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65" r:id="rId2"/>
    <p:sldId id="257" r:id="rId3"/>
    <p:sldId id="259" r:id="rId4"/>
    <p:sldId id="260" r:id="rId5"/>
    <p:sldId id="266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8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3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637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5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8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B6AD5A7-FE32-43F2-8F33-C1605490A3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3E1-340B-47F0-91B6-8D8903CF33E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9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1E64C-4315-4B28-9056-F88CF236EC05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SIEM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Information and Event Management</a:t>
            </a:r>
          </a:p>
          <a:p>
            <a:r>
              <a:rPr lang="en-US" dirty="0"/>
              <a:t>Real-time security alerts generated by devices</a:t>
            </a:r>
          </a:p>
          <a:p>
            <a:r>
              <a:rPr lang="en-US" dirty="0"/>
              <a:t>Data aggregation</a:t>
            </a:r>
          </a:p>
          <a:p>
            <a:r>
              <a:rPr lang="en-US" dirty="0"/>
              <a:t>Data correlation</a:t>
            </a:r>
          </a:p>
          <a:p>
            <a:pPr lvl="1"/>
            <a:r>
              <a:rPr lang="en-US" dirty="0"/>
              <a:t>Link diverse data types</a:t>
            </a:r>
          </a:p>
          <a:p>
            <a:pPr lvl="1"/>
            <a:r>
              <a:rPr lang="en-US" dirty="0"/>
              <a:t>Build better picture of events</a:t>
            </a:r>
          </a:p>
          <a:p>
            <a:r>
              <a:rPr lang="en-US" dirty="0"/>
              <a:t>Log storage</a:t>
            </a:r>
          </a:p>
          <a:p>
            <a:r>
              <a:rPr lang="en-US" dirty="0"/>
              <a:t>Forensic analysis</a:t>
            </a:r>
          </a:p>
        </p:txBody>
      </p:sp>
      <p:pic>
        <p:nvPicPr>
          <p:cNvPr id="1028" name="Picture 4" descr="Image result for all seeing ey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21" y="225013"/>
            <a:ext cx="1453847" cy="14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itor 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93" y="2867627"/>
            <a:ext cx="4364345" cy="30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 event logging</a:t>
            </a:r>
          </a:p>
          <a:p>
            <a:r>
              <a:rPr lang="en-US" dirty="0"/>
              <a:t>Usually a central logging receiver</a:t>
            </a:r>
          </a:p>
          <a:p>
            <a:r>
              <a:rPr lang="en-US" dirty="0"/>
              <a:t>Eats up </a:t>
            </a:r>
            <a:r>
              <a:rPr lang="en-US" i="1" dirty="0"/>
              <a:t>gobs</a:t>
            </a:r>
            <a:r>
              <a:rPr lang="en-US" dirty="0"/>
              <a:t> of disk space</a:t>
            </a:r>
          </a:p>
          <a:p>
            <a:r>
              <a:rPr lang="en-US" dirty="0"/>
              <a:t>WORM drive technology</a:t>
            </a:r>
          </a:p>
          <a:p>
            <a:pPr lvl="1"/>
            <a:r>
              <a:rPr lang="en-US" dirty="0"/>
              <a:t>Write One Read Many</a:t>
            </a:r>
          </a:p>
          <a:p>
            <a:pPr lvl="2"/>
            <a:r>
              <a:rPr lang="en-US" dirty="0"/>
              <a:t>DVD-R, WORM hard drives</a:t>
            </a:r>
          </a:p>
          <a:p>
            <a:pPr lvl="1"/>
            <a:r>
              <a:rPr lang="en-US" dirty="0"/>
              <a:t>Save logs for later review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69" y="1908543"/>
            <a:ext cx="2856260" cy="396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yslo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293">
            <a:off x="6175400" y="532407"/>
            <a:ext cx="2546238" cy="138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1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de-duplication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storms</a:t>
            </a:r>
          </a:p>
          <a:p>
            <a:pPr lvl="1"/>
            <a:r>
              <a:rPr lang="en-US" dirty="0"/>
              <a:t>Multiple failures at once</a:t>
            </a:r>
          </a:p>
          <a:p>
            <a:r>
              <a:rPr lang="en-US" dirty="0"/>
              <a:t>Filter events</a:t>
            </a:r>
          </a:p>
          <a:p>
            <a:pPr lvl="1"/>
            <a:r>
              <a:rPr lang="en-US" dirty="0"/>
              <a:t>Identify and zero in on real problems</a:t>
            </a:r>
          </a:p>
          <a:p>
            <a:r>
              <a:rPr lang="en-US" dirty="0"/>
              <a:t>Flapping</a:t>
            </a:r>
          </a:p>
          <a:p>
            <a:pPr lvl="1"/>
            <a:r>
              <a:rPr lang="en-US" dirty="0"/>
              <a:t>Service is up, down, up, down</a:t>
            </a:r>
            <a:br>
              <a:rPr lang="en-US" dirty="0"/>
            </a:br>
            <a:r>
              <a:rPr lang="en-US" dirty="0"/>
              <a:t>(like flapping in the wind)</a:t>
            </a:r>
          </a:p>
          <a:p>
            <a:r>
              <a:rPr lang="en-US" dirty="0"/>
              <a:t>Suppression meaningless errors/alerts</a:t>
            </a:r>
          </a:p>
        </p:txBody>
      </p:sp>
      <p:sp>
        <p:nvSpPr>
          <p:cNvPr id="4" name="AutoShape 2" descr="Newhouse Hardware All Purpose Wired Traditional Door B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ewhouse Hardware All Purpose Wired Traditional Door B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Newhouse Hardware All Purpose Wired Traditional Door Bell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4" t="8128" r="30882" b="9110"/>
          <a:stretch/>
        </p:blipFill>
        <p:spPr bwMode="auto">
          <a:xfrm>
            <a:off x="6868757" y="472308"/>
            <a:ext cx="1598185" cy="32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Security reports</a:t>
            </a:r>
          </a:p>
        </p:txBody>
      </p:sp>
      <p:pic>
        <p:nvPicPr>
          <p:cNvPr id="4098" name="Picture 2" descr="ThreatStream Matches As Notable Events in Splunk? Here's How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54279"/>
            <a:ext cx="8017848" cy="40741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5245" y="931060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</a:rPr>
              <a:t>Splunk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dashboard</a:t>
            </a:r>
          </a:p>
        </p:txBody>
      </p:sp>
      <p:pic>
        <p:nvPicPr>
          <p:cNvPr id="1026" name="Picture 2" descr="Clearer Insights and Investigations: Splunk Enterprise Security 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2" y="1412232"/>
            <a:ext cx="8442971" cy="40335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01585" y="889012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</a:rPr>
              <a:t>Splunk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Security reports</a:t>
            </a:r>
          </a:p>
        </p:txBody>
      </p:sp>
      <p:pic>
        <p:nvPicPr>
          <p:cNvPr id="2050" name="Picture 2" descr="13 Best Event Log Monitor Tools for Analyzing and Managing SI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1"/>
          <a:stretch/>
        </p:blipFill>
        <p:spPr bwMode="auto">
          <a:xfrm>
            <a:off x="752803" y="1338760"/>
            <a:ext cx="7638393" cy="4180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4808" y="778870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Solarwinds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2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dashboard</a:t>
            </a:r>
          </a:p>
        </p:txBody>
      </p:sp>
      <p:pic>
        <p:nvPicPr>
          <p:cNvPr id="3076" name="Picture 4" descr="SOLARWINDS Security Information and Event Management (SIEM) - Lo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3" y="1348001"/>
            <a:ext cx="7022881" cy="4161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61958" y="824781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</a:rPr>
              <a:t>Solarwinds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94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1977</TotalTime>
  <Words>118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SIEM</vt:lpstr>
      <vt:lpstr>Syslog</vt:lpstr>
      <vt:lpstr>Event de-duplication</vt:lpstr>
      <vt:lpstr>SIEM Security reports</vt:lpstr>
      <vt:lpstr>SIEM dashboard</vt:lpstr>
      <vt:lpstr>SIEM Security reports</vt:lpstr>
      <vt:lpstr>SIEM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62</cp:revision>
  <dcterms:created xsi:type="dcterms:W3CDTF">2019-04-17T19:12:48Z</dcterms:created>
  <dcterms:modified xsi:type="dcterms:W3CDTF">2021-03-02T22:48:35Z</dcterms:modified>
  <cp:category>pptx, curriculum, cyber</cp:category>
</cp:coreProperties>
</file>