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2"/>
  </p:notesMasterIdLst>
  <p:sldIdLst>
    <p:sldId id="270" r:id="rId2"/>
    <p:sldId id="257" r:id="rId3"/>
    <p:sldId id="271" r:id="rId4"/>
    <p:sldId id="260" r:id="rId5"/>
    <p:sldId id="261" r:id="rId6"/>
    <p:sldId id="263" r:id="rId7"/>
    <p:sldId id="264" r:id="rId8"/>
    <p:sldId id="267" r:id="rId9"/>
    <p:sldId id="272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27" autoAdjust="0"/>
  </p:normalViewPr>
  <p:slideViewPr>
    <p:cSldViewPr snapToGrid="0">
      <p:cViewPr varScale="1">
        <p:scale>
          <a:sx n="128" d="100"/>
          <a:sy n="128" d="100"/>
        </p:scale>
        <p:origin x="3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19A7-57E5-4333-9AB5-E92FDB43246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E24691A-5BC3-49C6-B4A7-2551ADA41D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16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19A7-57E5-4333-9AB5-E92FDB43246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91A-5BC3-49C6-B4A7-2551ADA41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2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19A7-57E5-4333-9AB5-E92FDB43246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91A-5BC3-49C6-B4A7-2551ADA41D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8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73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19A7-57E5-4333-9AB5-E92FDB43246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91A-5BC3-49C6-B4A7-2551ADA41D2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6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19A7-57E5-4333-9AB5-E92FDB43246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91A-5BC3-49C6-B4A7-2551ADA41D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6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19A7-57E5-4333-9AB5-E92FDB43246C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91A-5BC3-49C6-B4A7-2551ADA41D2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9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19A7-57E5-4333-9AB5-E92FDB43246C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91A-5BC3-49C6-B4A7-2551ADA41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19A7-57E5-4333-9AB5-E92FDB43246C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91A-5BC3-49C6-B4A7-2551ADA41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3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19A7-57E5-4333-9AB5-E92FDB43246C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91A-5BC3-49C6-B4A7-2551ADA41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19A7-57E5-4333-9AB5-E92FDB43246C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91A-5BC3-49C6-B4A7-2551ADA41D2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7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28F219A7-57E5-4333-9AB5-E92FDB43246C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691A-5BC3-49C6-B4A7-2551ADA41D2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6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AC68F-7D85-4F9B-BD1B-20E286445D33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Mobile Device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device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on a mobile device is encrypted</a:t>
            </a:r>
          </a:p>
          <a:p>
            <a:pPr lvl="1"/>
            <a:r>
              <a:rPr lang="en-US" dirty="0"/>
              <a:t>If lost, no one can access the data</a:t>
            </a:r>
          </a:p>
          <a:p>
            <a:pPr lvl="1"/>
            <a:r>
              <a:rPr lang="en-US" dirty="0"/>
              <a:t>If stolen, all data is encrypted</a:t>
            </a:r>
          </a:p>
          <a:p>
            <a:pPr lvl="1"/>
            <a:r>
              <a:rPr lang="en-US" dirty="0"/>
              <a:t>Cannot access </a:t>
            </a:r>
            <a:r>
              <a:rPr lang="en-US" i="1" dirty="0"/>
              <a:t>any</a:t>
            </a:r>
            <a:r>
              <a:rPr lang="en-US" dirty="0"/>
              <a:t> data without the password!</a:t>
            </a:r>
          </a:p>
          <a:p>
            <a:pPr lvl="2"/>
            <a:r>
              <a:rPr lang="en-US" dirty="0"/>
              <a:t>Just don’t lose your password!</a:t>
            </a:r>
          </a:p>
          <a:p>
            <a:r>
              <a:rPr lang="en-US" dirty="0"/>
              <a:t>No recovery options if forgotten password</a:t>
            </a:r>
          </a:p>
          <a:p>
            <a:pPr lvl="1"/>
            <a:r>
              <a:rPr lang="en-US" dirty="0"/>
              <a:t>This would create a backdoor for malicious users</a:t>
            </a:r>
          </a:p>
        </p:txBody>
      </p:sp>
    </p:spTree>
    <p:extLst>
      <p:ext uri="{BB962C8B-B14F-4D97-AF65-F5344CB8AC3E}">
        <p14:creationId xmlns:p14="http://schemas.microsoft.com/office/powerpoint/2010/main" val="9378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43900" cy="1325563"/>
          </a:xfrm>
        </p:spPr>
        <p:txBody>
          <a:bodyPr/>
          <a:lstStyle/>
          <a:p>
            <a:r>
              <a:rPr lang="en-US" dirty="0"/>
              <a:t>Mobile Device Management (MDM)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mobile device protections within an organization</a:t>
            </a:r>
          </a:p>
          <a:p>
            <a:r>
              <a:rPr lang="en-US" dirty="0"/>
              <a:t>Policy can include:</a:t>
            </a:r>
          </a:p>
          <a:p>
            <a:pPr lvl="1"/>
            <a:r>
              <a:rPr lang="en-US" dirty="0"/>
              <a:t>Encrypt data on each device</a:t>
            </a:r>
          </a:p>
          <a:p>
            <a:pPr lvl="1"/>
            <a:r>
              <a:rPr lang="en-US" dirty="0"/>
              <a:t>Auto-lock a device after certain amount of inactivity</a:t>
            </a:r>
          </a:p>
          <a:p>
            <a:pPr lvl="1"/>
            <a:r>
              <a:rPr lang="en-US" dirty="0"/>
              <a:t>Force use of strong passwords</a:t>
            </a:r>
          </a:p>
          <a:p>
            <a:pPr lvl="1"/>
            <a:r>
              <a:rPr lang="en-US" dirty="0"/>
              <a:t>Wipe device automatically if too many fail log-in attempts</a:t>
            </a:r>
          </a:p>
          <a:p>
            <a:pPr lvl="1"/>
            <a:r>
              <a:rPr lang="en-US" dirty="0"/>
              <a:t>Remotely lock device if lost/stolen</a:t>
            </a:r>
          </a:p>
          <a:p>
            <a:pPr lvl="1"/>
            <a:r>
              <a:rPr lang="en-US" dirty="0"/>
              <a:t>Remotely wipe device if lost/stolen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and Content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Application Management</a:t>
            </a:r>
          </a:p>
          <a:p>
            <a:pPr lvl="1"/>
            <a:r>
              <a:rPr lang="en-US" dirty="0"/>
              <a:t>Controlling apps hard because always being added and changing</a:t>
            </a:r>
          </a:p>
          <a:p>
            <a:pPr lvl="1"/>
            <a:r>
              <a:rPr lang="en-US" dirty="0"/>
              <a:t>Company can whitelist certain apps</a:t>
            </a:r>
          </a:p>
          <a:p>
            <a:pPr lvl="2"/>
            <a:r>
              <a:rPr lang="en-US" dirty="0"/>
              <a:t>New apps must be checked before being added</a:t>
            </a:r>
          </a:p>
          <a:p>
            <a:r>
              <a:rPr lang="en-US" dirty="0"/>
              <a:t>Content Management</a:t>
            </a:r>
          </a:p>
          <a:p>
            <a:pPr lvl="1"/>
            <a:r>
              <a:rPr lang="en-US" dirty="0"/>
              <a:t>Controlling content</a:t>
            </a:r>
          </a:p>
          <a:p>
            <a:pPr lvl="2"/>
            <a:r>
              <a:rPr lang="en-US" dirty="0"/>
              <a:t>What content is available to applications</a:t>
            </a:r>
          </a:p>
          <a:p>
            <a:pPr lvl="1"/>
            <a:r>
              <a:rPr lang="en-US" dirty="0"/>
              <a:t>Who owns the content?</a:t>
            </a:r>
          </a:p>
          <a:p>
            <a:pPr lvl="2"/>
            <a:r>
              <a:rPr lang="en-US" dirty="0"/>
              <a:t>The user or the company?</a:t>
            </a:r>
          </a:p>
          <a:p>
            <a:pPr lvl="2"/>
            <a:r>
              <a:rPr lang="en-US" dirty="0"/>
              <a:t>Set in the MDM</a:t>
            </a:r>
          </a:p>
        </p:txBody>
      </p:sp>
    </p:spTree>
    <p:extLst>
      <p:ext uri="{BB962C8B-B14F-4D97-AF65-F5344CB8AC3E}">
        <p14:creationId xmlns:p14="http://schemas.microsoft.com/office/powerpoint/2010/main" val="104638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Wipe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remotely remove data from mobile device</a:t>
            </a:r>
          </a:p>
          <a:p>
            <a:pPr lvl="1"/>
            <a:r>
              <a:rPr lang="en-US" dirty="0"/>
              <a:t>Useful if device is stolen or lost</a:t>
            </a:r>
          </a:p>
          <a:p>
            <a:pPr lvl="1"/>
            <a:r>
              <a:rPr lang="en-US" dirty="0"/>
              <a:t>Restores to factory setting</a:t>
            </a:r>
          </a:p>
          <a:p>
            <a:r>
              <a:rPr lang="en-US" dirty="0"/>
              <a:t>Remote wipes managed by the MDM</a:t>
            </a:r>
          </a:p>
          <a:p>
            <a:r>
              <a:rPr lang="en-US" dirty="0"/>
              <a:t>Don’t forget to schedule backups!</a:t>
            </a:r>
          </a:p>
          <a:p>
            <a:pPr lvl="1"/>
            <a:r>
              <a:rPr lang="en-US" dirty="0"/>
              <a:t>If device is found, you can restore to last save point</a:t>
            </a:r>
          </a:p>
        </p:txBody>
      </p:sp>
    </p:spTree>
    <p:extLst>
      <p:ext uri="{BB962C8B-B14F-4D97-AF65-F5344CB8AC3E}">
        <p14:creationId xmlns:p14="http://schemas.microsoft.com/office/powerpoint/2010/main" val="215530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Geofencing and Geolocation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Geofencing is ability to determine device’s location</a:t>
            </a:r>
          </a:p>
          <a:p>
            <a:pPr lvl="1"/>
            <a:r>
              <a:rPr lang="en-US" dirty="0"/>
              <a:t>Can only use a device inside (or outside) boundary</a:t>
            </a:r>
          </a:p>
          <a:p>
            <a:pPr lvl="1"/>
            <a:r>
              <a:rPr lang="en-US" dirty="0"/>
              <a:t>Can only allow certain actions inside (or outside) boundary</a:t>
            </a:r>
          </a:p>
          <a:p>
            <a:r>
              <a:rPr lang="en-US" dirty="0"/>
              <a:t>Geofencing can be turned off (MDM may override)</a:t>
            </a:r>
          </a:p>
          <a:p>
            <a:r>
              <a:rPr lang="en-US" dirty="0"/>
              <a:t>Geolocation is the use of GPS to track a device</a:t>
            </a:r>
          </a:p>
          <a:p>
            <a:pPr lvl="1"/>
            <a:r>
              <a:rPr lang="en-US" dirty="0"/>
              <a:t>Helps with geofencing</a:t>
            </a:r>
          </a:p>
          <a:p>
            <a:pPr lvl="1"/>
            <a:r>
              <a:rPr lang="en-US" dirty="0"/>
              <a:t>Can tell an employer where their employees are </a:t>
            </a:r>
          </a:p>
          <a:p>
            <a:pPr lvl="1"/>
            <a:r>
              <a:rPr lang="en-US" dirty="0"/>
              <a:t>Helps locate lost devices</a:t>
            </a:r>
          </a:p>
        </p:txBody>
      </p:sp>
    </p:spTree>
    <p:extLst>
      <p:ext uri="{BB962C8B-B14F-4D97-AF65-F5344CB8AC3E}">
        <p14:creationId xmlns:p14="http://schemas.microsoft.com/office/powerpoint/2010/main" val="304775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 Lock and Passwords/Biometrics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5575"/>
          </a:xfrm>
        </p:spPr>
        <p:txBody>
          <a:bodyPr>
            <a:normAutofit/>
          </a:bodyPr>
          <a:lstStyle/>
          <a:p>
            <a:r>
              <a:rPr lang="en-US" dirty="0"/>
              <a:t>Locking mobile device</a:t>
            </a:r>
          </a:p>
          <a:p>
            <a:pPr lvl="1"/>
            <a:r>
              <a:rPr lang="en-US" dirty="0"/>
              <a:t>Locking smart phone and requiring a password to log-in</a:t>
            </a:r>
          </a:p>
          <a:p>
            <a:pPr lvl="1"/>
            <a:r>
              <a:rPr lang="en-US" dirty="0"/>
              <a:t>Locking laptop/tablet and requiring a password to log-in</a:t>
            </a:r>
          </a:p>
          <a:p>
            <a:r>
              <a:rPr lang="en-US" dirty="0"/>
              <a:t>Passwords and PINs used to protect devices</a:t>
            </a:r>
          </a:p>
          <a:p>
            <a:pPr lvl="1"/>
            <a:r>
              <a:rPr lang="en-US" dirty="0"/>
              <a:t>Enter string of characters/numbers or pattern to gain access</a:t>
            </a:r>
          </a:p>
          <a:p>
            <a:r>
              <a:rPr lang="en-US" dirty="0"/>
              <a:t>Biometrics are passwords that use genetic features</a:t>
            </a:r>
          </a:p>
          <a:p>
            <a:pPr lvl="1"/>
            <a:r>
              <a:rPr lang="en-US" dirty="0"/>
              <a:t>Fingerprint Scanner</a:t>
            </a:r>
          </a:p>
          <a:p>
            <a:pPr lvl="1"/>
            <a:r>
              <a:rPr lang="en-US" dirty="0"/>
              <a:t>Facial Recognition</a:t>
            </a:r>
          </a:p>
          <a:p>
            <a:r>
              <a:rPr lang="en-US" dirty="0"/>
              <a:t>All password protocols should be set by MDM</a:t>
            </a:r>
          </a:p>
        </p:txBody>
      </p:sp>
    </p:spTree>
    <p:extLst>
      <p:ext uri="{BB962C8B-B14F-4D97-AF65-F5344CB8AC3E}">
        <p14:creationId xmlns:p14="http://schemas.microsoft.com/office/powerpoint/2010/main" val="366220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lvl="1" indent="-225425">
              <a:spcBef>
                <a:spcPts val="1000"/>
              </a:spcBef>
              <a:buClrTx/>
            </a:pPr>
            <a:r>
              <a:rPr lang="en-US" dirty="0"/>
              <a:t>Push notification indicates when contents have updated</a:t>
            </a:r>
          </a:p>
          <a:p>
            <a:r>
              <a:rPr lang="en-US" dirty="0"/>
              <a:t>Control what information is “pushed” to locked screen</a:t>
            </a:r>
          </a:p>
          <a:p>
            <a:pPr lvl="1"/>
            <a:r>
              <a:rPr lang="en-US" dirty="0"/>
              <a:t>When the device receives a message, what appears?</a:t>
            </a:r>
          </a:p>
          <a:p>
            <a:r>
              <a:rPr lang="en-US" dirty="0"/>
              <a:t>Managed in the settings</a:t>
            </a:r>
          </a:p>
          <a:p>
            <a:pPr lvl="1"/>
            <a:r>
              <a:rPr lang="en-US" dirty="0"/>
              <a:t>For each application</a:t>
            </a:r>
          </a:p>
          <a:p>
            <a:r>
              <a:rPr lang="en-US" dirty="0"/>
              <a:t>Settings should be set by the MDM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7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Context-Aware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3898900"/>
          </a:xfrm>
        </p:spPr>
        <p:txBody>
          <a:bodyPr>
            <a:normAutofit/>
          </a:bodyPr>
          <a:lstStyle/>
          <a:p>
            <a:r>
              <a:rPr lang="en-US" dirty="0"/>
              <a:t>Information about </a:t>
            </a:r>
            <a:r>
              <a:rPr lang="en-US" u="sng" dirty="0"/>
              <a:t>who</a:t>
            </a:r>
            <a:r>
              <a:rPr lang="en-US" dirty="0"/>
              <a:t> the user is</a:t>
            </a:r>
          </a:p>
          <a:p>
            <a:pPr lvl="1"/>
            <a:r>
              <a:rPr lang="en-US" i="1" dirty="0"/>
              <a:t>Where</a:t>
            </a:r>
            <a:r>
              <a:rPr lang="en-US" dirty="0"/>
              <a:t> are they?</a:t>
            </a:r>
          </a:p>
          <a:p>
            <a:pPr lvl="1"/>
            <a:r>
              <a:rPr lang="en-US" i="1" dirty="0"/>
              <a:t>Which</a:t>
            </a:r>
            <a:r>
              <a:rPr lang="en-US" dirty="0"/>
              <a:t> device are they using?</a:t>
            </a:r>
          </a:p>
          <a:p>
            <a:pPr lvl="1"/>
            <a:r>
              <a:rPr lang="en-US" i="1" dirty="0"/>
              <a:t>How</a:t>
            </a:r>
            <a:r>
              <a:rPr lang="en-US" dirty="0"/>
              <a:t> are they connected?</a:t>
            </a:r>
          </a:p>
          <a:p>
            <a:pPr lvl="1"/>
            <a:r>
              <a:rPr lang="en-US" i="1" dirty="0"/>
              <a:t>What</a:t>
            </a:r>
            <a:r>
              <a:rPr lang="en-US" dirty="0"/>
              <a:t> are they requesting?</a:t>
            </a:r>
          </a:p>
          <a:p>
            <a:r>
              <a:rPr lang="en-US" dirty="0"/>
              <a:t>Helps prevent unauthorized users</a:t>
            </a:r>
          </a:p>
          <a:p>
            <a:pPr lvl="1"/>
            <a:r>
              <a:rPr lang="en-US" dirty="0"/>
              <a:t>For example, can only access if using the company’s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If user is using unknown device, in foreign country (or no GPS), from unknown network… “</a:t>
            </a:r>
            <a:r>
              <a:rPr lang="en-US" i="1" dirty="0" err="1"/>
              <a:t>hmmmm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2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Containerization and Storage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Containerization is separating device functions</a:t>
            </a:r>
          </a:p>
          <a:p>
            <a:pPr lvl="1"/>
            <a:r>
              <a:rPr lang="en-US" dirty="0"/>
              <a:t>One container holds all the work-related data</a:t>
            </a:r>
          </a:p>
          <a:p>
            <a:pPr lvl="1"/>
            <a:r>
              <a:rPr lang="en-US" dirty="0"/>
              <a:t>One container holds all the personal data</a:t>
            </a:r>
          </a:p>
          <a:p>
            <a:pPr lvl="1"/>
            <a:r>
              <a:rPr lang="en-US" dirty="0"/>
              <a:t>Can have other containers</a:t>
            </a:r>
          </a:p>
          <a:p>
            <a:r>
              <a:rPr lang="en-US" dirty="0"/>
              <a:t>Helps manage work and personal matters on one device</a:t>
            </a:r>
          </a:p>
          <a:p>
            <a:r>
              <a:rPr lang="en-US" dirty="0"/>
              <a:t>Storage Segmentation is a type of Containerization</a:t>
            </a:r>
          </a:p>
          <a:p>
            <a:pPr lvl="1"/>
            <a:r>
              <a:rPr lang="en-US" dirty="0"/>
              <a:t>Helps secure the corporate data from personal data</a:t>
            </a:r>
          </a:p>
          <a:p>
            <a:pPr lvl="2"/>
            <a:r>
              <a:rPr lang="en-US" dirty="0"/>
              <a:t>Don’t want work data being backed up to personal cloud</a:t>
            </a:r>
          </a:p>
          <a:p>
            <a:pPr lvl="2"/>
            <a:r>
              <a:rPr lang="en-US" dirty="0"/>
              <a:t>Don’t want personal data being backed up on work servers</a:t>
            </a:r>
          </a:p>
        </p:txBody>
      </p:sp>
    </p:spTree>
    <p:extLst>
      <p:ext uri="{BB962C8B-B14F-4D97-AF65-F5344CB8AC3E}">
        <p14:creationId xmlns:p14="http://schemas.microsoft.com/office/powerpoint/2010/main" val="21757272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{CD351333-EDE0-594C-9ED9-5E48C971125A}tf10001119</Template>
  <TotalTime>1981</TotalTime>
  <Words>527</Words>
  <Application>Microsoft Macintosh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Circe Light</vt:lpstr>
      <vt:lpstr>Gill Sans MT</vt:lpstr>
      <vt:lpstr>Gallery</vt:lpstr>
      <vt:lpstr>PowerPoint Presentation</vt:lpstr>
      <vt:lpstr>Mobile Device Management (MDM)</vt:lpstr>
      <vt:lpstr>Application and Content Management</vt:lpstr>
      <vt:lpstr>Remote Wipe</vt:lpstr>
      <vt:lpstr>Geofencing and Geolocation</vt:lpstr>
      <vt:lpstr>Screen Lock and Passwords/Biometrics</vt:lpstr>
      <vt:lpstr>Push Notification Services</vt:lpstr>
      <vt:lpstr>Context-Aware Authentication</vt:lpstr>
      <vt:lpstr>Containerization and Storage Segmentation</vt:lpstr>
      <vt:lpstr>Full device encryption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64</cp:revision>
  <dcterms:created xsi:type="dcterms:W3CDTF">2019-04-17T19:12:48Z</dcterms:created>
  <dcterms:modified xsi:type="dcterms:W3CDTF">2021-03-02T22:58:23Z</dcterms:modified>
  <cp:category>pptx, curriculum, cyber</cp:category>
</cp:coreProperties>
</file>