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70" r:id="rId2"/>
    <p:sldId id="257" r:id="rId3"/>
    <p:sldId id="258" r:id="rId4"/>
    <p:sldId id="259" r:id="rId5"/>
    <p:sldId id="260" r:id="rId6"/>
    <p:sldId id="271" r:id="rId7"/>
    <p:sldId id="272" r:id="rId8"/>
    <p:sldId id="265" r:id="rId9"/>
    <p:sldId id="263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5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2340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5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8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7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B41B508-6B28-4BCD-BDD0-B6398CC83B9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C31A-5E76-4721-A16F-6849A40A60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80DB2-96BA-446A-83E3-266A3E1454F8}"/>
              </a:ext>
            </a:extLst>
          </p:cNvPr>
          <p:cNvSpPr/>
          <p:nvPr/>
        </p:nvSpPr>
        <p:spPr>
          <a:xfrm>
            <a:off x="532662" y="2443420"/>
            <a:ext cx="6925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Mobile Enforcement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Shows the GPS coordinates</a:t>
            </a:r>
          </a:p>
          <a:p>
            <a:pPr lvl="2"/>
            <a:r>
              <a:rPr lang="en-US" dirty="0"/>
              <a:t>Where was document made?</a:t>
            </a:r>
          </a:p>
          <a:p>
            <a:pPr lvl="2"/>
            <a:r>
              <a:rPr lang="en-US" dirty="0"/>
              <a:t>Where was picture/video taken?</a:t>
            </a:r>
          </a:p>
          <a:p>
            <a:pPr lvl="2"/>
            <a:r>
              <a:rPr lang="en-US" dirty="0"/>
              <a:t>Big problem for high security operations (military, government overseas)</a:t>
            </a:r>
          </a:p>
          <a:p>
            <a:r>
              <a:rPr lang="en-US" dirty="0"/>
              <a:t>Security concerns</a:t>
            </a:r>
          </a:p>
          <a:p>
            <a:pPr lvl="1"/>
            <a:r>
              <a:rPr lang="en-US" dirty="0"/>
              <a:t>Can be used to track a user</a:t>
            </a:r>
          </a:p>
          <a:p>
            <a:pPr lvl="1"/>
            <a:r>
              <a:rPr lang="en-US" dirty="0"/>
              <a:t>Applications can track a user</a:t>
            </a:r>
          </a:p>
          <a:p>
            <a:pPr lvl="2"/>
            <a:r>
              <a:rPr lang="en-US" dirty="0"/>
              <a:t>Who has access to that location data?</a:t>
            </a:r>
          </a:p>
        </p:txBody>
      </p:sp>
    </p:spTree>
    <p:extLst>
      <p:ext uri="{BB962C8B-B14F-4D97-AF65-F5344CB8AC3E}">
        <p14:creationId xmlns:p14="http://schemas.microsoft.com/office/powerpoint/2010/main" val="313619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mobile device as </a:t>
            </a:r>
            <a:r>
              <a:rPr lang="en-US" dirty="0" err="1"/>
              <a:t>WiFi</a:t>
            </a:r>
            <a:r>
              <a:rPr lang="en-US" dirty="0"/>
              <a:t> hotspot</a:t>
            </a:r>
          </a:p>
          <a:p>
            <a:pPr lvl="1"/>
            <a:r>
              <a:rPr lang="en-US" dirty="0"/>
              <a:t>Creates external network connections</a:t>
            </a:r>
          </a:p>
          <a:p>
            <a:pPr lvl="1"/>
            <a:r>
              <a:rPr lang="en-US" dirty="0"/>
              <a:t>Use smartphone to get laptop on internet</a:t>
            </a:r>
          </a:p>
          <a:p>
            <a:pPr lvl="2"/>
            <a:r>
              <a:rPr lang="en-US" dirty="0"/>
              <a:t>Users can circumvent network security features meant to stop theft of data</a:t>
            </a:r>
          </a:p>
          <a:p>
            <a:r>
              <a:rPr lang="en-US" dirty="0"/>
              <a:t>MDM can control whether tethering can be done with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17856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Several ways to pay	</a:t>
            </a:r>
          </a:p>
          <a:p>
            <a:pPr lvl="1"/>
            <a:r>
              <a:rPr lang="en-US" dirty="0"/>
              <a:t>Android Pay</a:t>
            </a:r>
          </a:p>
          <a:p>
            <a:pPr lvl="1"/>
            <a:r>
              <a:rPr lang="en-US" dirty="0"/>
              <a:t>Apply Pay</a:t>
            </a:r>
          </a:p>
          <a:p>
            <a:pPr lvl="1"/>
            <a:r>
              <a:rPr lang="en-US" dirty="0"/>
              <a:t>Samsung Pay</a:t>
            </a:r>
          </a:p>
          <a:p>
            <a:r>
              <a:rPr lang="en-US" dirty="0"/>
              <a:t>Using NFC (Near Field Communication)</a:t>
            </a:r>
          </a:p>
          <a:p>
            <a:pPr lvl="1"/>
            <a:r>
              <a:rPr lang="en-US" dirty="0"/>
              <a:t>Built into phone</a:t>
            </a:r>
          </a:p>
          <a:p>
            <a:pPr lvl="1"/>
            <a:r>
              <a:rPr lang="en-US" dirty="0"/>
              <a:t>Data sent wirelessly to devices in small area</a:t>
            </a:r>
          </a:p>
          <a:p>
            <a:r>
              <a:rPr lang="en-US" dirty="0"/>
              <a:t>Stay secure</a:t>
            </a:r>
          </a:p>
          <a:p>
            <a:pPr lvl="1"/>
            <a:r>
              <a:rPr lang="en-US" dirty="0"/>
              <a:t>Use security settings and strong passwords</a:t>
            </a:r>
          </a:p>
          <a:p>
            <a:pPr lvl="1"/>
            <a:r>
              <a:rPr lang="en-US" dirty="0"/>
              <a:t>Payment methods can be shut off or not used at all</a:t>
            </a:r>
          </a:p>
          <a:p>
            <a:pPr lvl="2"/>
            <a:r>
              <a:rPr lang="en-US" dirty="0"/>
              <a:t>Does an official work payment need to go over NFC? No? Turn it off.</a:t>
            </a:r>
          </a:p>
        </p:txBody>
      </p:sp>
    </p:spTree>
    <p:extLst>
      <p:ext uri="{BB962C8B-B14F-4D97-AF65-F5344CB8AC3E}">
        <p14:creationId xmlns:p14="http://schemas.microsoft.com/office/powerpoint/2010/main" val="13682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App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applications are safe/secure</a:t>
            </a:r>
          </a:p>
          <a:p>
            <a:pPr lvl="1"/>
            <a:r>
              <a:rPr lang="en-US" dirty="0"/>
              <a:t>Some not appropriate for business operations</a:t>
            </a:r>
          </a:p>
          <a:p>
            <a:r>
              <a:rPr lang="en-US" dirty="0"/>
              <a:t>Third-party apps can be added from</a:t>
            </a:r>
          </a:p>
          <a:p>
            <a:pPr lvl="1"/>
            <a:r>
              <a:rPr lang="en-US" dirty="0"/>
              <a:t>Apple App Store</a:t>
            </a:r>
          </a:p>
          <a:p>
            <a:pPr lvl="1"/>
            <a:r>
              <a:rPr lang="en-US" dirty="0"/>
              <a:t>Google Play</a:t>
            </a:r>
          </a:p>
          <a:p>
            <a:pPr lvl="1"/>
            <a:r>
              <a:rPr lang="en-US" dirty="0"/>
              <a:t>Microsoft Store</a:t>
            </a:r>
          </a:p>
          <a:p>
            <a:r>
              <a:rPr lang="en-US" dirty="0"/>
              <a:t>Mobile Device Management suite can allow or deny app store use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69B28B-42A6-4A17-BC51-E0FEDDFD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6"/>
            <a:ext cx="8228910" cy="1325563"/>
          </a:xfrm>
        </p:spPr>
        <p:txBody>
          <a:bodyPr>
            <a:normAutofit/>
          </a:bodyPr>
          <a:lstStyle/>
          <a:p>
            <a:r>
              <a:rPr lang="en-US" dirty="0"/>
              <a:t>Rooting, Jailbreaking, and Custom 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342" y="1985122"/>
            <a:ext cx="8228910" cy="3611448"/>
          </a:xfrm>
        </p:spPr>
        <p:txBody>
          <a:bodyPr>
            <a:normAutofit/>
          </a:bodyPr>
          <a:lstStyle/>
          <a:p>
            <a:r>
              <a:rPr lang="en-US" dirty="0"/>
              <a:t>Rooting/Jailbreaking is escalating privileges on a device</a:t>
            </a:r>
          </a:p>
          <a:p>
            <a:pPr lvl="1"/>
            <a:r>
              <a:rPr lang="en-US" dirty="0"/>
              <a:t>Bypasses operating system-imposed restrictions</a:t>
            </a:r>
          </a:p>
          <a:p>
            <a:pPr lvl="1"/>
            <a:r>
              <a:rPr lang="en-US" dirty="0"/>
              <a:t>Allows full control of the system</a:t>
            </a:r>
          </a:p>
          <a:p>
            <a:r>
              <a:rPr lang="en-US" dirty="0"/>
              <a:t>Custom Firmware is when a device has been altered from its original factory settings</a:t>
            </a:r>
          </a:p>
          <a:p>
            <a:pPr lvl="1"/>
            <a:r>
              <a:rPr lang="en-US" dirty="0"/>
              <a:t>Add functionalities</a:t>
            </a:r>
          </a:p>
          <a:p>
            <a:pPr lvl="1"/>
            <a:r>
              <a:rPr lang="en-US" dirty="0"/>
              <a:t>Removes built-in controls/restrictions</a:t>
            </a:r>
          </a:p>
          <a:p>
            <a:r>
              <a:rPr lang="en-US" dirty="0"/>
              <a:t>Neither should be allowed by a MDM on devices that carry critical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2672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06878" cy="1325563"/>
          </a:xfrm>
        </p:spPr>
        <p:txBody>
          <a:bodyPr/>
          <a:lstStyle/>
          <a:p>
            <a:r>
              <a:rPr lang="en-US" dirty="0"/>
              <a:t>Sideloading and Carrier Unlocking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Sideloading</a:t>
            </a:r>
            <a:r>
              <a:rPr lang="en-US" dirty="0"/>
              <a:t> is installing apps not authorized by official app store</a:t>
            </a:r>
          </a:p>
          <a:p>
            <a:pPr lvl="1"/>
            <a:r>
              <a:rPr lang="en-US" dirty="0"/>
              <a:t>Apps not screened by the app store</a:t>
            </a:r>
          </a:p>
          <a:p>
            <a:pPr lvl="1"/>
            <a:r>
              <a:rPr lang="en-US" dirty="0"/>
              <a:t>Only issue for Android devices (for now)</a:t>
            </a:r>
          </a:p>
          <a:p>
            <a:pPr lvl="1"/>
            <a:r>
              <a:rPr lang="en-US" dirty="0"/>
              <a:t>Could be malicious</a:t>
            </a:r>
          </a:p>
          <a:p>
            <a:pPr lvl="1"/>
            <a:r>
              <a:rPr lang="en-US" dirty="0"/>
              <a:t>Definitely suspicious</a:t>
            </a:r>
          </a:p>
          <a:p>
            <a:pPr lvl="2"/>
            <a:r>
              <a:rPr lang="en-US" dirty="0"/>
              <a:t>If everything is fine, why not be official?</a:t>
            </a:r>
          </a:p>
          <a:p>
            <a:r>
              <a:rPr lang="en-US" dirty="0"/>
              <a:t>Carrier unlocking is the ability to use device with another mobile carrier</a:t>
            </a:r>
          </a:p>
          <a:p>
            <a:pPr lvl="1"/>
            <a:r>
              <a:rPr lang="en-US" dirty="0"/>
              <a:t>Some carriers do not allow their devices to be used with another carrier until certain amount of time has passed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Firmware OTA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the Air (OTA) is how these are done</a:t>
            </a:r>
          </a:p>
          <a:p>
            <a:r>
              <a:rPr lang="en-US" dirty="0"/>
              <a:t>Updating the firmware to stay up to date</a:t>
            </a:r>
          </a:p>
          <a:p>
            <a:pPr lvl="1"/>
            <a:r>
              <a:rPr lang="en-US" dirty="0"/>
              <a:t>Secures device</a:t>
            </a:r>
          </a:p>
          <a:p>
            <a:pPr lvl="1"/>
            <a:r>
              <a:rPr lang="en-US" dirty="0"/>
              <a:t>Fixing problems as reported or discovered</a:t>
            </a:r>
          </a:p>
          <a:p>
            <a:r>
              <a:rPr lang="en-US" dirty="0"/>
              <a:t>MDM can manage these updates</a:t>
            </a:r>
          </a:p>
          <a:p>
            <a:pPr lvl="1"/>
            <a:r>
              <a:rPr lang="en-US" dirty="0"/>
              <a:t>Updates are necessary and usually for good reason</a:t>
            </a:r>
          </a:p>
        </p:txBody>
      </p:sp>
    </p:spTree>
    <p:extLst>
      <p:ext uri="{BB962C8B-B14F-4D97-AF65-F5344CB8AC3E}">
        <p14:creationId xmlns:p14="http://schemas.microsoft.com/office/powerpoint/2010/main" val="44090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Camera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Cameras can be used for illegal activities</a:t>
            </a:r>
          </a:p>
          <a:p>
            <a:pPr lvl="1"/>
            <a:r>
              <a:rPr lang="en-US" sz="2800" dirty="0"/>
              <a:t>Corporate espionage</a:t>
            </a:r>
          </a:p>
          <a:p>
            <a:r>
              <a:rPr lang="en-US" sz="3200" dirty="0"/>
              <a:t>Camera use is difficult to control</a:t>
            </a:r>
          </a:p>
          <a:p>
            <a:r>
              <a:rPr lang="en-US" sz="3200" dirty="0"/>
              <a:t>Camera should be controlled through MDM</a:t>
            </a:r>
          </a:p>
        </p:txBody>
      </p:sp>
    </p:spTree>
    <p:extLst>
      <p:ext uri="{BB962C8B-B14F-4D97-AF65-F5344CB8AC3E}">
        <p14:creationId xmlns:p14="http://schemas.microsoft.com/office/powerpoint/2010/main" val="250776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SMS/MMS, Text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25180"/>
          </a:xfrm>
        </p:spPr>
        <p:txBody>
          <a:bodyPr>
            <a:normAutofit/>
          </a:bodyPr>
          <a:lstStyle/>
          <a:p>
            <a:r>
              <a:rPr lang="en-US" dirty="0"/>
              <a:t>SMS/MMS are text and media messages</a:t>
            </a:r>
          </a:p>
          <a:p>
            <a:pPr lvl="1"/>
            <a:r>
              <a:rPr lang="en-US" dirty="0"/>
              <a:t>SMS = Short Message Service</a:t>
            </a:r>
          </a:p>
          <a:p>
            <a:pPr lvl="2"/>
            <a:r>
              <a:rPr lang="en-US" dirty="0"/>
              <a:t>Originally meant for network control, diagnostics, pagers</a:t>
            </a:r>
          </a:p>
          <a:p>
            <a:pPr lvl="1"/>
            <a:r>
              <a:rPr lang="en-US" dirty="0"/>
              <a:t>MMS = Multimedia Messaging Service</a:t>
            </a:r>
          </a:p>
          <a:p>
            <a:pPr lvl="2"/>
            <a:r>
              <a:rPr lang="en-US" dirty="0"/>
              <a:t>Extends SMS, allows for pictures, audio, video, etc.</a:t>
            </a:r>
          </a:p>
          <a:p>
            <a:r>
              <a:rPr lang="en-US" dirty="0"/>
              <a:t>Data can be leaked via SMS/MMS</a:t>
            </a:r>
          </a:p>
          <a:p>
            <a:r>
              <a:rPr lang="en-US" dirty="0"/>
              <a:t>Data received can also be malicious</a:t>
            </a:r>
          </a:p>
          <a:p>
            <a:pPr lvl="1"/>
            <a:r>
              <a:rPr lang="en-US" dirty="0"/>
              <a:t>Several SMS-based attacks early on with smart phones</a:t>
            </a:r>
          </a:p>
          <a:p>
            <a:r>
              <a:rPr lang="en-US" dirty="0"/>
              <a:t>Messaging should be controlled through MDM</a:t>
            </a:r>
          </a:p>
        </p:txBody>
      </p:sp>
    </p:spTree>
    <p:extLst>
      <p:ext uri="{BB962C8B-B14F-4D97-AF65-F5344CB8AC3E}">
        <p14:creationId xmlns:p14="http://schemas.microsoft.com/office/powerpoint/2010/main" val="372448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every mobile device contains a microphone</a:t>
            </a:r>
          </a:p>
          <a:p>
            <a:pPr lvl="1"/>
            <a:r>
              <a:rPr lang="en-US" dirty="0"/>
              <a:t>Audio recordings</a:t>
            </a:r>
          </a:p>
          <a:p>
            <a:pPr lvl="2"/>
            <a:r>
              <a:rPr lang="en-US" dirty="0"/>
              <a:t>Helpful in taking notes for meetings</a:t>
            </a:r>
          </a:p>
          <a:p>
            <a:pPr lvl="1"/>
            <a:r>
              <a:rPr lang="en-US" dirty="0"/>
              <a:t>What apps are listening in?</a:t>
            </a:r>
          </a:p>
          <a:p>
            <a:r>
              <a:rPr lang="en-US" dirty="0"/>
              <a:t>Is it legal?</a:t>
            </a:r>
          </a:p>
          <a:p>
            <a:pPr lvl="1"/>
            <a:r>
              <a:rPr lang="en-US" dirty="0"/>
              <a:t>Laws differ by state</a:t>
            </a:r>
          </a:p>
          <a:p>
            <a:pPr lvl="1"/>
            <a:r>
              <a:rPr lang="en-US" dirty="0"/>
              <a:t>Laws differ by situations</a:t>
            </a:r>
          </a:p>
          <a:p>
            <a:r>
              <a:rPr lang="en-US" dirty="0"/>
              <a:t>Microphones can be disabled by the MDM</a:t>
            </a:r>
          </a:p>
        </p:txBody>
      </p:sp>
    </p:spTree>
    <p:extLst>
      <p:ext uri="{BB962C8B-B14F-4D97-AF65-F5344CB8AC3E}">
        <p14:creationId xmlns:p14="http://schemas.microsoft.com/office/powerpoint/2010/main" val="400333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Media and USB OTG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media is a separate storage device</a:t>
            </a:r>
          </a:p>
          <a:p>
            <a:pPr lvl="1"/>
            <a:r>
              <a:rPr lang="en-US" dirty="0"/>
              <a:t>Not permanently installed on the device</a:t>
            </a:r>
          </a:p>
          <a:p>
            <a:r>
              <a:rPr lang="en-US" dirty="0"/>
              <a:t>Organization should limit how much data can be transferred to/from an external media</a:t>
            </a:r>
          </a:p>
          <a:p>
            <a:pPr lvl="1"/>
            <a:r>
              <a:rPr lang="en-US" dirty="0"/>
              <a:t>Controlled by MDM</a:t>
            </a:r>
          </a:p>
          <a:p>
            <a:r>
              <a:rPr lang="en-US" dirty="0"/>
              <a:t>USB OTG (USB On-The-Go)</a:t>
            </a:r>
          </a:p>
          <a:p>
            <a:pPr lvl="1"/>
            <a:r>
              <a:rPr lang="en-US" dirty="0"/>
              <a:t>Allows the transfer of host/device control</a:t>
            </a:r>
          </a:p>
          <a:p>
            <a:pPr lvl="1"/>
            <a:r>
              <a:rPr lang="en-US" dirty="0"/>
              <a:t>Can deal with I/O devices and storage medias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069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{CD351333-EDE0-594C-9ED9-5E48C971125A}tf10001119</Template>
  <TotalTime>1959</TotalTime>
  <Words>585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Circe Light</vt:lpstr>
      <vt:lpstr>Gill Sans MT</vt:lpstr>
      <vt:lpstr>Gallery</vt:lpstr>
      <vt:lpstr>PowerPoint Presentation</vt:lpstr>
      <vt:lpstr>Third-Party App Stores</vt:lpstr>
      <vt:lpstr>Rooting, Jailbreaking, and Custom Firmware</vt:lpstr>
      <vt:lpstr>Sideloading and Carrier Unlocking</vt:lpstr>
      <vt:lpstr>Firmware OTA Updates</vt:lpstr>
      <vt:lpstr>Mobile Camera Use</vt:lpstr>
      <vt:lpstr>SMS/MMS, Text Messaging</vt:lpstr>
      <vt:lpstr>Recording Microphone</vt:lpstr>
      <vt:lpstr>External Media and USB OTG</vt:lpstr>
      <vt:lpstr>GPS tagging</vt:lpstr>
      <vt:lpstr>Tethering</vt:lpstr>
      <vt:lpstr>Payment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71</cp:revision>
  <dcterms:created xsi:type="dcterms:W3CDTF">2019-04-17T19:12:48Z</dcterms:created>
  <dcterms:modified xsi:type="dcterms:W3CDTF">2021-03-02T22:58:46Z</dcterms:modified>
  <cp:category>pptx, curriculum, cyber</cp:category>
</cp:coreProperties>
</file>