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456-BDE1-4DDF-8D37-487259AC41C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7F1AD43-A688-4515-BF68-D31E462CF4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5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456-BDE1-4DDF-8D37-487259AC41C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AD43-A688-4515-BF68-D31E462C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5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456-BDE1-4DDF-8D37-487259AC41C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AD43-A688-4515-BF68-D31E462C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02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456-BDE1-4DDF-8D37-487259AC41C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AD43-A688-4515-BF68-D31E462CF4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456-BDE1-4DDF-8D37-487259AC41C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AD43-A688-4515-BF68-D31E462CF41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456-BDE1-4DDF-8D37-487259AC41C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AD43-A688-4515-BF68-D31E462CF4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5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456-BDE1-4DDF-8D37-487259AC41CF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AD43-A688-4515-BF68-D31E462C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456-BDE1-4DDF-8D37-487259AC41CF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AD43-A688-4515-BF68-D31E462C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456-BDE1-4DDF-8D37-487259AC41C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AD43-A688-4515-BF68-D31E462C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456-BDE1-4DDF-8D37-487259AC41C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AD43-A688-4515-BF68-D31E462C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1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3FBB3-933C-4251-8EBA-9FA9E5EB3944}"/>
              </a:ext>
            </a:extLst>
          </p:cNvPr>
          <p:cNvSpPr/>
          <p:nvPr/>
        </p:nvSpPr>
        <p:spPr>
          <a:xfrm>
            <a:off x="532661" y="2443420"/>
            <a:ext cx="6999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Mobile Device Deployment Models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>
            <a:normAutofit/>
          </a:bodyPr>
          <a:lstStyle/>
          <a:p>
            <a:r>
              <a:rPr lang="en-US" dirty="0"/>
              <a:t>Bring Your Own Device (BYOD)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Bring Your Own Device or </a:t>
            </a:r>
            <a:br>
              <a:rPr lang="en-US" dirty="0"/>
            </a:br>
            <a:r>
              <a:rPr lang="en-US" dirty="0"/>
              <a:t>Bring Your Own Technology (BYOT)</a:t>
            </a:r>
          </a:p>
          <a:p>
            <a:r>
              <a:rPr lang="en-US" dirty="0"/>
              <a:t>Employee-owned device</a:t>
            </a:r>
          </a:p>
          <a:p>
            <a:pPr lvl="1"/>
            <a:r>
              <a:rPr lang="en-US" dirty="0"/>
              <a:t>Needs to meet the company requirements</a:t>
            </a:r>
          </a:p>
          <a:p>
            <a:r>
              <a:rPr lang="en-US" dirty="0"/>
              <a:t>Difficult for organization to secure</a:t>
            </a:r>
          </a:p>
          <a:p>
            <a:pPr lvl="1"/>
            <a:r>
              <a:rPr lang="en-US" dirty="0"/>
              <a:t>Dual role as home and work device</a:t>
            </a:r>
          </a:p>
          <a:p>
            <a:pPr lvl="1"/>
            <a:r>
              <a:rPr lang="en-US" dirty="0"/>
              <a:t>How is data protected?</a:t>
            </a:r>
          </a:p>
          <a:p>
            <a:pPr lvl="1"/>
            <a:r>
              <a:rPr lang="en-US" dirty="0"/>
              <a:t>Who owns the data?</a:t>
            </a:r>
          </a:p>
          <a:p>
            <a:pPr lvl="2"/>
            <a:r>
              <a:rPr lang="en-US" dirty="0"/>
              <a:t>Privately owned device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Corporate Owned, Personally Enabled</a:t>
            </a:r>
          </a:p>
          <a:p>
            <a:pPr lvl="1"/>
            <a:r>
              <a:rPr lang="en-US" dirty="0"/>
              <a:t>Company buys device</a:t>
            </a:r>
          </a:p>
          <a:p>
            <a:pPr lvl="1"/>
            <a:r>
              <a:rPr lang="en-US" dirty="0"/>
              <a:t>Dual role: personal and professional</a:t>
            </a:r>
          </a:p>
          <a:p>
            <a:r>
              <a:rPr lang="en-US" dirty="0"/>
              <a:t>Organization retains full control of the device</a:t>
            </a:r>
          </a:p>
          <a:p>
            <a:pPr lvl="1"/>
            <a:r>
              <a:rPr lang="en-US" dirty="0"/>
              <a:t>Same as company-owned laptops and desktops</a:t>
            </a:r>
          </a:p>
          <a:p>
            <a:r>
              <a:rPr lang="en-US" dirty="0"/>
              <a:t>Data protected using corporate policies</a:t>
            </a:r>
          </a:p>
          <a:p>
            <a:pPr lvl="1"/>
            <a:r>
              <a:rPr lang="en-US" dirty="0"/>
              <a:t>Information can be remotely wiped</a:t>
            </a:r>
          </a:p>
          <a:p>
            <a:r>
              <a:rPr lang="en-US" dirty="0"/>
              <a:t>Choose Your Own Device (CYOD)</a:t>
            </a:r>
          </a:p>
          <a:p>
            <a:pPr lvl="1"/>
            <a:r>
              <a:rPr lang="en-US" dirty="0"/>
              <a:t>Similar to COPE, but provides choice of devices from list</a:t>
            </a:r>
          </a:p>
        </p:txBody>
      </p:sp>
    </p:spTree>
    <p:extLst>
      <p:ext uri="{BB962C8B-B14F-4D97-AF65-F5344CB8AC3E}">
        <p14:creationId xmlns:p14="http://schemas.microsoft.com/office/powerpoint/2010/main" val="204183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Corporate-owned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owns the device</a:t>
            </a:r>
          </a:p>
          <a:p>
            <a:pPr lvl="1"/>
            <a:r>
              <a:rPr lang="en-US" dirty="0"/>
              <a:t>Fully controls content on the device</a:t>
            </a:r>
          </a:p>
          <a:p>
            <a:r>
              <a:rPr lang="en-US" dirty="0"/>
              <a:t>Device is not for personal use</a:t>
            </a:r>
          </a:p>
          <a:p>
            <a:pPr lvl="1"/>
            <a:r>
              <a:rPr lang="en-US" dirty="0"/>
              <a:t>Must buy and use your own device for personal use</a:t>
            </a:r>
          </a:p>
          <a:p>
            <a:r>
              <a:rPr lang="en-US" dirty="0"/>
              <a:t>Specific security requirements</a:t>
            </a:r>
          </a:p>
          <a:p>
            <a:pPr lvl="1"/>
            <a:r>
              <a:rPr lang="en-US" dirty="0"/>
              <a:t>Does not mix personal and professional data</a:t>
            </a:r>
          </a:p>
        </p:txBody>
      </p:sp>
    </p:spTree>
    <p:extLst>
      <p:ext uri="{BB962C8B-B14F-4D97-AF65-F5344CB8AC3E}">
        <p14:creationId xmlns:p14="http://schemas.microsoft.com/office/powerpoint/2010/main" val="11966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VDI/VMI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Virtual Desktop Infrastructure/</a:t>
            </a:r>
            <a:br>
              <a:rPr lang="en-US" dirty="0"/>
            </a:br>
            <a:r>
              <a:rPr lang="en-US" dirty="0"/>
              <a:t>Virtual Mobile Infrastructure</a:t>
            </a:r>
          </a:p>
          <a:p>
            <a:pPr lvl="1"/>
            <a:r>
              <a:rPr lang="en-US" dirty="0"/>
              <a:t>Apps separate from mobile device</a:t>
            </a:r>
          </a:p>
          <a:p>
            <a:pPr lvl="1"/>
            <a:r>
              <a:rPr lang="en-US" dirty="0"/>
              <a:t>Data is separate from mobile device</a:t>
            </a:r>
          </a:p>
          <a:p>
            <a:r>
              <a:rPr lang="en-US" dirty="0"/>
              <a:t>Data is stored securely, centralized</a:t>
            </a:r>
          </a:p>
          <a:p>
            <a:r>
              <a:rPr lang="en-US" dirty="0"/>
              <a:t>In case device is lost or stolen, data is safe elsewhere</a:t>
            </a:r>
          </a:p>
          <a:p>
            <a:r>
              <a:rPr lang="en-US" dirty="0"/>
              <a:t>Centralized app development</a:t>
            </a:r>
          </a:p>
          <a:p>
            <a:pPr lvl="1"/>
            <a:r>
              <a:rPr lang="en-US" dirty="0"/>
              <a:t>Apps are created for a single VMI platform</a:t>
            </a:r>
            <a:br>
              <a:rPr lang="en-US" dirty="0"/>
            </a:br>
            <a:r>
              <a:rPr lang="en-US" dirty="0"/>
              <a:t>(not a bunch of different mobile devices)</a:t>
            </a:r>
          </a:p>
          <a:p>
            <a:r>
              <a:rPr lang="en-US" dirty="0"/>
              <a:t>Apps are </a:t>
            </a:r>
            <a:r>
              <a:rPr lang="en-US" i="1" dirty="0"/>
              <a:t>managed</a:t>
            </a:r>
            <a:r>
              <a:rPr lang="en-US" dirty="0"/>
              <a:t> centrally</a:t>
            </a:r>
          </a:p>
          <a:p>
            <a:pPr lvl="1"/>
            <a:r>
              <a:rPr lang="en-US" dirty="0"/>
              <a:t>Does not require manually updating/installing apps on each device. Done remotely instead. [many school iPads are this way]</a:t>
            </a:r>
          </a:p>
        </p:txBody>
      </p:sp>
    </p:spTree>
    <p:extLst>
      <p:ext uri="{BB962C8B-B14F-4D97-AF65-F5344CB8AC3E}">
        <p14:creationId xmlns:p14="http://schemas.microsoft.com/office/powerpoint/2010/main" val="75650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1915</TotalTime>
  <Words>239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Bring Your Own Device (BYOD)</vt:lpstr>
      <vt:lpstr>COPE</vt:lpstr>
      <vt:lpstr>Corporate-owned</vt:lpstr>
      <vt:lpstr>VDI/VMI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2021-03-02T22:59:25Z</dcterms:modified>
  <cp:category>pptx, curriculum, cyber</cp:category>
</cp:coreProperties>
</file>