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71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421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2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05DB-BA08-4BD6-9DAF-20A70CC2FAF7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E90-8BD6-4B71-958E-CD6BDA734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FFD57B-DB09-4AC7-BD1A-8F1ADF6C909B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Secure Protocols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343" y="990937"/>
            <a:ext cx="5878011" cy="1077229"/>
          </a:xfrm>
        </p:spPr>
        <p:txBody>
          <a:bodyPr/>
          <a:lstStyle/>
          <a:p>
            <a:r>
              <a:rPr lang="en-US" dirty="0"/>
              <a:t>Remote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262" y="2887481"/>
            <a:ext cx="5713092" cy="4000066"/>
          </a:xfrm>
        </p:spPr>
        <p:txBody>
          <a:bodyPr/>
          <a:lstStyle/>
          <a:p>
            <a:r>
              <a:rPr lang="en-US" dirty="0"/>
              <a:t>SSH (Secure Shell)</a:t>
            </a:r>
          </a:p>
          <a:p>
            <a:pPr lvl="1"/>
            <a:r>
              <a:rPr lang="en-US" dirty="0"/>
              <a:t>Encrypted terminal communication</a:t>
            </a:r>
          </a:p>
          <a:p>
            <a:pPr lvl="1"/>
            <a:r>
              <a:rPr lang="en-US" dirty="0"/>
              <a:t>Replaces Telnet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9" y="617302"/>
            <a:ext cx="5243779" cy="329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17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58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DNS had no security in the original design</a:t>
            </a:r>
          </a:p>
          <a:p>
            <a:pPr lvl="1"/>
            <a:r>
              <a:rPr lang="en-US" dirty="0"/>
              <a:t>Relatively easy to point a DNS</a:t>
            </a:r>
          </a:p>
          <a:p>
            <a:r>
              <a:rPr lang="en-US" dirty="0"/>
              <a:t>DNSSEC</a:t>
            </a:r>
          </a:p>
          <a:p>
            <a:pPr lvl="1"/>
            <a:r>
              <a:rPr lang="en-US" dirty="0"/>
              <a:t>Domain Name System Security Extensions</a:t>
            </a:r>
          </a:p>
          <a:p>
            <a:pPr lvl="1"/>
            <a:r>
              <a:rPr lang="en-US" dirty="0"/>
              <a:t>Validate DNS responses</a:t>
            </a:r>
          </a:p>
          <a:p>
            <a:pPr lvl="2"/>
            <a:r>
              <a:rPr lang="en-US" dirty="0"/>
              <a:t>Origin authentication</a:t>
            </a:r>
          </a:p>
          <a:p>
            <a:pPr lvl="2"/>
            <a:r>
              <a:rPr lang="en-US" dirty="0"/>
              <a:t>Data integrity</a:t>
            </a:r>
          </a:p>
          <a:p>
            <a:pPr lvl="1"/>
            <a:r>
              <a:rPr lang="en-US" dirty="0"/>
              <a:t>Public key cryptography</a:t>
            </a:r>
          </a:p>
          <a:p>
            <a:pPr lvl="2"/>
            <a:r>
              <a:rPr lang="en-US" dirty="0"/>
              <a:t>DNS records are signed with a trusted third party</a:t>
            </a:r>
          </a:p>
          <a:p>
            <a:pPr lvl="2"/>
            <a:r>
              <a:rPr lang="en-US" dirty="0"/>
              <a:t>Signed DNS records are published in DNS</a:t>
            </a:r>
          </a:p>
          <a:p>
            <a:r>
              <a:rPr lang="en-US" dirty="0"/>
              <a:t>DNS over TLS</a:t>
            </a:r>
          </a:p>
          <a:p>
            <a:r>
              <a:rPr lang="en-US" dirty="0"/>
              <a:t>DNS over HTTPS</a:t>
            </a:r>
          </a:p>
        </p:txBody>
      </p:sp>
    </p:spTree>
    <p:extLst>
      <p:ext uri="{BB962C8B-B14F-4D97-AF65-F5344CB8AC3E}">
        <p14:creationId xmlns:p14="http://schemas.microsoft.com/office/powerpoint/2010/main" val="356756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13931"/>
          </a:xfrm>
        </p:spPr>
        <p:txBody>
          <a:bodyPr>
            <a:normAutofit/>
          </a:bodyPr>
          <a:lstStyle/>
          <a:p>
            <a:r>
              <a:rPr lang="en-US" dirty="0"/>
              <a:t>SSH – Secure Shell</a:t>
            </a:r>
          </a:p>
          <a:p>
            <a:pPr lvl="1"/>
            <a:r>
              <a:rPr lang="en-US" dirty="0"/>
              <a:t>Encrypted terminal communication</a:t>
            </a:r>
          </a:p>
          <a:p>
            <a:r>
              <a:rPr lang="en-US" dirty="0"/>
              <a:t>SNMPv3 – Simple Network Management Protocol version 3</a:t>
            </a:r>
          </a:p>
          <a:p>
            <a:pPr lvl="1"/>
            <a:r>
              <a:rPr lang="en-US" dirty="0"/>
              <a:t>Confidentiality – Encrypted Data</a:t>
            </a:r>
          </a:p>
          <a:p>
            <a:pPr lvl="1"/>
            <a:r>
              <a:rPr lang="en-US" dirty="0"/>
              <a:t>Integrity – No tampering of data</a:t>
            </a:r>
          </a:p>
          <a:p>
            <a:pPr lvl="1"/>
            <a:r>
              <a:rPr lang="en-US" dirty="0"/>
              <a:t>Authentication – Verifies the source</a:t>
            </a:r>
          </a:p>
          <a:p>
            <a:r>
              <a:rPr lang="en-US" dirty="0"/>
              <a:t>HTTPS</a:t>
            </a:r>
          </a:p>
          <a:p>
            <a:pPr lvl="1"/>
            <a:r>
              <a:rPr lang="en-US" dirty="0"/>
              <a:t>Browser-based management</a:t>
            </a:r>
          </a:p>
          <a:p>
            <a:pPr lvl="1"/>
            <a:r>
              <a:rPr lang="en-US" dirty="0"/>
              <a:t>Encrypted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5455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Securing DHCP</a:t>
            </a:r>
          </a:p>
          <a:p>
            <a:pPr lvl="1"/>
            <a:r>
              <a:rPr lang="en-US" dirty="0"/>
              <a:t>DHCP does not include any built-in security</a:t>
            </a:r>
          </a:p>
          <a:p>
            <a:pPr lvl="1"/>
            <a:r>
              <a:rPr lang="en-US" dirty="0"/>
              <a:t>There is no “secure” version of DHCP</a:t>
            </a:r>
          </a:p>
          <a:p>
            <a:r>
              <a:rPr lang="en-US" dirty="0"/>
              <a:t>Rogue DHCP servers</a:t>
            </a:r>
          </a:p>
          <a:p>
            <a:pPr lvl="1"/>
            <a:r>
              <a:rPr lang="en-US" dirty="0"/>
              <a:t>In Active Directory, DHCP servers must be authorized</a:t>
            </a:r>
          </a:p>
          <a:p>
            <a:pPr lvl="1"/>
            <a:r>
              <a:rPr lang="en-US" dirty="0"/>
              <a:t>Some switches can be configured with “trusted” interfaces</a:t>
            </a:r>
          </a:p>
          <a:p>
            <a:pPr lvl="1"/>
            <a:r>
              <a:rPr lang="en-US" dirty="0"/>
              <a:t>DHCP distribution is only allowed from trusted interfaces</a:t>
            </a:r>
          </a:p>
          <a:p>
            <a:pPr lvl="2"/>
            <a:r>
              <a:rPr lang="en-US" dirty="0"/>
              <a:t>Known as DHCP Snooping</a:t>
            </a:r>
          </a:p>
        </p:txBody>
      </p:sp>
    </p:spTree>
    <p:extLst>
      <p:ext uri="{BB962C8B-B14F-4D97-AF65-F5344CB8AC3E}">
        <p14:creationId xmlns:p14="http://schemas.microsoft.com/office/powerpoint/2010/main" val="19918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 client </a:t>
            </a:r>
            <a:r>
              <a:rPr lang="en-US" dirty="0" err="1"/>
              <a:t>DoS</a:t>
            </a:r>
            <a:r>
              <a:rPr lang="en-US" dirty="0"/>
              <a:t> – Starvation attack</a:t>
            </a:r>
          </a:p>
          <a:p>
            <a:pPr lvl="1"/>
            <a:r>
              <a:rPr lang="en-US" dirty="0"/>
              <a:t>Use spoofed MAC addresses to exhaust the DHCP pool</a:t>
            </a:r>
          </a:p>
          <a:p>
            <a:r>
              <a:rPr lang="en-US" dirty="0"/>
              <a:t>Switches can be configured to limit number of MAC address per interface</a:t>
            </a:r>
          </a:p>
          <a:p>
            <a:pPr lvl="1"/>
            <a:r>
              <a:rPr lang="en-US" dirty="0"/>
              <a:t>Disable an interface when multiple MAC addresses are seen</a:t>
            </a:r>
          </a:p>
        </p:txBody>
      </p:sp>
    </p:spTree>
    <p:extLst>
      <p:ext uri="{BB962C8B-B14F-4D97-AF65-F5344CB8AC3E}">
        <p14:creationId xmlns:p14="http://schemas.microsoft.com/office/powerpoint/2010/main" val="27711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subscriptions</a:t>
            </a:r>
          </a:p>
          <a:p>
            <a:pPr lvl="1"/>
            <a:r>
              <a:rPr lang="en-US" dirty="0"/>
              <a:t>Anti-virus / Anti-malware signature updates</a:t>
            </a:r>
          </a:p>
          <a:p>
            <a:pPr lvl="1"/>
            <a:r>
              <a:rPr lang="en-US" dirty="0"/>
              <a:t>IPS updates</a:t>
            </a:r>
          </a:p>
          <a:p>
            <a:pPr lvl="1"/>
            <a:r>
              <a:rPr lang="en-US" dirty="0"/>
              <a:t>Malicious IP Address databases / Firewall updates</a:t>
            </a:r>
          </a:p>
          <a:p>
            <a:r>
              <a:rPr lang="en-US" dirty="0"/>
              <a:t>Constant updates</a:t>
            </a:r>
          </a:p>
          <a:p>
            <a:pPr lvl="1"/>
            <a:r>
              <a:rPr lang="en-US" dirty="0"/>
              <a:t>Each subscription uses a different update method</a:t>
            </a:r>
          </a:p>
          <a:p>
            <a:r>
              <a:rPr lang="en-US" dirty="0"/>
              <a:t>Check for encryption and integrity checks</a:t>
            </a:r>
          </a:p>
          <a:p>
            <a:pPr lvl="1"/>
            <a:r>
              <a:rPr lang="en-US" dirty="0"/>
              <a:t>May require an additional public key configuration</a:t>
            </a:r>
          </a:p>
          <a:p>
            <a:pPr lvl="1"/>
            <a:r>
              <a:rPr lang="en-US" dirty="0"/>
              <a:t>Setup a trust relationship</a:t>
            </a:r>
          </a:p>
          <a:p>
            <a:pPr lvl="2"/>
            <a:r>
              <a:rPr lang="en-US" dirty="0"/>
              <a:t>Certificates, IP addresses</a:t>
            </a:r>
          </a:p>
        </p:txBody>
      </p:sp>
    </p:spTree>
    <p:extLst>
      <p:ext uri="{BB962C8B-B14F-4D97-AF65-F5344CB8AC3E}">
        <p14:creationId xmlns:p14="http://schemas.microsoft.com/office/powerpoint/2010/main" val="53609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the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8174"/>
            <a:ext cx="8312150" cy="2420571"/>
          </a:xfrm>
        </p:spPr>
        <p:txBody>
          <a:bodyPr>
            <a:normAutofit/>
          </a:bodyPr>
          <a:lstStyle/>
          <a:p>
            <a:r>
              <a:rPr lang="en-US" dirty="0"/>
              <a:t>Most old, traditional protocols send information in plaintext – this was easy at the time</a:t>
            </a:r>
          </a:p>
          <a:p>
            <a:r>
              <a:rPr lang="en-US" dirty="0"/>
              <a:t>Need for security grew</a:t>
            </a:r>
          </a:p>
          <a:p>
            <a:r>
              <a:rPr lang="en-US" dirty="0"/>
              <a:t>Most traditional protocols now have a new, secure version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4749"/>
              </p:ext>
            </p:extLst>
          </p:nvPr>
        </p:nvGraphicFramePr>
        <p:xfrm>
          <a:off x="2391783" y="4238745"/>
          <a:ext cx="4360434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8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Secure counterpart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FTP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FTPS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Telnet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SSH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NTP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NTPSec</a:t>
                      </a:r>
                      <a:endParaRPr lang="en-US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and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SRTP</a:t>
            </a:r>
          </a:p>
          <a:p>
            <a:pPr lvl="1"/>
            <a:r>
              <a:rPr lang="en-US" dirty="0"/>
              <a:t>Secure Real-Time Transport Protocol / Secure RTP</a:t>
            </a:r>
          </a:p>
          <a:p>
            <a:r>
              <a:rPr lang="en-US" dirty="0"/>
              <a:t>Adds security features to RTP</a:t>
            </a:r>
          </a:p>
          <a:p>
            <a:pPr lvl="1"/>
            <a:r>
              <a:rPr lang="en-US" dirty="0"/>
              <a:t>Keeps conversations private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Uses AES to encrypt the voice/video flow</a:t>
            </a:r>
          </a:p>
          <a:p>
            <a:r>
              <a:rPr lang="en-US" dirty="0"/>
              <a:t>Authentication, Integrity, and Replay Protection</a:t>
            </a:r>
          </a:p>
          <a:p>
            <a:pPr lvl="1"/>
            <a:r>
              <a:rPr lang="en-US" dirty="0"/>
              <a:t>SHA1-HMAC – Hash-based message authentication code using SHA1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NTP has no security features</a:t>
            </a:r>
          </a:p>
          <a:p>
            <a:pPr lvl="1"/>
            <a:r>
              <a:rPr lang="en-US" dirty="0"/>
              <a:t>Exploited as amplifiers in DDoS attacks</a:t>
            </a:r>
          </a:p>
          <a:p>
            <a:pPr lvl="1"/>
            <a:r>
              <a:rPr lang="en-US" dirty="0"/>
              <a:t>NTP has been around prior to 1985</a:t>
            </a:r>
          </a:p>
          <a:p>
            <a:r>
              <a:rPr lang="en-US" dirty="0" err="1"/>
              <a:t>NTPSec</a:t>
            </a:r>
            <a:endParaRPr lang="en-US" dirty="0"/>
          </a:p>
          <a:p>
            <a:pPr lvl="1"/>
            <a:r>
              <a:rPr lang="en-US" dirty="0"/>
              <a:t>Secure Network Time Protocol</a:t>
            </a:r>
          </a:p>
          <a:p>
            <a:pPr lvl="1"/>
            <a:r>
              <a:rPr lang="en-US" dirty="0"/>
              <a:t>Began development in June of 2015</a:t>
            </a:r>
          </a:p>
          <a:p>
            <a:r>
              <a:rPr lang="en-US" dirty="0"/>
              <a:t>Cleaned up code base</a:t>
            </a:r>
          </a:p>
          <a:p>
            <a:pPr lvl="1"/>
            <a:r>
              <a:rPr lang="en-US" dirty="0"/>
              <a:t>Fixed number of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4027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S/MIME</a:t>
            </a:r>
          </a:p>
          <a:p>
            <a:pPr lvl="1"/>
            <a:r>
              <a:rPr lang="en-US" dirty="0"/>
              <a:t>Secure/Multipurpose Internet Mail Extensions</a:t>
            </a:r>
          </a:p>
          <a:p>
            <a:pPr lvl="1"/>
            <a:r>
              <a:rPr lang="en-US" dirty="0"/>
              <a:t>Public key encryption and digital signing of mail content</a:t>
            </a:r>
          </a:p>
          <a:p>
            <a:pPr lvl="1"/>
            <a:r>
              <a:rPr lang="en-US" dirty="0"/>
              <a:t>Requires PKI or similar organization of keys</a:t>
            </a:r>
          </a:p>
          <a:p>
            <a:r>
              <a:rPr lang="en-US" dirty="0"/>
              <a:t>Secure POP and Secure IMAP</a:t>
            </a:r>
          </a:p>
          <a:p>
            <a:pPr lvl="1"/>
            <a:r>
              <a:rPr lang="en-US" dirty="0"/>
              <a:t>Use a STARTTLS extension to encrypt POP3 with SSL or use IMAP with SSL</a:t>
            </a:r>
          </a:p>
          <a:p>
            <a:r>
              <a:rPr lang="en-US" dirty="0"/>
              <a:t>SSL/TLS</a:t>
            </a:r>
          </a:p>
          <a:p>
            <a:pPr lvl="1"/>
            <a:r>
              <a:rPr lang="en-US" dirty="0"/>
              <a:t>If the mail is browser based, always encrypt with SSL</a:t>
            </a:r>
          </a:p>
        </p:txBody>
      </p:sp>
    </p:spTree>
    <p:extLst>
      <p:ext uri="{BB962C8B-B14F-4D97-AF65-F5344CB8AC3E}">
        <p14:creationId xmlns:p14="http://schemas.microsoft.com/office/powerpoint/2010/main" val="313602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02642"/>
          </a:xfrm>
        </p:spPr>
        <p:txBody>
          <a:bodyPr>
            <a:normAutofit/>
          </a:bodyPr>
          <a:lstStyle/>
          <a:p>
            <a:r>
              <a:rPr lang="en-US" dirty="0"/>
              <a:t>SSL/TLS</a:t>
            </a:r>
          </a:p>
          <a:p>
            <a:pPr lvl="1"/>
            <a:r>
              <a:rPr lang="en-US" dirty="0"/>
              <a:t>Secure Sockets Layer</a:t>
            </a:r>
          </a:p>
          <a:p>
            <a:pPr lvl="1"/>
            <a:r>
              <a:rPr lang="en-US" dirty="0"/>
              <a:t>Transport Layer Security</a:t>
            </a:r>
          </a:p>
          <a:p>
            <a:r>
              <a:rPr lang="en-US" dirty="0"/>
              <a:t>HTTPS</a:t>
            </a:r>
          </a:p>
          <a:p>
            <a:pPr lvl="1"/>
            <a:r>
              <a:rPr lang="en-US" dirty="0"/>
              <a:t>HTTP over TLS / HTTP over SSL / HTTP Secure</a:t>
            </a:r>
          </a:p>
          <a:p>
            <a:r>
              <a:rPr lang="en-US" dirty="0"/>
              <a:t>Uses public key encryption</a:t>
            </a:r>
          </a:p>
          <a:p>
            <a:pPr lvl="1"/>
            <a:r>
              <a:rPr lang="en-US" dirty="0"/>
              <a:t>Private key on the server</a:t>
            </a:r>
          </a:p>
          <a:p>
            <a:pPr lvl="1"/>
            <a:r>
              <a:rPr lang="en-US" dirty="0"/>
              <a:t>Symmetric session key is transferred using asymmetric encryption</a:t>
            </a:r>
          </a:p>
          <a:p>
            <a:pPr lvl="1"/>
            <a:r>
              <a:rPr lang="en-US" dirty="0"/>
              <a:t>Security and speed</a:t>
            </a:r>
          </a:p>
        </p:txBody>
      </p:sp>
    </p:spTree>
    <p:extLst>
      <p:ext uri="{BB962C8B-B14F-4D97-AF65-F5344CB8AC3E}">
        <p14:creationId xmlns:p14="http://schemas.microsoft.com/office/powerpoint/2010/main" val="226405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FTPS</a:t>
            </a:r>
          </a:p>
          <a:p>
            <a:pPr lvl="1"/>
            <a:r>
              <a:rPr lang="en-US" dirty="0"/>
              <a:t>FTP over SSL (FTP-SSL)</a:t>
            </a:r>
          </a:p>
          <a:p>
            <a:pPr lvl="1"/>
            <a:r>
              <a:rPr lang="en-US" dirty="0"/>
              <a:t>File Transfer Protocol Secure</a:t>
            </a:r>
          </a:p>
          <a:p>
            <a:pPr lvl="1"/>
            <a:r>
              <a:rPr lang="en-US" dirty="0"/>
              <a:t>This is not same as SFTP</a:t>
            </a:r>
          </a:p>
          <a:p>
            <a:r>
              <a:rPr lang="en-US" dirty="0"/>
              <a:t>SFTP</a:t>
            </a:r>
          </a:p>
          <a:p>
            <a:pPr lvl="1"/>
            <a:r>
              <a:rPr lang="en-US" dirty="0"/>
              <a:t>SSH File Transfer Protocol</a:t>
            </a:r>
          </a:p>
          <a:p>
            <a:pPr lvl="1"/>
            <a:r>
              <a:rPr lang="en-US" dirty="0"/>
              <a:t>Provides file system functionality</a:t>
            </a:r>
          </a:p>
          <a:p>
            <a:pPr lvl="1"/>
            <a:r>
              <a:rPr lang="en-US" dirty="0"/>
              <a:t>Resuming interrupted transfers, directory listings, remote file removal</a:t>
            </a:r>
          </a:p>
        </p:txBody>
      </p:sp>
    </p:spTree>
    <p:extLst>
      <p:ext uri="{BB962C8B-B14F-4D97-AF65-F5344CB8AC3E}">
        <p14:creationId xmlns:p14="http://schemas.microsoft.com/office/powerpoint/2010/main" val="27439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LDAP (Lightweight Directory Access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Protocol for reading and writing directories over an IP network</a:t>
            </a:r>
          </a:p>
          <a:p>
            <a:pPr lvl="1"/>
            <a:r>
              <a:rPr lang="en-US" dirty="0"/>
              <a:t>An organized set of records, like phone directory</a:t>
            </a:r>
          </a:p>
          <a:p>
            <a:r>
              <a:rPr lang="en-US" dirty="0"/>
              <a:t>X.500 specification was written by International Telecommunications Union (ITU)</a:t>
            </a:r>
          </a:p>
          <a:p>
            <a:r>
              <a:rPr lang="en-US" dirty="0"/>
              <a:t>DAP ran on the OSI protocol stack</a:t>
            </a:r>
          </a:p>
          <a:p>
            <a:pPr lvl="1"/>
            <a:r>
              <a:rPr lang="en-US" dirty="0"/>
              <a:t>LDAP is lightweight and uses TCP/IP</a:t>
            </a:r>
          </a:p>
          <a:p>
            <a:r>
              <a:rPr lang="en-US" dirty="0"/>
              <a:t>LDAP is the protocol used to query and update an X.500 directory</a:t>
            </a:r>
          </a:p>
          <a:p>
            <a:pPr lvl="1"/>
            <a:r>
              <a:rPr lang="en-US" dirty="0"/>
              <a:t>Used in Windows Active Directory, Apple </a:t>
            </a:r>
            <a:r>
              <a:rPr lang="en-US" dirty="0" err="1"/>
              <a:t>OpenDirectory</a:t>
            </a:r>
            <a:r>
              <a:rPr lang="en-US" dirty="0"/>
              <a:t>, </a:t>
            </a:r>
            <a:r>
              <a:rPr lang="en-US" dirty="0" err="1"/>
              <a:t>OpenLDAP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6375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6886"/>
            <a:ext cx="8366760" cy="2786231"/>
          </a:xfrm>
        </p:spPr>
        <p:txBody>
          <a:bodyPr/>
          <a:lstStyle/>
          <a:p>
            <a:r>
              <a:rPr lang="en-US" dirty="0"/>
              <a:t>LDAP (Lightweight Directory Access Protocol)</a:t>
            </a:r>
          </a:p>
          <a:p>
            <a:r>
              <a:rPr lang="en-US" dirty="0"/>
              <a:t>LDAPS (LDAP Secure)</a:t>
            </a:r>
          </a:p>
          <a:p>
            <a:pPr lvl="1"/>
            <a:r>
              <a:rPr lang="en-US" dirty="0"/>
              <a:t>A non-standard implementation of LDAP over SSL</a:t>
            </a:r>
          </a:p>
        </p:txBody>
      </p:sp>
    </p:spTree>
    <p:extLst>
      <p:ext uri="{BB962C8B-B14F-4D97-AF65-F5344CB8AC3E}">
        <p14:creationId xmlns:p14="http://schemas.microsoft.com/office/powerpoint/2010/main" val="348942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2021</TotalTime>
  <Words>617</Words>
  <Application>Microsoft Macintosh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Circe Light</vt:lpstr>
      <vt:lpstr>MS Shell Dlg 2</vt:lpstr>
      <vt:lpstr>Tw Cen MT</vt:lpstr>
      <vt:lpstr>Wingdings</vt:lpstr>
      <vt:lpstr>Wingdings 3</vt:lpstr>
      <vt:lpstr>Madison</vt:lpstr>
      <vt:lpstr>PowerPoint Presentation</vt:lpstr>
      <vt:lpstr>Securing the old</vt:lpstr>
      <vt:lpstr>Voice and video</vt:lpstr>
      <vt:lpstr>Time synchronization</vt:lpstr>
      <vt:lpstr>Email</vt:lpstr>
      <vt:lpstr>Web</vt:lpstr>
      <vt:lpstr>File transfer</vt:lpstr>
      <vt:lpstr>LDAP (Lightweight Directory Access Protocol)</vt:lpstr>
      <vt:lpstr>Directory services</vt:lpstr>
      <vt:lpstr>Remote access</vt:lpstr>
      <vt:lpstr>Domain name resolution</vt:lpstr>
      <vt:lpstr>Routing and switching</vt:lpstr>
      <vt:lpstr>Network address allocation</vt:lpstr>
      <vt:lpstr>Network address allocation</vt:lpstr>
      <vt:lpstr>Subscription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2021-03-02T23:00:20Z</dcterms:modified>
  <cp:category>pptx, curriculum, cyber</cp:category>
</cp:coreProperties>
</file>