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131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2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6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A83-E299-4D87-9108-DF9213B2B6A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D6D15-E6BA-4479-BD10-ABDB337E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3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C34ECE-7587-44A6-8AA0-7816FA7527AB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542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Secure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 is never secure</a:t>
            </a:r>
          </a:p>
          <a:p>
            <a:r>
              <a:rPr lang="en-US" dirty="0"/>
              <a:t>Hardening steps are specific to hardware or software</a:t>
            </a:r>
          </a:p>
          <a:p>
            <a:pPr lvl="1"/>
            <a:r>
              <a:rPr lang="en-US" dirty="0"/>
              <a:t>Manufacturers usually provide guidance</a:t>
            </a:r>
          </a:p>
          <a:p>
            <a:pPr lvl="2"/>
            <a:r>
              <a:rPr lang="en-US" dirty="0"/>
              <a:t>They’ll have best, most current insights</a:t>
            </a:r>
          </a:p>
          <a:p>
            <a:r>
              <a:rPr lang="en-US" dirty="0"/>
              <a:t>Other general purpose guides are available online</a:t>
            </a:r>
          </a:p>
          <a:p>
            <a:pPr lvl="1"/>
            <a:r>
              <a:rPr lang="en-US" dirty="0"/>
              <a:t>Industry best practices,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Fundamental online presence</a:t>
            </a:r>
          </a:p>
          <a:p>
            <a:pPr lvl="1"/>
            <a:r>
              <a:rPr lang="en-US" dirty="0"/>
              <a:t>This is your organization’s public face - are the doors locked?</a:t>
            </a:r>
          </a:p>
          <a:p>
            <a:pPr lvl="1"/>
            <a:r>
              <a:rPr lang="en-US" dirty="0"/>
              <a:t>Software usually: Apache or Microsoft IIS</a:t>
            </a:r>
          </a:p>
          <a:p>
            <a:r>
              <a:rPr lang="en-US" u="sng" dirty="0"/>
              <a:t>Huge</a:t>
            </a:r>
            <a:r>
              <a:rPr lang="en-US" dirty="0"/>
              <a:t> potential for access issues</a:t>
            </a:r>
          </a:p>
          <a:p>
            <a:pPr lvl="1"/>
            <a:r>
              <a:rPr lang="en-US" dirty="0"/>
              <a:t>Data leaks, server access</a:t>
            </a:r>
          </a:p>
          <a:p>
            <a:r>
              <a:rPr lang="en-US" dirty="0"/>
              <a:t>Secure configuration</a:t>
            </a:r>
          </a:p>
          <a:p>
            <a:pPr lvl="1"/>
            <a:r>
              <a:rPr lang="en-US" dirty="0"/>
              <a:t>Information leakage</a:t>
            </a:r>
          </a:p>
          <a:p>
            <a:pPr lvl="2"/>
            <a:r>
              <a:rPr lang="en-US" dirty="0"/>
              <a:t>Banner information, directory browsing (Injection attacks)</a:t>
            </a:r>
          </a:p>
          <a:p>
            <a:pPr lvl="1"/>
            <a:r>
              <a:rPr lang="en-US" dirty="0"/>
              <a:t>Permissions</a:t>
            </a:r>
          </a:p>
          <a:p>
            <a:pPr lvl="2"/>
            <a:r>
              <a:rPr lang="en-US" dirty="0"/>
              <a:t>Run from non-privileged account, configure file permissions</a:t>
            </a:r>
          </a:p>
          <a:p>
            <a:pPr lvl="1"/>
            <a:r>
              <a:rPr lang="en-US" dirty="0"/>
              <a:t>Configure SSL</a:t>
            </a:r>
          </a:p>
          <a:p>
            <a:pPr lvl="2"/>
            <a:r>
              <a:rPr lang="en-US" dirty="0"/>
              <a:t>Manage and install up-to-date certificates</a:t>
            </a:r>
          </a:p>
          <a:p>
            <a:pPr lvl="1"/>
            <a:r>
              <a:rPr lang="en-US" dirty="0"/>
              <a:t>Log files</a:t>
            </a:r>
          </a:p>
          <a:p>
            <a:pPr lvl="2"/>
            <a:r>
              <a:rPr lang="en-US" dirty="0"/>
              <a:t>Monitor access and error logs</a:t>
            </a:r>
          </a:p>
        </p:txBody>
      </p:sp>
    </p:spTree>
    <p:extLst>
      <p:ext uri="{BB962C8B-B14F-4D97-AF65-F5344CB8AC3E}">
        <p14:creationId xmlns:p14="http://schemas.microsoft.com/office/powerpoint/2010/main" val="40444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OS is running?</a:t>
            </a:r>
          </a:p>
          <a:p>
            <a:pPr lvl="1"/>
            <a:r>
              <a:rPr lang="en-US" dirty="0"/>
              <a:t>Huge range of versions and installations</a:t>
            </a:r>
          </a:p>
          <a:p>
            <a:pPr lvl="1"/>
            <a:r>
              <a:rPr lang="en-US" dirty="0"/>
              <a:t>Windows, Linux, Mac, iOS, Android, legacy Oss</a:t>
            </a:r>
          </a:p>
          <a:p>
            <a:r>
              <a:rPr lang="en-US" dirty="0"/>
              <a:t>Install updates</a:t>
            </a:r>
          </a:p>
          <a:p>
            <a:pPr lvl="1"/>
            <a:r>
              <a:rPr lang="en-US" dirty="0"/>
              <a:t>Stay up to date</a:t>
            </a:r>
          </a:p>
          <a:p>
            <a:pPr lvl="1"/>
            <a:r>
              <a:rPr lang="en-US" dirty="0"/>
              <a:t>Operating system updates/service packs, security patches</a:t>
            </a:r>
          </a:p>
          <a:p>
            <a:r>
              <a:rPr lang="en-US" dirty="0"/>
              <a:t>Manage user accounts</a:t>
            </a:r>
          </a:p>
          <a:p>
            <a:pPr lvl="1"/>
            <a:r>
              <a:rPr lang="en-US" dirty="0"/>
              <a:t>Minimum password lengths and complexity</a:t>
            </a:r>
          </a:p>
          <a:p>
            <a:pPr lvl="1"/>
            <a:r>
              <a:rPr lang="en-US" dirty="0"/>
              <a:t>Limit accounts to what is </a:t>
            </a:r>
            <a:r>
              <a:rPr lang="en-US" i="1" dirty="0"/>
              <a:t>needed</a:t>
            </a:r>
            <a:r>
              <a:rPr lang="en-US" dirty="0"/>
              <a:t>, nothing more</a:t>
            </a:r>
          </a:p>
          <a:p>
            <a:r>
              <a:rPr lang="en-US" dirty="0"/>
              <a:t>Network access and security</a:t>
            </a:r>
          </a:p>
          <a:p>
            <a:pPr lvl="1"/>
            <a:r>
              <a:rPr lang="en-US" dirty="0"/>
              <a:t>Limit network access – only what is needed, nothing more</a:t>
            </a:r>
          </a:p>
          <a:p>
            <a:r>
              <a:rPr lang="en-US" dirty="0"/>
              <a:t>Monitor and secure</a:t>
            </a:r>
          </a:p>
          <a:p>
            <a:pPr lvl="1"/>
            <a:r>
              <a:rPr lang="en-US" dirty="0"/>
              <a:t>Anti-virus, anti-malware</a:t>
            </a:r>
          </a:p>
        </p:txBody>
      </p:sp>
    </p:spTree>
    <p:extLst>
      <p:ext uri="{BB962C8B-B14F-4D97-AF65-F5344CB8AC3E}">
        <p14:creationId xmlns:p14="http://schemas.microsoft.com/office/powerpoint/2010/main" val="106922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Programming languages, runtime libraries</a:t>
            </a:r>
          </a:p>
          <a:p>
            <a:pPr lvl="1"/>
            <a:r>
              <a:rPr lang="en-US" dirty="0"/>
              <a:t>Usually sit between the web server and database</a:t>
            </a:r>
          </a:p>
          <a:p>
            <a:pPr lvl="1"/>
            <a:r>
              <a:rPr lang="en-US" dirty="0"/>
              <a:t>Referred to as “middleware”</a:t>
            </a:r>
          </a:p>
          <a:p>
            <a:r>
              <a:rPr lang="en-US" dirty="0"/>
              <a:t>Very specific functionality</a:t>
            </a:r>
          </a:p>
          <a:p>
            <a:pPr lvl="1"/>
            <a:r>
              <a:rPr lang="en-US" dirty="0"/>
              <a:t>Disable all unnecessary services</a:t>
            </a:r>
          </a:p>
          <a:p>
            <a:r>
              <a:rPr lang="en-US" dirty="0"/>
              <a:t>Operating system updates</a:t>
            </a:r>
          </a:p>
          <a:p>
            <a:pPr lvl="1"/>
            <a:r>
              <a:rPr lang="en-US" dirty="0"/>
              <a:t>Security patches</a:t>
            </a:r>
          </a:p>
          <a:p>
            <a:r>
              <a:rPr lang="en-US" dirty="0"/>
              <a:t>File permissions and access controls</a:t>
            </a:r>
          </a:p>
          <a:p>
            <a:pPr lvl="1"/>
            <a:r>
              <a:rPr lang="en-US" dirty="0"/>
              <a:t>Limit right to what is required, nothing more</a:t>
            </a:r>
          </a:p>
          <a:p>
            <a:pPr lvl="1"/>
            <a:r>
              <a:rPr lang="en-US" dirty="0"/>
              <a:t>Limit access from other devices</a:t>
            </a:r>
          </a:p>
          <a:p>
            <a:pPr lvl="2"/>
            <a:r>
              <a:rPr lang="en-US" dirty="0"/>
              <a:t>Again: only what it required, nothing more</a:t>
            </a:r>
          </a:p>
        </p:txBody>
      </p:sp>
    </p:spTree>
    <p:extLst>
      <p:ext uri="{BB962C8B-B14F-4D97-AF65-F5344CB8AC3E}">
        <p14:creationId xmlns:p14="http://schemas.microsoft.com/office/powerpoint/2010/main" val="360336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Switches, routers, firewalls, IPS, etc.</a:t>
            </a:r>
          </a:p>
          <a:p>
            <a:pPr lvl="1"/>
            <a:r>
              <a:rPr lang="en-US" dirty="0"/>
              <a:t>Are they secured? What unsecured holes are left?</a:t>
            </a:r>
          </a:p>
          <a:p>
            <a:r>
              <a:rPr lang="en-US" dirty="0"/>
              <a:t>Purpose-build devices</a:t>
            </a:r>
          </a:p>
          <a:p>
            <a:pPr lvl="1"/>
            <a:r>
              <a:rPr lang="en-US" dirty="0"/>
              <a:t>Embedded OS, limit access to only the essential users</a:t>
            </a:r>
          </a:p>
          <a:p>
            <a:r>
              <a:rPr lang="en-US" dirty="0"/>
              <a:t>Configure authentication</a:t>
            </a:r>
          </a:p>
          <a:p>
            <a:pPr lvl="1"/>
            <a:r>
              <a:rPr lang="en-US" dirty="0"/>
              <a:t>Never use the default configuration!</a:t>
            </a:r>
          </a:p>
          <a:p>
            <a:r>
              <a:rPr lang="en-US" dirty="0"/>
              <a:t>Check with manufacturer</a:t>
            </a:r>
          </a:p>
          <a:p>
            <a:pPr lvl="1"/>
            <a:r>
              <a:rPr lang="en-US" dirty="0"/>
              <a:t>Security updates</a:t>
            </a:r>
          </a:p>
          <a:p>
            <a:pPr lvl="1"/>
            <a:r>
              <a:rPr lang="en-US" dirty="0"/>
              <a:t>Not usually updated frequently</a:t>
            </a:r>
          </a:p>
          <a:p>
            <a:pPr lvl="1"/>
            <a:r>
              <a:rPr lang="en-US" dirty="0"/>
              <a:t>Updates are usually important – patching security found holes</a:t>
            </a:r>
          </a:p>
        </p:txBody>
      </p:sp>
    </p:spTree>
    <p:extLst>
      <p:ext uri="{BB962C8B-B14F-4D97-AF65-F5344CB8AC3E}">
        <p14:creationId xmlns:p14="http://schemas.microsoft.com/office/powerpoint/2010/main" val="412869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1917</TotalTime>
  <Words>311</Words>
  <Application>Microsoft Macintosh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Secure Configurations</vt:lpstr>
      <vt:lpstr>Web server hardening</vt:lpstr>
      <vt:lpstr>Operating system hardening</vt:lpstr>
      <vt:lpstr>Application server</vt:lpstr>
      <vt:lpstr>Network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2021-03-02T23:01:00Z</dcterms:modified>
  <cp:category>pptx, curriculum, cyber</cp:category>
</cp:coreProperties>
</file>