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73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2374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7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4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0F0-CD91-4AAC-AC55-B897E15420D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BEA4-697D-4A79-A02F-A2BC83C1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A9CE3D-262D-4EC9-874F-41A0F2F17FB9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Defense in Depth</a:t>
            </a:r>
          </a:p>
        </p:txBody>
      </p:sp>
    </p:spTree>
    <p:extLst>
      <p:ext uri="{BB962C8B-B14F-4D97-AF65-F5344CB8AC3E}">
        <p14:creationId xmlns:p14="http://schemas.microsoft.com/office/powerpoint/2010/main" val="407956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</a:t>
            </a:r>
          </a:p>
          <a:p>
            <a:pPr lvl="1"/>
            <a:r>
              <a:rPr lang="en-US" dirty="0"/>
              <a:t>What are the consequences of attacking?</a:t>
            </a:r>
          </a:p>
          <a:p>
            <a:r>
              <a:rPr lang="en-US" dirty="0"/>
              <a:t>Delay</a:t>
            </a:r>
          </a:p>
          <a:p>
            <a:pPr lvl="1"/>
            <a:r>
              <a:rPr lang="en-US" dirty="0"/>
              <a:t>Combination of active and passive measures</a:t>
            </a:r>
          </a:p>
          <a:p>
            <a:r>
              <a:rPr lang="en-US" dirty="0"/>
              <a:t>Detect</a:t>
            </a:r>
          </a:p>
          <a:p>
            <a:pPr lvl="1"/>
            <a:r>
              <a:rPr lang="en-US" dirty="0"/>
              <a:t>Alert when a threat has been realized</a:t>
            </a:r>
          </a:p>
          <a:p>
            <a:r>
              <a:rPr lang="en-US" dirty="0"/>
              <a:t>Deny</a:t>
            </a:r>
          </a:p>
          <a:p>
            <a:pPr lvl="1"/>
            <a:r>
              <a:rPr lang="en-US" dirty="0"/>
              <a:t>Result of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826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/>
          <a:lstStyle/>
          <a:p>
            <a:r>
              <a:rPr lang="en-US" dirty="0"/>
              <a:t>Layering the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controls</a:t>
            </a:r>
          </a:p>
          <a:p>
            <a:pPr lvl="1"/>
            <a:r>
              <a:rPr lang="en-US" dirty="0"/>
              <a:t>Keep would-be attackers away from the physical stuff</a:t>
            </a:r>
          </a:p>
          <a:p>
            <a:pPr lvl="1"/>
            <a:r>
              <a:rPr lang="en-US" dirty="0"/>
              <a:t>Door locks, fences, rack locks, cameras</a:t>
            </a:r>
          </a:p>
          <a:p>
            <a:r>
              <a:rPr lang="en-US" dirty="0"/>
              <a:t>Technical controls</a:t>
            </a:r>
          </a:p>
          <a:p>
            <a:pPr lvl="1"/>
            <a:r>
              <a:rPr lang="en-US" dirty="0"/>
              <a:t>Hardware and software keep things secure</a:t>
            </a:r>
          </a:p>
          <a:p>
            <a:pPr lvl="1"/>
            <a:r>
              <a:rPr lang="en-US" dirty="0"/>
              <a:t>Firewalls, authentication, disk encryption</a:t>
            </a:r>
          </a:p>
          <a:p>
            <a:r>
              <a:rPr lang="en-US" dirty="0"/>
              <a:t>Administrative controls</a:t>
            </a:r>
          </a:p>
          <a:p>
            <a:pPr lvl="1"/>
            <a:r>
              <a:rPr lang="en-US" dirty="0"/>
              <a:t>Policies and procedures</a:t>
            </a:r>
          </a:p>
          <a:p>
            <a:pPr lvl="1"/>
            <a:r>
              <a:rPr lang="en-US" dirty="0"/>
              <a:t>Processes for on-boarding and off-boarding</a:t>
            </a:r>
          </a:p>
          <a:p>
            <a:pPr lvl="1"/>
            <a:r>
              <a:rPr lang="en-US" dirty="0"/>
              <a:t>Backup media handling procedures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49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 one security component will protect you</a:t>
            </a:r>
          </a:p>
          <a:p>
            <a:pPr lvl="1"/>
            <a:r>
              <a:rPr lang="en-US" dirty="0"/>
              <a:t>Firewall</a:t>
            </a:r>
          </a:p>
          <a:p>
            <a:pPr lvl="1"/>
            <a:r>
              <a:rPr lang="en-US" dirty="0"/>
              <a:t>DMZ</a:t>
            </a:r>
          </a:p>
          <a:p>
            <a:pPr lvl="1"/>
            <a:r>
              <a:rPr lang="en-US" dirty="0"/>
              <a:t>Hashing and salting passwords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IPS</a:t>
            </a:r>
          </a:p>
          <a:p>
            <a:pPr lvl="1"/>
            <a:r>
              <a:rPr lang="en-US" dirty="0"/>
              <a:t>VPN access</a:t>
            </a:r>
          </a:p>
          <a:p>
            <a:pPr lvl="1"/>
            <a:r>
              <a:rPr lang="en-US" dirty="0"/>
              <a:t>Card/badge access</a:t>
            </a:r>
          </a:p>
          <a:p>
            <a:pPr lvl="1"/>
            <a:r>
              <a:rPr lang="en-US" dirty="0"/>
              <a:t>Anti-virus / anti-malware</a:t>
            </a:r>
          </a:p>
          <a:p>
            <a:pPr lvl="1"/>
            <a:r>
              <a:rPr lang="en-US" dirty="0"/>
              <a:t>Security guard</a:t>
            </a:r>
          </a:p>
          <a:p>
            <a:r>
              <a:rPr lang="en-US" dirty="0"/>
              <a:t>Altogether makes a more secure defense</a:t>
            </a:r>
          </a:p>
          <a:p>
            <a:r>
              <a:rPr lang="en-US" dirty="0"/>
              <a:t>Only as strong as weakest link</a:t>
            </a:r>
          </a:p>
        </p:txBody>
      </p:sp>
    </p:spTree>
    <p:extLst>
      <p:ext uri="{BB962C8B-B14F-4D97-AF65-F5344CB8AC3E}">
        <p14:creationId xmlns:p14="http://schemas.microsoft.com/office/powerpoint/2010/main" val="2917670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1908</TotalTime>
  <Words>127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Defense in Depth</vt:lpstr>
      <vt:lpstr>Layering the defense</vt:lpstr>
      <vt:lpstr>Defense in 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56</cp:revision>
  <dcterms:created xsi:type="dcterms:W3CDTF">2019-04-17T19:12:48Z</dcterms:created>
  <dcterms:modified xsi:type="dcterms:W3CDTF">2021-03-02T23:01:17Z</dcterms:modified>
  <cp:category>pptx, curriculum, cyber</cp:category>
</cp:coreProperties>
</file>