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9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8775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9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0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2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67F-8B60-4FBA-8C57-7083F86197F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E692-C507-4F17-9059-708D818F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2F6CE6-395C-41DA-AA59-B105FD147A87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VPN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788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Site-to-Site VPNs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1588"/>
            <a:ext cx="7649307" cy="15909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Encrypt traffic between sites</a:t>
            </a:r>
          </a:p>
          <a:p>
            <a:pPr lvl="1"/>
            <a:r>
              <a:rPr lang="en-US" dirty="0"/>
              <a:t>Through the public internet</a:t>
            </a:r>
          </a:p>
          <a:p>
            <a:r>
              <a:rPr lang="en-US" dirty="0"/>
              <a:t>Use existing internet connection</a:t>
            </a:r>
          </a:p>
          <a:p>
            <a:pPr lvl="1"/>
            <a:r>
              <a:rPr lang="en-US" dirty="0"/>
              <a:t>No additional circuits or costs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45630" y="4013621"/>
            <a:ext cx="2721684" cy="191302"/>
          </a:xfrm>
          <a:prstGeom prst="rect">
            <a:avLst/>
          </a:prstGeom>
          <a:solidFill>
            <a:srgbClr val="92D05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89256" y="2846935"/>
            <a:ext cx="12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Remote Site</a:t>
            </a:r>
          </a:p>
        </p:txBody>
      </p:sp>
      <p:sp>
        <p:nvSpPr>
          <p:cNvPr id="23" name="Cloud 22"/>
          <p:cNvSpPr/>
          <p:nvPr/>
        </p:nvSpPr>
        <p:spPr>
          <a:xfrm>
            <a:off x="6520918" y="3299892"/>
            <a:ext cx="2450889" cy="1972046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73" y="3903827"/>
            <a:ext cx="932874" cy="8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82" y="3859511"/>
            <a:ext cx="740080" cy="85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20556" y="5271938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Company Network</a:t>
            </a:r>
          </a:p>
        </p:txBody>
      </p:sp>
      <p:sp>
        <p:nvSpPr>
          <p:cNvPr id="27" name="Cloud 26"/>
          <p:cNvSpPr/>
          <p:nvPr/>
        </p:nvSpPr>
        <p:spPr>
          <a:xfrm>
            <a:off x="214957" y="3203028"/>
            <a:ext cx="2571274" cy="206891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82" y="3396844"/>
            <a:ext cx="477071" cy="64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3" y="4024379"/>
            <a:ext cx="788081" cy="9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64" y="3788006"/>
            <a:ext cx="788081" cy="9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03" y="3719710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15406" y="4329833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pic>
        <p:nvPicPr>
          <p:cNvPr id="33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81" y="3719340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204483" y="3253031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cxnSp>
        <p:nvCxnSpPr>
          <p:cNvPr id="35" name="Straight Connector 34"/>
          <p:cNvCxnSpPr>
            <a:stCxn id="31" idx="3"/>
            <a:endCxn id="33" idx="1"/>
          </p:cNvCxnSpPr>
          <p:nvPr/>
        </p:nvCxnSpPr>
        <p:spPr>
          <a:xfrm flipV="1">
            <a:off x="3883646" y="4105662"/>
            <a:ext cx="1616435" cy="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2"/>
            <a:endCxn id="33" idx="3"/>
          </p:cNvCxnSpPr>
          <p:nvPr/>
        </p:nvCxnSpPr>
        <p:spPr>
          <a:xfrm flipH="1" flipV="1">
            <a:off x="6272724" y="4105662"/>
            <a:ext cx="255796" cy="18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0"/>
            <a:endCxn id="31" idx="1"/>
          </p:cNvCxnSpPr>
          <p:nvPr/>
        </p:nvCxnSpPr>
        <p:spPr>
          <a:xfrm flipV="1">
            <a:off x="2784088" y="4106032"/>
            <a:ext cx="326915" cy="131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Host-to-Site VPNs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8561"/>
            <a:ext cx="8068241" cy="1651747"/>
          </a:xfrm>
        </p:spPr>
        <p:txBody>
          <a:bodyPr/>
          <a:lstStyle/>
          <a:p>
            <a:r>
              <a:rPr lang="en-US" dirty="0"/>
              <a:t>Also called “remote access VPN”</a:t>
            </a:r>
          </a:p>
          <a:p>
            <a:r>
              <a:rPr lang="en-US" dirty="0"/>
              <a:t>Requires software on the user device</a:t>
            </a:r>
          </a:p>
          <a:p>
            <a:pPr lvl="1"/>
            <a:r>
              <a:rPr lang="en-US" dirty="0"/>
              <a:t>May be built into existing operating system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7" y="3678725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86" y="3404807"/>
            <a:ext cx="1045199" cy="120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38" y="4532599"/>
            <a:ext cx="632719" cy="8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/>
          <p:cNvSpPr/>
          <p:nvPr/>
        </p:nvSpPr>
        <p:spPr>
          <a:xfrm>
            <a:off x="5286717" y="2984536"/>
            <a:ext cx="3410174" cy="2743911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263" y="3954390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4" idx="3"/>
            <a:endCxn id="8" idx="1"/>
          </p:cNvCxnSpPr>
          <p:nvPr/>
        </p:nvCxnSpPr>
        <p:spPr>
          <a:xfrm flipV="1">
            <a:off x="2151322" y="4340712"/>
            <a:ext cx="219194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04" y="3993606"/>
            <a:ext cx="1317478" cy="114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stCxn id="8" idx="3"/>
            <a:endCxn id="7" idx="2"/>
          </p:cNvCxnSpPr>
          <p:nvPr/>
        </p:nvCxnSpPr>
        <p:spPr>
          <a:xfrm>
            <a:off x="5115906" y="4340712"/>
            <a:ext cx="181389" cy="15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1871" y="5002700"/>
            <a:ext cx="855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Remote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Laptop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7666" y="4564513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443" y="5351492"/>
            <a:ext cx="10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Company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23650" y="3534108"/>
            <a:ext cx="1555336" cy="1555336"/>
            <a:chOff x="2031275" y="3105125"/>
            <a:chExt cx="1786697" cy="1786697"/>
          </a:xfrm>
        </p:grpSpPr>
        <p:pic>
          <p:nvPicPr>
            <p:cNvPr id="1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75" y="3105125"/>
              <a:ext cx="1786697" cy="178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452090" y="384704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" idx="3"/>
            <a:endCxn id="11" idx="1"/>
          </p:cNvCxnSpPr>
          <p:nvPr/>
        </p:nvCxnSpPr>
        <p:spPr>
          <a:xfrm flipV="1">
            <a:off x="2730261" y="4542846"/>
            <a:ext cx="3683477" cy="10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Host-to-Host VPNs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09245" cy="1639047"/>
          </a:xfrm>
        </p:spPr>
        <p:txBody>
          <a:bodyPr/>
          <a:lstStyle/>
          <a:p>
            <a:r>
              <a:rPr lang="en-US" dirty="0"/>
              <a:t>User to user encryption</a:t>
            </a:r>
          </a:p>
          <a:p>
            <a:r>
              <a:rPr lang="en-US" dirty="0"/>
              <a:t>Software based</a:t>
            </a:r>
          </a:p>
          <a:p>
            <a:pPr lvl="1"/>
            <a:r>
              <a:rPr lang="en-US" dirty="0"/>
              <a:t>No hardware needed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89989" y="3779272"/>
            <a:ext cx="1555336" cy="1555336"/>
            <a:chOff x="2031275" y="3179273"/>
            <a:chExt cx="1786697" cy="1786697"/>
          </a:xfrm>
        </p:grpSpPr>
        <p:pic>
          <p:nvPicPr>
            <p:cNvPr id="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75" y="3179273"/>
              <a:ext cx="1786697" cy="178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95964" y="3944711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36" y="3891615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38" y="3757033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28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1920</TotalTime>
  <Words>75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Circe Light</vt:lpstr>
      <vt:lpstr>MS Shell Dlg 2</vt:lpstr>
      <vt:lpstr>Tw Cen MT</vt:lpstr>
      <vt:lpstr>Wingdings</vt:lpstr>
      <vt:lpstr>Wingdings 3</vt:lpstr>
      <vt:lpstr>Madison</vt:lpstr>
      <vt:lpstr>PowerPoint Presentation</vt:lpstr>
      <vt:lpstr>Site-to-Site VPNs</vt:lpstr>
      <vt:lpstr>Host-to-Site VPNs</vt:lpstr>
      <vt:lpstr>Host-to-Host VPNs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2021-03-02T23:04:07Z</dcterms:modified>
  <cp:category>pptx, curriculum, cyber</cp:category>
</cp:coreProperties>
</file>