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9" r:id="rId2"/>
    <p:sldId id="266" r:id="rId3"/>
    <p:sldId id="267" r:id="rId4"/>
    <p:sldId id="268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5106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AB3B-8002-44C9-8686-4554D70C854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3F4-F567-416C-BEC0-1C93E4BE9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7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EA881B-F6DB-429E-9C34-B91EBEAA93C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Securing SDN</a:t>
            </a:r>
          </a:p>
        </p:txBody>
      </p:sp>
    </p:spTree>
    <p:extLst>
      <p:ext uri="{BB962C8B-B14F-4D97-AF65-F5344CB8AC3E}">
        <p14:creationId xmlns:p14="http://schemas.microsoft.com/office/powerpoint/2010/main" val="6524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devices have two sides of operation</a:t>
            </a:r>
          </a:p>
          <a:p>
            <a:pPr lvl="1"/>
            <a:r>
              <a:rPr lang="en-US" dirty="0"/>
              <a:t>Control (management)</a:t>
            </a:r>
          </a:p>
          <a:p>
            <a:pPr lvl="1"/>
            <a:r>
              <a:rPr lang="en-US" dirty="0"/>
              <a:t>Data (user data)</a:t>
            </a:r>
          </a:p>
          <a:p>
            <a:r>
              <a:rPr lang="en-US" dirty="0"/>
              <a:t>Agile</a:t>
            </a:r>
          </a:p>
          <a:p>
            <a:pPr lvl="1"/>
            <a:r>
              <a:rPr lang="en-US" dirty="0"/>
              <a:t>Changes can be made rapidly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Centrally managed</a:t>
            </a:r>
          </a:p>
          <a:p>
            <a:pPr lvl="1"/>
            <a:r>
              <a:rPr lang="en-US" dirty="0"/>
              <a:t>Global view</a:t>
            </a:r>
          </a:p>
          <a:p>
            <a:r>
              <a:rPr lang="en-US" dirty="0"/>
              <a:t>Programmatically configured</a:t>
            </a:r>
          </a:p>
          <a:p>
            <a:pPr lvl="1"/>
            <a:r>
              <a:rPr lang="en-US" dirty="0"/>
              <a:t>Orchestration</a:t>
            </a:r>
          </a:p>
          <a:p>
            <a:pPr lvl="1"/>
            <a:r>
              <a:rPr lang="en-US" dirty="0"/>
              <a:t>No human intervention</a:t>
            </a:r>
          </a:p>
          <a:p>
            <a:r>
              <a:rPr lang="en-US" dirty="0"/>
              <a:t>Open standards/Vendor agnostic</a:t>
            </a:r>
          </a:p>
          <a:p>
            <a:pPr lvl="1"/>
            <a:r>
              <a:rPr lang="en-US" dirty="0"/>
              <a:t>Standard interface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26442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security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185233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66" y="3647373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7" y="317580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4499272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0" idx="3"/>
          </p:cNvCxnSpPr>
          <p:nvPr/>
        </p:nvCxnSpPr>
        <p:spPr>
          <a:xfrm flipV="1">
            <a:off x="4453666" y="3860619"/>
            <a:ext cx="2594745" cy="72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31" y="3318463"/>
            <a:ext cx="869631" cy="11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1681317" y="2375629"/>
            <a:ext cx="2010349" cy="155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0" idx="1"/>
          </p:cNvCxnSpPr>
          <p:nvPr/>
        </p:nvCxnSpPr>
        <p:spPr>
          <a:xfrm>
            <a:off x="1681316" y="3699099"/>
            <a:ext cx="2010350" cy="23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0" idx="1"/>
          </p:cNvCxnSpPr>
          <p:nvPr/>
        </p:nvCxnSpPr>
        <p:spPr>
          <a:xfrm flipV="1">
            <a:off x="1681317" y="3933123"/>
            <a:ext cx="2010349" cy="1089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48273" y="2598961"/>
            <a:ext cx="2200276" cy="2200276"/>
            <a:chOff x="5963473" y="2743190"/>
            <a:chExt cx="2200276" cy="2200276"/>
          </a:xfrm>
        </p:grpSpPr>
        <p:pic>
          <p:nvPicPr>
            <p:cNvPr id="7" name="Picture 6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84955" y="211401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Easy to reconfigure</a:t>
            </a:r>
          </a:p>
        </p:txBody>
      </p:sp>
    </p:spTree>
    <p:extLst>
      <p:ext uri="{BB962C8B-B14F-4D97-AF65-F5344CB8AC3E}">
        <p14:creationId xmlns:p14="http://schemas.microsoft.com/office/powerpoint/2010/main" val="186859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security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185233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1" y="2089879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7" y="317580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4499272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0" idx="2"/>
          </p:cNvCxnSpPr>
          <p:nvPr/>
        </p:nvCxnSpPr>
        <p:spPr>
          <a:xfrm>
            <a:off x="3787531" y="2661379"/>
            <a:ext cx="0" cy="1037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1681317" y="2375629"/>
            <a:ext cx="1725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0" idx="1"/>
          </p:cNvCxnSpPr>
          <p:nvPr/>
        </p:nvCxnSpPr>
        <p:spPr>
          <a:xfrm flipV="1">
            <a:off x="1681316" y="2375629"/>
            <a:ext cx="1725215" cy="1323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0" idx="1"/>
          </p:cNvCxnSpPr>
          <p:nvPr/>
        </p:nvCxnSpPr>
        <p:spPr>
          <a:xfrm flipV="1">
            <a:off x="1681317" y="2375629"/>
            <a:ext cx="1725214" cy="2646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87531" y="3966364"/>
            <a:ext cx="3508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31" y="3318463"/>
            <a:ext cx="869631" cy="11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31" y="3443068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948273" y="2598961"/>
            <a:ext cx="2200276" cy="2200276"/>
            <a:chOff x="5963473" y="2743190"/>
            <a:chExt cx="2200276" cy="2200276"/>
          </a:xfrm>
        </p:grpSpPr>
        <p:pic>
          <p:nvPicPr>
            <p:cNvPr id="7" name="Picture 6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84955" y="2114019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with click of the mouse</a:t>
            </a:r>
          </a:p>
        </p:txBody>
      </p:sp>
    </p:spTree>
    <p:extLst>
      <p:ext uri="{BB962C8B-B14F-4D97-AF65-F5344CB8AC3E}">
        <p14:creationId xmlns:p14="http://schemas.microsoft.com/office/powerpoint/2010/main" val="231435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security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185233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7" y="3175803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68" y="4499272"/>
            <a:ext cx="908249" cy="10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10" idx="0"/>
            <a:endCxn id="28" idx="2"/>
          </p:cNvCxnSpPr>
          <p:nvPr/>
        </p:nvCxnSpPr>
        <p:spPr>
          <a:xfrm flipH="1" flipV="1">
            <a:off x="3384062" y="2685519"/>
            <a:ext cx="74054" cy="1562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28" idx="1"/>
          </p:cNvCxnSpPr>
          <p:nvPr/>
        </p:nvCxnSpPr>
        <p:spPr>
          <a:xfrm>
            <a:off x="1681317" y="2375629"/>
            <a:ext cx="1321745" cy="24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0" idx="1"/>
          </p:cNvCxnSpPr>
          <p:nvPr/>
        </p:nvCxnSpPr>
        <p:spPr>
          <a:xfrm>
            <a:off x="1681316" y="3699099"/>
            <a:ext cx="1395800" cy="834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0" idx="1"/>
          </p:cNvCxnSpPr>
          <p:nvPr/>
        </p:nvCxnSpPr>
        <p:spPr>
          <a:xfrm flipV="1">
            <a:off x="1681317" y="4533864"/>
            <a:ext cx="1395799" cy="488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99946" y="3966364"/>
            <a:ext cx="20955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48273" y="2598961"/>
            <a:ext cx="2200276" cy="2200276"/>
            <a:chOff x="5963473" y="2743190"/>
            <a:chExt cx="2200276" cy="2200276"/>
          </a:xfrm>
        </p:grpSpPr>
        <p:pic>
          <p:nvPicPr>
            <p:cNvPr id="7" name="Picture 6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84955" y="2114019"/>
            <a:ext cx="35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…whatever the need is.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458116" y="2399769"/>
            <a:ext cx="1827619" cy="1648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31" y="3318463"/>
            <a:ext cx="869631" cy="11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62" y="2114019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3458116" y="4533864"/>
            <a:ext cx="797567" cy="692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15" y="2859867"/>
            <a:ext cx="869631" cy="117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16" y="4248114"/>
            <a:ext cx="762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46" y="4898190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40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1957</TotalTime>
  <Words>79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Software Defined Networking (SDN)</vt:lpstr>
      <vt:lpstr>Software Defined Networking (SDN)</vt:lpstr>
      <vt:lpstr>SDN security</vt:lpstr>
      <vt:lpstr>SDN security</vt:lpstr>
      <vt:lpstr>SDN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2021-03-02T23:05:12Z</dcterms:modified>
  <cp:category>pptx, curriculum, cyber</cp:category>
</cp:coreProperties>
</file>