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79" r:id="rId2"/>
    <p:sldId id="266" r:id="rId3"/>
    <p:sldId id="267" r:id="rId4"/>
    <p:sldId id="268" r:id="rId5"/>
    <p:sldId id="271" r:id="rId6"/>
    <p:sldId id="274" r:id="rId7"/>
    <p:sldId id="275" r:id="rId8"/>
    <p:sldId id="276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4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7192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1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045-26D9-45E5-9348-4C4586A8C68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504B-3DE0-468C-9E87-B94E9ED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9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2A6312-CAA7-4225-B71D-9E5B2BCBEE55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Operating System Security</a:t>
            </a:r>
          </a:p>
        </p:txBody>
      </p:sp>
    </p:spTree>
    <p:extLst>
      <p:ext uri="{BB962C8B-B14F-4D97-AF65-F5344CB8AC3E}">
        <p14:creationId xmlns:p14="http://schemas.microsoft.com/office/powerpoint/2010/main" val="68948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/>
              <a:t>Network operating systems run all the network equipment</a:t>
            </a:r>
          </a:p>
          <a:p>
            <a:pPr lvl="1"/>
            <a:r>
              <a:rPr lang="en-US" dirty="0"/>
              <a:t>Designed specifically for all components for each company </a:t>
            </a:r>
          </a:p>
          <a:p>
            <a:pPr lvl="2"/>
            <a:r>
              <a:rPr lang="en-US" dirty="0"/>
              <a:t>Cisco is one of the largest networking companies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Operating system runs as a server</a:t>
            </a:r>
          </a:p>
          <a:p>
            <a:pPr lvl="1"/>
            <a:r>
              <a:rPr lang="en-US" dirty="0"/>
              <a:t>Database server, web server,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Workstation</a:t>
            </a:r>
          </a:p>
          <a:p>
            <a:pPr lvl="1"/>
            <a:r>
              <a:rPr lang="en-US" dirty="0"/>
              <a:t>Meant to run user applications</a:t>
            </a:r>
          </a:p>
          <a:p>
            <a:pPr lvl="2"/>
            <a:r>
              <a:rPr lang="en-US" dirty="0"/>
              <a:t>Browsing the internet, checking email,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Appliance</a:t>
            </a:r>
          </a:p>
          <a:p>
            <a:pPr lvl="1"/>
            <a:r>
              <a:rPr lang="en-US" dirty="0"/>
              <a:t>Built specifically for the appliance</a:t>
            </a:r>
          </a:p>
          <a:p>
            <a:pPr lvl="1"/>
            <a:r>
              <a:rPr lang="en-US" dirty="0"/>
              <a:t>Very small program, serves one purpose</a:t>
            </a:r>
          </a:p>
          <a:p>
            <a:r>
              <a:rPr lang="en-US" dirty="0"/>
              <a:t>Kiosk</a:t>
            </a:r>
          </a:p>
          <a:p>
            <a:pPr lvl="1"/>
            <a:r>
              <a:rPr lang="en-US" dirty="0"/>
              <a:t>Public device (usually a menu or informative site)</a:t>
            </a:r>
          </a:p>
          <a:p>
            <a:pPr lvl="1"/>
            <a:r>
              <a:rPr lang="en-US" dirty="0"/>
              <a:t>Operating system should be locked down so guest users can’t change the settings</a:t>
            </a:r>
          </a:p>
          <a:p>
            <a:r>
              <a:rPr lang="en-US" dirty="0"/>
              <a:t>Mobile OS</a:t>
            </a:r>
          </a:p>
          <a:p>
            <a:pPr lvl="1"/>
            <a:r>
              <a:rPr lang="en-US" dirty="0"/>
              <a:t>Operating system that runs mobile devices</a:t>
            </a:r>
          </a:p>
          <a:p>
            <a:pPr lvl="2"/>
            <a:r>
              <a:rPr lang="en-US" dirty="0"/>
              <a:t>Such as tablets or smartphones</a:t>
            </a:r>
          </a:p>
        </p:txBody>
      </p:sp>
    </p:spTree>
    <p:extLst>
      <p:ext uri="{BB962C8B-B14F-4D97-AF65-F5344CB8AC3E}">
        <p14:creationId xmlns:p14="http://schemas.microsoft.com/office/powerpoint/2010/main" val="146062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Incredibly important for security</a:t>
            </a:r>
          </a:p>
          <a:p>
            <a:pPr lvl="1"/>
            <a:r>
              <a:rPr lang="en-US" dirty="0"/>
              <a:t>Fixes known security threats</a:t>
            </a:r>
          </a:p>
          <a:p>
            <a:pPr lvl="1"/>
            <a:r>
              <a:rPr lang="en-US" dirty="0"/>
              <a:t>Keeps security up to date</a:t>
            </a:r>
          </a:p>
          <a:p>
            <a:r>
              <a:rPr lang="en-US" dirty="0"/>
              <a:t>Hotfixes</a:t>
            </a:r>
          </a:p>
          <a:p>
            <a:pPr lvl="1"/>
            <a:r>
              <a:rPr lang="en-US" dirty="0"/>
              <a:t>Small update</a:t>
            </a:r>
          </a:p>
          <a:p>
            <a:pPr lvl="2"/>
            <a:r>
              <a:rPr lang="en-US" dirty="0"/>
              <a:t>For very specific problems</a:t>
            </a:r>
          </a:p>
          <a:p>
            <a:pPr lvl="1"/>
            <a:r>
              <a:rPr lang="en-US" dirty="0"/>
              <a:t>Patch</a:t>
            </a:r>
          </a:p>
          <a:p>
            <a:pPr lvl="2"/>
            <a:r>
              <a:rPr lang="en-US" dirty="0"/>
              <a:t>Slightly larger update, addresses multiple problems</a:t>
            </a:r>
          </a:p>
          <a:p>
            <a:pPr lvl="1"/>
            <a:r>
              <a:rPr lang="en-US" dirty="0"/>
              <a:t>Service Pack</a:t>
            </a:r>
          </a:p>
          <a:p>
            <a:pPr lvl="2"/>
            <a:r>
              <a:rPr lang="en-US" dirty="0"/>
              <a:t>Large package that brings the system up to the latest level</a:t>
            </a:r>
          </a:p>
        </p:txBody>
      </p:sp>
    </p:spTree>
    <p:extLst>
      <p:ext uri="{BB962C8B-B14F-4D97-AF65-F5344CB8AC3E}">
        <p14:creationId xmlns:p14="http://schemas.microsoft.com/office/powerpoint/2010/main" val="57411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6199"/>
            <a:ext cx="8366760" cy="721396"/>
          </a:xfrm>
        </p:spPr>
        <p:txBody>
          <a:bodyPr>
            <a:noAutofit/>
          </a:bodyPr>
          <a:lstStyle/>
          <a:p>
            <a:r>
              <a:rPr lang="en-US" sz="3600" dirty="0"/>
              <a:t>Disabling Unnecessary Ports and Services and Least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9696"/>
            <a:ext cx="8686800" cy="4011407"/>
          </a:xfrm>
        </p:spPr>
        <p:txBody>
          <a:bodyPr/>
          <a:lstStyle/>
          <a:p>
            <a:r>
              <a:rPr lang="en-US" dirty="0"/>
              <a:t>Disabling unnecessary ports and services prevents the use of ports and services from unauthorized access to help increase security</a:t>
            </a:r>
          </a:p>
          <a:p>
            <a:pPr lvl="1"/>
            <a:r>
              <a:rPr lang="en-US" dirty="0"/>
              <a:t>An attacker can not penetrate a port or access a service if it is disabled</a:t>
            </a:r>
          </a:p>
          <a:p>
            <a:r>
              <a:rPr lang="en-US" dirty="0"/>
              <a:t>Least functionality is limiting an operating system to only the features it needs</a:t>
            </a:r>
          </a:p>
          <a:p>
            <a:pPr lvl="1"/>
            <a:r>
              <a:rPr lang="en-US" dirty="0"/>
              <a:t>This keeps a system performing the functions it is supposed to perform and not allowing malicious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3684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an operation system </a:t>
            </a:r>
          </a:p>
          <a:p>
            <a:pPr lvl="1"/>
            <a:r>
              <a:rPr lang="en-US" dirty="0"/>
              <a:t>Make a system more resistant to an attack</a:t>
            </a:r>
          </a:p>
          <a:p>
            <a:r>
              <a:rPr lang="en-US" dirty="0"/>
              <a:t>Configuration policies</a:t>
            </a:r>
          </a:p>
          <a:p>
            <a:pPr lvl="1"/>
            <a:r>
              <a:rPr lang="en-US" dirty="0"/>
              <a:t>Install patches to keep security up to date</a:t>
            </a:r>
          </a:p>
          <a:p>
            <a:pPr lvl="1"/>
            <a:r>
              <a:rPr lang="en-US" dirty="0"/>
              <a:t>Any system that has malware gets new operating system</a:t>
            </a:r>
          </a:p>
          <a:p>
            <a:pPr lvl="1"/>
            <a:r>
              <a:rPr lang="en-US" dirty="0"/>
              <a:t>Change management to control new standards implemented</a:t>
            </a:r>
          </a:p>
          <a:p>
            <a:pPr lvl="1"/>
            <a:r>
              <a:rPr lang="en-US" dirty="0"/>
              <a:t>User/IT must perform regular checks for malware and states of the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18279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should be designed to allow multi-level security in their operations</a:t>
            </a:r>
          </a:p>
          <a:p>
            <a:r>
              <a:rPr lang="en-US" dirty="0"/>
              <a:t>Must meet the criteria set by the US Government</a:t>
            </a:r>
          </a:p>
          <a:p>
            <a:pPr lvl="1"/>
            <a:r>
              <a:rPr lang="en-US" dirty="0"/>
              <a:t>Common Criteria for Informative Technology Security Evaluation</a:t>
            </a:r>
          </a:p>
          <a:p>
            <a:pPr lvl="2"/>
            <a:r>
              <a:rPr lang="en-US" dirty="0"/>
              <a:t>More commonly known as “Common Criteria”</a:t>
            </a:r>
          </a:p>
          <a:p>
            <a:pPr lvl="1"/>
            <a:r>
              <a:rPr lang="en-US" dirty="0"/>
              <a:t>The operating system is EAL compliant</a:t>
            </a:r>
          </a:p>
          <a:p>
            <a:pPr lvl="2"/>
            <a:r>
              <a:rPr lang="en-US" dirty="0"/>
              <a:t>EAL4 is most accepted minimum level</a:t>
            </a:r>
          </a:p>
          <a:p>
            <a:pPr marL="2254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5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Whitelisting/ Blacklisting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Whitelisting</a:t>
            </a:r>
          </a:p>
          <a:p>
            <a:pPr lvl="1"/>
            <a:r>
              <a:rPr lang="en-US" dirty="0"/>
              <a:t>Allowing certain applications to be installed</a:t>
            </a:r>
          </a:p>
          <a:p>
            <a:pPr lvl="1"/>
            <a:r>
              <a:rPr lang="en-US" dirty="0"/>
              <a:t>All applications are banned/prohibited unless whitelisted by the admin</a:t>
            </a:r>
          </a:p>
          <a:p>
            <a:pPr lvl="1"/>
            <a:r>
              <a:rPr lang="en-US" dirty="0"/>
              <a:t>Only allows for known applications</a:t>
            </a:r>
          </a:p>
          <a:p>
            <a:r>
              <a:rPr lang="en-US" dirty="0"/>
              <a:t>Blacklisting</a:t>
            </a:r>
          </a:p>
          <a:p>
            <a:pPr lvl="1"/>
            <a:r>
              <a:rPr lang="en-US" dirty="0"/>
              <a:t>Preventing certain applications from being installed</a:t>
            </a:r>
          </a:p>
          <a:p>
            <a:pPr lvl="1"/>
            <a:r>
              <a:rPr lang="en-US" dirty="0"/>
              <a:t>If an application is blacklisted, it can not be installed on the system</a:t>
            </a:r>
          </a:p>
          <a:p>
            <a:pPr lvl="1"/>
            <a:r>
              <a:rPr lang="en-US" dirty="0"/>
              <a:t>Prevents known malicious applications from being installed</a:t>
            </a:r>
          </a:p>
        </p:txBody>
      </p:sp>
    </p:spTree>
    <p:extLst>
      <p:ext uri="{BB962C8B-B14F-4D97-AF65-F5344CB8AC3E}">
        <p14:creationId xmlns:p14="http://schemas.microsoft.com/office/powerpoint/2010/main" val="119835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68594" cy="1325563"/>
          </a:xfrm>
        </p:spPr>
        <p:txBody>
          <a:bodyPr>
            <a:normAutofit/>
          </a:bodyPr>
          <a:lstStyle/>
          <a:p>
            <a:r>
              <a:rPr lang="en-US" dirty="0"/>
              <a:t>Disabling Unnecessary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accounts are necessary</a:t>
            </a:r>
          </a:p>
          <a:p>
            <a:pPr lvl="1"/>
            <a:r>
              <a:rPr lang="en-US" dirty="0"/>
              <a:t>Does every system need a guest account?</a:t>
            </a:r>
          </a:p>
          <a:p>
            <a:r>
              <a:rPr lang="en-US" dirty="0"/>
              <a:t>Get rid of standard accounts</a:t>
            </a:r>
          </a:p>
          <a:p>
            <a:pPr lvl="1"/>
            <a:r>
              <a:rPr lang="en-US" dirty="0"/>
              <a:t>If the guest account is not needed, get rid of it</a:t>
            </a:r>
          </a:p>
          <a:p>
            <a:pPr lvl="1"/>
            <a:r>
              <a:rPr lang="en-US" dirty="0"/>
              <a:t>This stops an attacker from gaining access to this guest account</a:t>
            </a:r>
          </a:p>
          <a:p>
            <a:r>
              <a:rPr lang="en-US" dirty="0"/>
              <a:t>Sometimes these accounts cannot be deactivated</a:t>
            </a:r>
          </a:p>
          <a:p>
            <a:pPr lvl="1"/>
            <a:r>
              <a:rPr lang="en-US" dirty="0"/>
              <a:t>Change the password of these accounts</a:t>
            </a:r>
          </a:p>
          <a:p>
            <a:pPr lvl="1"/>
            <a:r>
              <a:rPr lang="en-US" dirty="0"/>
              <a:t>Never use the default password!</a:t>
            </a:r>
          </a:p>
        </p:txBody>
      </p:sp>
    </p:spTree>
    <p:extLst>
      <p:ext uri="{BB962C8B-B14F-4D97-AF65-F5344CB8AC3E}">
        <p14:creationId xmlns:p14="http://schemas.microsoft.com/office/powerpoint/2010/main" val="2301288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1955</TotalTime>
  <Words>451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Operating system types</vt:lpstr>
      <vt:lpstr>Operating system types</vt:lpstr>
      <vt:lpstr>Patch management</vt:lpstr>
      <vt:lpstr>Disabling Unnecessary Ports and Services and Least Functionality</vt:lpstr>
      <vt:lpstr>Secure Configurations</vt:lpstr>
      <vt:lpstr>Trusted Operating System</vt:lpstr>
      <vt:lpstr>Application Whitelisting/ Blacklisting</vt:lpstr>
      <vt:lpstr>Disabling Unnecessary Accounts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2021-03-02T23:05:49Z</dcterms:modified>
  <cp:category>pptx, curriculum, cyber</cp:category>
</cp:coreProperties>
</file>