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71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90A6-21E7-430F-8816-0CC7EDA7CFA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C7D66B7-B228-48C0-998B-E5CCD86E6D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6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90A6-21E7-430F-8816-0CC7EDA7CFA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6B7-B228-48C0-998B-E5CCD86E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90A6-21E7-430F-8816-0CC7EDA7CFA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6B7-B228-48C0-998B-E5CCD86E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93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90A6-21E7-430F-8816-0CC7EDA7CFA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6B7-B228-48C0-998B-E5CCD86E6D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0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90A6-21E7-430F-8816-0CC7EDA7CFAF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6B7-B228-48C0-998B-E5CCD86E6D1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9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90A6-21E7-430F-8816-0CC7EDA7CFA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6B7-B228-48C0-998B-E5CCD86E6D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0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90A6-21E7-430F-8816-0CC7EDA7CFAF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6B7-B228-48C0-998B-E5CCD86E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0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90A6-21E7-430F-8816-0CC7EDA7CFAF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6B7-B228-48C0-998B-E5CCD86E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90A6-21E7-430F-8816-0CC7EDA7CFAF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6B7-B228-48C0-998B-E5CCD86E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90A6-21E7-430F-8816-0CC7EDA7CFA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6B7-B228-48C0-998B-E5CCD86E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90A6-21E7-430F-8816-0CC7EDA7CFAF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6B7-B228-48C0-998B-E5CCD86E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3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7E32C7-BFC7-42CA-B268-1208D1A98014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Secure Deployments</a:t>
            </a:r>
          </a:p>
        </p:txBody>
      </p:sp>
    </p:spTree>
    <p:extLst>
      <p:ext uri="{BB962C8B-B14F-4D97-AF65-F5344CB8AC3E}">
        <p14:creationId xmlns:p14="http://schemas.microsoft.com/office/powerpoint/2010/main" val="35176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must be deployed safely and reliably</a:t>
            </a:r>
          </a:p>
          <a:p>
            <a:pPr lvl="1"/>
            <a:r>
              <a:rPr lang="en-US" dirty="0"/>
              <a:t>How?</a:t>
            </a:r>
          </a:p>
          <a:p>
            <a:r>
              <a:rPr lang="en-US" dirty="0"/>
              <a:t>Patch Tuesday</a:t>
            </a:r>
          </a:p>
          <a:p>
            <a:pPr lvl="1"/>
            <a:r>
              <a:rPr lang="en-US" dirty="0"/>
              <a:t>Microsoft famously deploys patches every Tuesday</a:t>
            </a:r>
          </a:p>
          <a:p>
            <a:pPr lvl="2"/>
            <a:r>
              <a:rPr lang="en-US" dirty="0"/>
              <a:t>IT departments can work off this schedule and plan around it</a:t>
            </a:r>
          </a:p>
          <a:p>
            <a:pPr lvl="1"/>
            <a:r>
              <a:rPr lang="en-US" dirty="0"/>
              <a:t>Test and deploy Wednesday? Thursday? Friday?</a:t>
            </a:r>
          </a:p>
          <a:p>
            <a:pPr lvl="1"/>
            <a:r>
              <a:rPr lang="en-US" dirty="0"/>
              <a:t>Sometimes patches come out </a:t>
            </a:r>
            <a:r>
              <a:rPr lang="en-US" i="1" dirty="0"/>
              <a:t>before</a:t>
            </a:r>
            <a:r>
              <a:rPr lang="en-US" dirty="0"/>
              <a:t> Patch Tuesday</a:t>
            </a:r>
          </a:p>
          <a:p>
            <a:pPr lvl="2"/>
            <a:r>
              <a:rPr lang="en-US" dirty="0"/>
              <a:t>Usually an absolutely critical security patch</a:t>
            </a:r>
          </a:p>
          <a:p>
            <a:r>
              <a:rPr lang="en-US" dirty="0"/>
              <a:t>Manage the process</a:t>
            </a:r>
          </a:p>
          <a:p>
            <a:pPr lvl="1"/>
            <a:r>
              <a:rPr lang="en-US" dirty="0"/>
              <a:t>Safely move from a non-production phase to full production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sandbox is an isolated testing environment</a:t>
            </a:r>
          </a:p>
          <a:p>
            <a:pPr lvl="1"/>
            <a:r>
              <a:rPr lang="en-US" dirty="0"/>
              <a:t>No connection to the real world or production system</a:t>
            </a:r>
          </a:p>
          <a:p>
            <a:pPr lvl="1"/>
            <a:r>
              <a:rPr lang="en-US" dirty="0"/>
              <a:t>Technological safe space</a:t>
            </a:r>
          </a:p>
          <a:p>
            <a:r>
              <a:rPr lang="en-US" dirty="0"/>
              <a:t>Used during development</a:t>
            </a:r>
          </a:p>
          <a:p>
            <a:pPr lvl="1"/>
            <a:r>
              <a:rPr lang="en-US" dirty="0"/>
              <a:t>Try some code, break some code, nobody gets hurt</a:t>
            </a:r>
          </a:p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Helps build reliable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9173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Secure environment</a:t>
            </a:r>
          </a:p>
          <a:p>
            <a:pPr lvl="1"/>
            <a:r>
              <a:rPr lang="en-US" dirty="0"/>
              <a:t>Writing code</a:t>
            </a:r>
          </a:p>
          <a:p>
            <a:pPr lvl="1"/>
            <a:r>
              <a:rPr lang="en-US" dirty="0"/>
              <a:t>Developers test code in sandboxes</a:t>
            </a:r>
          </a:p>
          <a:p>
            <a:r>
              <a:rPr lang="en-US" dirty="0"/>
              <a:t>Test environment</a:t>
            </a:r>
          </a:p>
          <a:p>
            <a:pPr lvl="1"/>
            <a:r>
              <a:rPr lang="en-US" dirty="0"/>
              <a:t>Still in development stage</a:t>
            </a:r>
          </a:p>
          <a:p>
            <a:pPr lvl="1"/>
            <a:r>
              <a:rPr lang="en-US" dirty="0"/>
              <a:t>All pieces put together</a:t>
            </a:r>
          </a:p>
          <a:p>
            <a:pPr lvl="1"/>
            <a:r>
              <a:rPr lang="en-US" dirty="0"/>
              <a:t>Does it all work as expected?</a:t>
            </a:r>
          </a:p>
          <a:p>
            <a:pPr lvl="1"/>
            <a:r>
              <a:rPr lang="en-US" dirty="0"/>
              <a:t>Functional tests, quality assurance (QA)</a:t>
            </a:r>
          </a:p>
          <a:p>
            <a:pPr lvl="1"/>
            <a:r>
              <a:rPr lang="en-US" dirty="0"/>
              <a:t>If it works in test, it’s ready for Staging</a:t>
            </a:r>
          </a:p>
        </p:txBody>
      </p:sp>
    </p:spTree>
    <p:extLst>
      <p:ext uri="{BB962C8B-B14F-4D97-AF65-F5344CB8AC3E}">
        <p14:creationId xmlns:p14="http://schemas.microsoft.com/office/powerpoint/2010/main" val="232538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816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Staging</a:t>
            </a:r>
          </a:p>
          <a:p>
            <a:pPr lvl="1"/>
            <a:r>
              <a:rPr lang="en-US" dirty="0"/>
              <a:t>Almost ready to roll out</a:t>
            </a:r>
          </a:p>
          <a:p>
            <a:pPr lvl="1"/>
            <a:r>
              <a:rPr lang="en-US" dirty="0"/>
              <a:t>Works and feels like production environment</a:t>
            </a:r>
          </a:p>
          <a:p>
            <a:pPr lvl="1"/>
            <a:r>
              <a:rPr lang="en-US" dirty="0"/>
              <a:t>Working with a copy of the production data</a:t>
            </a:r>
          </a:p>
          <a:p>
            <a:pPr lvl="2"/>
            <a:r>
              <a:rPr lang="en-US" dirty="0"/>
              <a:t>How does it work with real data?</a:t>
            </a:r>
          </a:p>
          <a:p>
            <a:pPr lvl="1"/>
            <a:r>
              <a:rPr lang="en-US" dirty="0"/>
              <a:t>Run performance tests</a:t>
            </a:r>
          </a:p>
          <a:p>
            <a:pPr lvl="2"/>
            <a:r>
              <a:rPr lang="en-US" dirty="0"/>
              <a:t>What can it handle?</a:t>
            </a:r>
          </a:p>
          <a:p>
            <a:pPr lvl="1"/>
            <a:r>
              <a:rPr lang="en-US" dirty="0"/>
              <a:t>Test usability and features</a:t>
            </a:r>
          </a:p>
          <a:p>
            <a:pPr lvl="2"/>
            <a:r>
              <a:rPr lang="en-US" dirty="0"/>
              <a:t>Any quirks to be ironed out?</a:t>
            </a:r>
          </a:p>
          <a:p>
            <a:r>
              <a:rPr lang="en-US" dirty="0"/>
              <a:t>Production</a:t>
            </a:r>
          </a:p>
          <a:p>
            <a:pPr lvl="1"/>
            <a:r>
              <a:rPr lang="en-US" dirty="0"/>
              <a:t>Application is live</a:t>
            </a:r>
          </a:p>
          <a:p>
            <a:pPr lvl="1"/>
            <a:r>
              <a:rPr lang="en-US" dirty="0"/>
              <a:t>Rolled out to the users</a:t>
            </a:r>
          </a:p>
        </p:txBody>
      </p:sp>
    </p:spTree>
    <p:extLst>
      <p:ext uri="{BB962C8B-B14F-4D97-AF65-F5344CB8AC3E}">
        <p14:creationId xmlns:p14="http://schemas.microsoft.com/office/powerpoint/2010/main" val="28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baselines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an application environment should be well defined</a:t>
            </a:r>
          </a:p>
          <a:p>
            <a:pPr lvl="1"/>
            <a:r>
              <a:rPr lang="en-US" dirty="0"/>
              <a:t>All application instances must follow the baseline</a:t>
            </a:r>
          </a:p>
          <a:p>
            <a:pPr lvl="1"/>
            <a:r>
              <a:rPr lang="en-US" dirty="0"/>
              <a:t>Firewall settings, patch levels, OS file versions</a:t>
            </a:r>
          </a:p>
          <a:p>
            <a:pPr lvl="1"/>
            <a:r>
              <a:rPr lang="en-US" dirty="0"/>
              <a:t>May require constant updates</a:t>
            </a:r>
          </a:p>
          <a:p>
            <a:r>
              <a:rPr lang="en-US" dirty="0"/>
              <a:t>Integrity measurements check for secure baseline</a:t>
            </a:r>
          </a:p>
          <a:p>
            <a:pPr lvl="1"/>
            <a:r>
              <a:rPr lang="en-US" dirty="0"/>
              <a:t>Performed often</a:t>
            </a:r>
          </a:p>
          <a:p>
            <a:pPr lvl="1"/>
            <a:r>
              <a:rPr lang="en-US" dirty="0"/>
              <a:t>Check against well-documented baselines</a:t>
            </a:r>
          </a:p>
          <a:p>
            <a:pPr lvl="1"/>
            <a:r>
              <a:rPr lang="en-US" dirty="0"/>
              <a:t>Failure requires immediate correction</a:t>
            </a:r>
          </a:p>
        </p:txBody>
      </p:sp>
    </p:spTree>
    <p:extLst>
      <p:ext uri="{BB962C8B-B14F-4D97-AF65-F5344CB8AC3E}">
        <p14:creationId xmlns:p14="http://schemas.microsoft.com/office/powerpoint/2010/main" val="50130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1922</TotalTime>
  <Words>260</Words>
  <Application>Microsoft Macintosh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Development to production</vt:lpstr>
      <vt:lpstr>Sandboxing</vt:lpstr>
      <vt:lpstr>Working environments</vt:lpstr>
      <vt:lpstr>Working environments</vt:lpstr>
      <vt:lpstr>Secure baselines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60</cp:revision>
  <dcterms:created xsi:type="dcterms:W3CDTF">2019-04-17T19:12:48Z</dcterms:created>
  <dcterms:modified xsi:type="dcterms:W3CDTF">2021-03-02T23:07:09Z</dcterms:modified>
  <cp:category>pptx, curriculum, cyber</cp:category>
</cp:coreProperties>
</file>