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4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4256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3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7FD33-B764-4372-A469-D31B45FA9F7A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2B74-4B7B-493A-8981-241748137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4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5D4241-0C36-478F-BB68-238B38CC2B2E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Development Life Cycle Models</a:t>
            </a:r>
          </a:p>
        </p:txBody>
      </p:sp>
    </p:spTree>
    <p:extLst>
      <p:ext uri="{BB962C8B-B14F-4D97-AF65-F5344CB8AC3E}">
        <p14:creationId xmlns:p14="http://schemas.microsoft.com/office/powerpoint/2010/main" val="309252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Building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  <a:p>
            <a:r>
              <a:rPr lang="en-US" dirty="0"/>
              <a:t>Many methodologies</a:t>
            </a:r>
          </a:p>
          <a:p>
            <a:pPr lvl="1"/>
            <a:r>
              <a:rPr lang="en-US" dirty="0"/>
              <a:t>Customer requirements</a:t>
            </a:r>
          </a:p>
          <a:p>
            <a:pPr lvl="1"/>
            <a:r>
              <a:rPr lang="en-US" dirty="0"/>
              <a:t>Keep process on schedule</a:t>
            </a:r>
          </a:p>
          <a:p>
            <a:pPr lvl="1"/>
            <a:r>
              <a:rPr lang="en-US" dirty="0"/>
              <a:t>Keep process within budget</a:t>
            </a:r>
          </a:p>
          <a:p>
            <a:r>
              <a:rPr lang="en-US" dirty="0"/>
              <a:t>No single “best way”</a:t>
            </a:r>
          </a:p>
          <a:p>
            <a:pPr lvl="1"/>
            <a:r>
              <a:rPr lang="en-US" dirty="0"/>
              <a:t>Each organization is different</a:t>
            </a:r>
          </a:p>
          <a:p>
            <a:pPr lvl="2"/>
            <a:r>
              <a:rPr lang="en-US" dirty="0"/>
              <a:t>Different workflows, requirements</a:t>
            </a:r>
          </a:p>
          <a:p>
            <a:pPr lvl="1"/>
            <a:r>
              <a:rPr lang="en-US" dirty="0"/>
              <a:t>Framework helps provide order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A00B-3E12-4ABF-82E9-B8950C37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844-DE71-4696-BB1A-0977A783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Sequential design process</a:t>
            </a:r>
          </a:p>
          <a:p>
            <a:pPr lvl="1"/>
            <a:r>
              <a:rPr lang="en-US" dirty="0"/>
              <a:t>First step, then second step, then third step…</a:t>
            </a:r>
          </a:p>
          <a:p>
            <a:pPr lvl="1"/>
            <a:r>
              <a:rPr lang="en-US" dirty="0"/>
              <a:t>Considered a very traditional model</a:t>
            </a:r>
          </a:p>
          <a:p>
            <a:pPr lvl="1"/>
            <a:r>
              <a:rPr lang="en-US" dirty="0"/>
              <a:t>Many different flavors of waterfalls</a:t>
            </a:r>
          </a:p>
          <a:p>
            <a:r>
              <a:rPr lang="en-US" dirty="0"/>
              <a:t>The waterfall</a:t>
            </a:r>
          </a:p>
          <a:p>
            <a:pPr lvl="1"/>
            <a:r>
              <a:rPr lang="en-US" dirty="0"/>
              <a:t>Requirements - Document customer demands</a:t>
            </a:r>
          </a:p>
          <a:p>
            <a:pPr lvl="1"/>
            <a:r>
              <a:rPr lang="en-US" dirty="0"/>
              <a:t>Analysis - Build models and business rules</a:t>
            </a:r>
          </a:p>
          <a:p>
            <a:pPr lvl="1"/>
            <a:r>
              <a:rPr lang="en-US" dirty="0"/>
              <a:t>Design - Pick software architecture</a:t>
            </a:r>
          </a:p>
          <a:p>
            <a:pPr lvl="1"/>
            <a:r>
              <a:rPr lang="en-US" dirty="0"/>
              <a:t>Coding - Development and integration work</a:t>
            </a:r>
          </a:p>
          <a:p>
            <a:pPr lvl="1"/>
            <a:r>
              <a:rPr lang="en-US" dirty="0"/>
              <a:t>Testing – Application debugging</a:t>
            </a:r>
          </a:p>
          <a:p>
            <a:pPr lvl="1"/>
            <a:r>
              <a:rPr lang="en-US" dirty="0"/>
              <a:t>Operations - Install and support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0231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714C-5C53-462D-B9E3-3F906BEA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DE9B-B0E7-4BCE-8F59-A8E94EFF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stuff fast</a:t>
            </a:r>
          </a:p>
          <a:p>
            <a:pPr lvl="1"/>
            <a:r>
              <a:rPr lang="en-US" dirty="0"/>
              <a:t>Action better than waiting around</a:t>
            </a:r>
          </a:p>
          <a:p>
            <a:r>
              <a:rPr lang="en-US" dirty="0"/>
              <a:t>Everyone works together (in small teams)</a:t>
            </a:r>
          </a:p>
          <a:p>
            <a:pPr lvl="1"/>
            <a:r>
              <a:rPr lang="en-US" dirty="0"/>
              <a:t>Co-location, pair programming</a:t>
            </a:r>
          </a:p>
          <a:p>
            <a:r>
              <a:rPr lang="en-US" dirty="0"/>
              <a:t>Get something out there</a:t>
            </a:r>
          </a:p>
          <a:p>
            <a:pPr lvl="1"/>
            <a:r>
              <a:rPr lang="en-US" dirty="0"/>
              <a:t>App under construction is better than vaporware</a:t>
            </a:r>
          </a:p>
          <a:p>
            <a:r>
              <a:rPr lang="en-US" dirty="0"/>
              <a:t>Customer collaboration	</a:t>
            </a:r>
          </a:p>
          <a:p>
            <a:pPr lvl="1"/>
            <a:r>
              <a:rPr lang="en-US" dirty="0"/>
              <a:t>Constant communication</a:t>
            </a:r>
          </a:p>
          <a:p>
            <a:r>
              <a:rPr lang="en-US" dirty="0"/>
              <a:t>Quick response to change</a:t>
            </a:r>
          </a:p>
          <a:p>
            <a:pPr lvl="1"/>
            <a:r>
              <a:rPr lang="en-US" dirty="0"/>
              <a:t>Development is continuous</a:t>
            </a:r>
          </a:p>
        </p:txBody>
      </p:sp>
    </p:spTree>
    <p:extLst>
      <p:ext uri="{BB962C8B-B14F-4D97-AF65-F5344CB8AC3E}">
        <p14:creationId xmlns:p14="http://schemas.microsoft.com/office/powerpoint/2010/main" val="269561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1910</TotalTime>
  <Words>146</Words>
  <Application>Microsoft Macintosh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Building an Application</vt:lpstr>
      <vt:lpstr>Waterfall</vt:lpstr>
      <vt:lpstr>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56</cp:revision>
  <dcterms:created xsi:type="dcterms:W3CDTF">2019-04-17T19:12:48Z</dcterms:created>
  <dcterms:modified xsi:type="dcterms:W3CDTF">2021-03-02T23:07:49Z</dcterms:modified>
  <cp:category>pptx, curriculum, cyber</cp:category>
</cp:coreProperties>
</file>