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203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3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3788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7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7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2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8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2593-D974-43C9-8A4F-01F15E3EA88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5B39-73B5-47A7-95A2-E1D503CE6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4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27C17-CFCA-47F8-A161-ACF5E3AC9AD5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Secure DevOps</a:t>
            </a:r>
          </a:p>
        </p:txBody>
      </p:sp>
    </p:spTree>
    <p:extLst>
      <p:ext uri="{BB962C8B-B14F-4D97-AF65-F5344CB8AC3E}">
        <p14:creationId xmlns:p14="http://schemas.microsoft.com/office/powerpoint/2010/main" val="30182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and IT Operations combined</a:t>
            </a:r>
          </a:p>
          <a:p>
            <a:pPr lvl="1"/>
            <a:r>
              <a:rPr lang="en-US" dirty="0"/>
              <a:t>Bring together the two sides of the house</a:t>
            </a:r>
          </a:p>
          <a:p>
            <a:r>
              <a:rPr lang="en-US" dirty="0"/>
              <a:t>Create and deploy</a:t>
            </a:r>
          </a:p>
          <a:p>
            <a:pPr lvl="1"/>
            <a:r>
              <a:rPr lang="en-US" dirty="0"/>
              <a:t>Speed, availability, and security</a:t>
            </a:r>
          </a:p>
          <a:p>
            <a:r>
              <a:rPr lang="en-US" dirty="0"/>
              <a:t>Emphasis on automation and monitoring</a:t>
            </a:r>
          </a:p>
          <a:p>
            <a:pPr lvl="1"/>
            <a:r>
              <a:rPr lang="en-US" dirty="0"/>
              <a:t>Integration, testing, release, and manage</a:t>
            </a:r>
          </a:p>
          <a:p>
            <a:r>
              <a:rPr lang="en-US" dirty="0"/>
              <a:t>Shrink deployment cycles, frequency of rollouts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2D18-18CE-4A93-BF70-A566ED51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49B7-CC2F-4210-A43D-2238D709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Automation is relatively inexpensive</a:t>
            </a:r>
          </a:p>
          <a:p>
            <a:r>
              <a:rPr lang="en-US" dirty="0"/>
              <a:t>Functional security tests</a:t>
            </a:r>
          </a:p>
          <a:p>
            <a:pPr lvl="1"/>
            <a:r>
              <a:rPr lang="en-US" dirty="0"/>
              <a:t>Login, logout, ensure a secure platform</a:t>
            </a:r>
          </a:p>
          <a:p>
            <a:r>
              <a:rPr lang="en-US" dirty="0"/>
              <a:t>Test against known vulnerabilities</a:t>
            </a:r>
          </a:p>
          <a:p>
            <a:pPr lvl="1"/>
            <a:r>
              <a:rPr lang="en-US" dirty="0"/>
              <a:t>Misconfigurations, weak SSL ciphers, known CVEs,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Penetration testing</a:t>
            </a:r>
          </a:p>
          <a:p>
            <a:pPr lvl="1"/>
            <a:r>
              <a:rPr lang="en-US" dirty="0"/>
              <a:t>Test the OS and applications</a:t>
            </a:r>
          </a:p>
          <a:p>
            <a:r>
              <a:rPr lang="en-US" dirty="0"/>
              <a:t>Test the application</a:t>
            </a:r>
          </a:p>
          <a:p>
            <a:pPr lvl="1"/>
            <a:r>
              <a:rPr lang="en-US" dirty="0"/>
              <a:t>Manipulate the application to get unexpected results</a:t>
            </a:r>
          </a:p>
          <a:p>
            <a:pPr lvl="1"/>
            <a:r>
              <a:rPr lang="en-US" dirty="0"/>
              <a:t>Check “edge cases”, what happens with unexpected input?</a:t>
            </a:r>
          </a:p>
        </p:txBody>
      </p:sp>
    </p:spTree>
    <p:extLst>
      <p:ext uri="{BB962C8B-B14F-4D97-AF65-F5344CB8AC3E}">
        <p14:creationId xmlns:p14="http://schemas.microsoft.com/office/powerpoint/2010/main" val="38089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55D-A8E4-435E-9CC7-7143FB3F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A089-AC36-445E-8B03-C7FD3F45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constantly written</a:t>
            </a:r>
          </a:p>
          <a:p>
            <a:pPr lvl="1"/>
            <a:r>
              <a:rPr lang="en-US" dirty="0"/>
              <a:t>Merged into repository, Change management</a:t>
            </a:r>
          </a:p>
          <a:p>
            <a:r>
              <a:rPr lang="en-US" dirty="0"/>
              <a:t>Opportunities for security lapses</a:t>
            </a:r>
          </a:p>
          <a:p>
            <a:pPr lvl="1"/>
            <a:r>
              <a:rPr lang="en-US" dirty="0"/>
              <a:t>Security should be a concern from the beginning</a:t>
            </a:r>
          </a:p>
          <a:p>
            <a:r>
              <a:rPr lang="en-US" dirty="0"/>
              <a:t>Basic security checks during development</a:t>
            </a:r>
          </a:p>
          <a:p>
            <a:pPr lvl="1"/>
            <a:r>
              <a:rPr lang="en-US" dirty="0"/>
              <a:t>Document security baselines as bare minimum</a:t>
            </a:r>
          </a:p>
          <a:p>
            <a:r>
              <a:rPr lang="en-US" dirty="0"/>
              <a:t>Large-scale security analysis in testing phase</a:t>
            </a:r>
          </a:p>
          <a:p>
            <a:pPr lvl="1"/>
            <a:r>
              <a:rPr lang="en-US" dirty="0"/>
              <a:t>Significant issues already addressed</a:t>
            </a:r>
          </a:p>
        </p:txBody>
      </p:sp>
    </p:spTree>
    <p:extLst>
      <p:ext uri="{BB962C8B-B14F-4D97-AF65-F5344CB8AC3E}">
        <p14:creationId xmlns:p14="http://schemas.microsoft.com/office/powerpoint/2010/main" val="129749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679B-88A5-4281-B9A5-2C473685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8516-39A3-43F0-B1A9-14D49B07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systems</a:t>
            </a:r>
          </a:p>
          <a:p>
            <a:pPr lvl="1"/>
            <a:r>
              <a:rPr lang="en-US" dirty="0"/>
              <a:t>Locked down and unable to change</a:t>
            </a:r>
          </a:p>
          <a:p>
            <a:r>
              <a:rPr lang="en-US" dirty="0"/>
              <a:t>To update, a new iteration is rolled out</a:t>
            </a:r>
          </a:p>
          <a:p>
            <a:r>
              <a:rPr lang="en-US" dirty="0"/>
              <a:t>Much stronger security posture</a:t>
            </a:r>
          </a:p>
          <a:p>
            <a:pPr lvl="1"/>
            <a:r>
              <a:rPr lang="en-US" dirty="0"/>
              <a:t>Test and validate without worrying about configuration change</a:t>
            </a:r>
          </a:p>
          <a:p>
            <a:pPr lvl="1"/>
            <a:r>
              <a:rPr lang="en-US" dirty="0"/>
              <a:t>But security problems are locked in!</a:t>
            </a:r>
          </a:p>
        </p:txBody>
      </p:sp>
    </p:spTree>
    <p:extLst>
      <p:ext uri="{BB962C8B-B14F-4D97-AF65-F5344CB8AC3E}">
        <p14:creationId xmlns:p14="http://schemas.microsoft.com/office/powerpoint/2010/main" val="7909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34A4-0C6B-429B-8303-463D00B4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7EDF4-FC46-4E02-A276-B0D8B742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Relies heavily on automation</a:t>
            </a:r>
          </a:p>
          <a:p>
            <a:r>
              <a:rPr lang="en-US" dirty="0"/>
              <a:t>Automation allows quick and safe deployment</a:t>
            </a:r>
          </a:p>
          <a:p>
            <a:pPr lvl="1"/>
            <a:r>
              <a:rPr lang="en-US" dirty="0"/>
              <a:t>Except for the server hardware, switches, routers, firewalls,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Turn the infrastructure devices into code</a:t>
            </a:r>
          </a:p>
          <a:p>
            <a:pPr lvl="1"/>
            <a:r>
              <a:rPr lang="en-US" dirty="0"/>
              <a:t>Virtualize all the things!</a:t>
            </a:r>
          </a:p>
          <a:p>
            <a:pPr lvl="1"/>
            <a:r>
              <a:rPr lang="en-US" dirty="0"/>
              <a:t>Focus on application needs, rather than building the application based on available infrastructure</a:t>
            </a:r>
          </a:p>
          <a:p>
            <a:r>
              <a:rPr lang="en-US" dirty="0"/>
              <a:t>Clearly defined infrastructure</a:t>
            </a:r>
          </a:p>
          <a:p>
            <a:pPr lvl="1"/>
            <a:r>
              <a:rPr lang="en-US" dirty="0"/>
              <a:t>Security is a known quantity, not shifting or changing </a:t>
            </a:r>
            <a:r>
              <a:rPr lang="en-US"/>
              <a:t>below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8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1913</TotalTime>
  <Words>261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DevOps</vt:lpstr>
      <vt:lpstr>Security Automation</vt:lpstr>
      <vt:lpstr>Continuous Integration</vt:lpstr>
      <vt:lpstr>Immutable Systems</vt:lpstr>
      <vt:lpstr>Infrastructure As Code (IaC)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2021-03-02T23:08:08Z</dcterms:modified>
  <cp:category>pptx, curriculum, cyber</cp:category>
</cp:coreProperties>
</file>