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838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3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D5E7-48B4-42CF-B3C0-66383042648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66FC-4CC4-46EE-B7D6-4F71C8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5CC6F4-B70E-418E-9BE1-C7B0FE9D27EA}"/>
              </a:ext>
            </a:extLst>
          </p:cNvPr>
          <p:cNvSpPr/>
          <p:nvPr/>
        </p:nvSpPr>
        <p:spPr>
          <a:xfrm>
            <a:off x="532661" y="2443420"/>
            <a:ext cx="7437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Version Control and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12443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Constant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always be modifications, bug fixes, new features, and security patches</a:t>
            </a:r>
          </a:p>
          <a:p>
            <a:pPr lvl="1"/>
            <a:r>
              <a:rPr lang="en-US" dirty="0"/>
              <a:t>Important to manage change</a:t>
            </a:r>
          </a:p>
          <a:p>
            <a:pPr lvl="1"/>
            <a:r>
              <a:rPr lang="en-US" dirty="0"/>
              <a:t>Only chaotic if left unmanaged</a:t>
            </a:r>
          </a:p>
          <a:p>
            <a:r>
              <a:rPr lang="en-US" dirty="0"/>
              <a:t>Changes during application development</a:t>
            </a:r>
          </a:p>
          <a:p>
            <a:pPr lvl="1"/>
            <a:r>
              <a:rPr lang="en-US" dirty="0"/>
              <a:t>Version control handles this</a:t>
            </a:r>
          </a:p>
          <a:p>
            <a:r>
              <a:rPr lang="en-US" dirty="0"/>
              <a:t>Changes in production</a:t>
            </a:r>
          </a:p>
          <a:p>
            <a:pPr lvl="1"/>
            <a:r>
              <a:rPr lang="en-US" dirty="0"/>
              <a:t>Formal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7304-9B94-44F1-A4E2-38FF096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C562-70E3-4855-8EB4-67F53B3E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Track changes/updates, revert back to a previous version</a:t>
            </a:r>
          </a:p>
          <a:p>
            <a:r>
              <a:rPr lang="en-US" dirty="0"/>
              <a:t>Common in software development</a:t>
            </a:r>
          </a:p>
          <a:p>
            <a:pPr lvl="1"/>
            <a:r>
              <a:rPr lang="en-US" dirty="0"/>
              <a:t>But also for operating systems, wikis, and file storage</a:t>
            </a:r>
          </a:p>
          <a:p>
            <a:r>
              <a:rPr lang="en-US" dirty="0"/>
              <a:t>Useful for security</a:t>
            </a:r>
          </a:p>
          <a:p>
            <a:pPr lvl="1"/>
            <a:r>
              <a:rPr lang="en-US" dirty="0"/>
              <a:t>Compare versions over time</a:t>
            </a:r>
          </a:p>
          <a:p>
            <a:pPr lvl="1"/>
            <a:r>
              <a:rPr lang="en-US" dirty="0"/>
              <a:t>Identify modifications to important files</a:t>
            </a:r>
          </a:p>
          <a:p>
            <a:pPr lvl="2"/>
            <a:r>
              <a:rPr lang="en-US" dirty="0"/>
              <a:t>Who did what when?</a:t>
            </a:r>
          </a:p>
          <a:p>
            <a:r>
              <a:rPr lang="en-US" dirty="0"/>
              <a:t>Security challenge</a:t>
            </a:r>
          </a:p>
          <a:p>
            <a:pPr lvl="1"/>
            <a:r>
              <a:rPr lang="en-US" dirty="0"/>
              <a:t>Historical information can be a security risk</a:t>
            </a:r>
          </a:p>
          <a:p>
            <a:pPr lvl="1"/>
            <a:r>
              <a:rPr lang="en-US" dirty="0"/>
              <a:t>Can also be legal foothold if consistent</a:t>
            </a:r>
          </a:p>
        </p:txBody>
      </p:sp>
    </p:spTree>
    <p:extLst>
      <p:ext uri="{BB962C8B-B14F-4D97-AF65-F5344CB8AC3E}">
        <p14:creationId xmlns:p14="http://schemas.microsoft.com/office/powerpoint/2010/main" val="296143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928-A200-4595-B368-64D739A8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D9C4-D604-4E83-AACE-DD7774FE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control</a:t>
            </a:r>
          </a:p>
          <a:p>
            <a:pPr lvl="1"/>
            <a:r>
              <a:rPr lang="en-US" dirty="0"/>
              <a:t>Formal process for managing change</a:t>
            </a:r>
          </a:p>
          <a:p>
            <a:pPr lvl="1"/>
            <a:r>
              <a:rPr lang="en-US" dirty="0"/>
              <a:t>Avoid downtime, confusion, and mistakes</a:t>
            </a:r>
          </a:p>
          <a:p>
            <a:r>
              <a:rPr lang="en-US" dirty="0"/>
              <a:t>Nothing changes without following the process</a:t>
            </a:r>
          </a:p>
          <a:p>
            <a:pPr lvl="1"/>
            <a:r>
              <a:rPr lang="en-US" dirty="0"/>
              <a:t>Plan for the change</a:t>
            </a:r>
          </a:p>
          <a:p>
            <a:pPr lvl="1"/>
            <a:r>
              <a:rPr lang="en-US" dirty="0"/>
              <a:t>Estimate risk associated with each change</a:t>
            </a:r>
          </a:p>
          <a:p>
            <a:pPr lvl="1"/>
            <a:r>
              <a:rPr lang="en-US" dirty="0"/>
              <a:t>Have recovery plan if change doesn’t work</a:t>
            </a:r>
          </a:p>
          <a:p>
            <a:pPr lvl="1"/>
            <a:r>
              <a:rPr lang="en-US" dirty="0"/>
              <a:t>Test and evaluate before making the change</a:t>
            </a:r>
          </a:p>
          <a:p>
            <a:pPr lvl="1"/>
            <a:r>
              <a:rPr lang="en-US" dirty="0"/>
              <a:t>Document, document, document</a:t>
            </a:r>
          </a:p>
          <a:p>
            <a:pPr lvl="1"/>
            <a:r>
              <a:rPr lang="en-US" dirty="0"/>
              <a:t>Make the change </a:t>
            </a:r>
          </a:p>
        </p:txBody>
      </p:sp>
    </p:spTree>
    <p:extLst>
      <p:ext uri="{BB962C8B-B14F-4D97-AF65-F5344CB8AC3E}">
        <p14:creationId xmlns:p14="http://schemas.microsoft.com/office/powerpoint/2010/main" val="31564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A88-C5A8-4F61-B117-0A2DA76F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8497-6CB9-4A0D-A12A-FC93A03D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0064"/>
          </a:xfrm>
        </p:spPr>
        <p:txBody>
          <a:bodyPr>
            <a:normAutofit/>
          </a:bodyPr>
          <a:lstStyle/>
          <a:p>
            <a:r>
              <a:rPr lang="en-US" dirty="0"/>
              <a:t>Every change has security component</a:t>
            </a:r>
          </a:p>
          <a:p>
            <a:pPr lvl="1"/>
            <a:r>
              <a:rPr lang="en-US" dirty="0"/>
              <a:t>Each change must be evaluated individually</a:t>
            </a:r>
          </a:p>
          <a:p>
            <a:pPr lvl="1"/>
            <a:r>
              <a:rPr lang="en-US" dirty="0"/>
              <a:t>What risk does this carry? What does it open us up to?</a:t>
            </a:r>
          </a:p>
          <a:p>
            <a:r>
              <a:rPr lang="en-US" dirty="0"/>
              <a:t>Install security patches</a:t>
            </a:r>
          </a:p>
          <a:p>
            <a:r>
              <a:rPr lang="en-US" dirty="0"/>
              <a:t>Install application updates</a:t>
            </a:r>
          </a:p>
          <a:p>
            <a:pPr lvl="1"/>
            <a:r>
              <a:rPr lang="en-US" dirty="0"/>
              <a:t>New version, new code, new security concerns</a:t>
            </a:r>
          </a:p>
          <a:p>
            <a:r>
              <a:rPr lang="en-US" dirty="0"/>
              <a:t>Changes to applications</a:t>
            </a:r>
          </a:p>
          <a:p>
            <a:pPr lvl="1"/>
            <a:r>
              <a:rPr lang="en-US" dirty="0"/>
              <a:t>New servers, updated middleware,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Everything must be evaluated</a:t>
            </a:r>
          </a:p>
        </p:txBody>
      </p:sp>
    </p:spTree>
    <p:extLst>
      <p:ext uri="{BB962C8B-B14F-4D97-AF65-F5344CB8AC3E}">
        <p14:creationId xmlns:p14="http://schemas.microsoft.com/office/powerpoint/2010/main" val="353488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1916</TotalTime>
  <Words>220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Constant of Change</vt:lpstr>
      <vt:lpstr>Version Control</vt:lpstr>
      <vt:lpstr>Change Management</vt:lpstr>
      <vt:lpstr>Change Management and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2021-03-02T23:08:36Z</dcterms:modified>
  <cp:category>pptx, curriculum, cyber</cp:category>
</cp:coreProperties>
</file>