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6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883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0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2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D9F4-978D-4045-8FF9-FC8EA9634F55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DB0E-688D-4F31-8BF6-555D2D73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4E0C30-18CB-4DE7-A173-6DB1FAAF654F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Provisioning and Deprovisioning</a:t>
            </a:r>
          </a:p>
        </p:txBody>
      </p:sp>
    </p:spTree>
    <p:extLst>
      <p:ext uri="{BB962C8B-B14F-4D97-AF65-F5344CB8AC3E}">
        <p14:creationId xmlns:p14="http://schemas.microsoft.com/office/powerpoint/2010/main" val="264936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Deployments</a:t>
            </a:r>
          </a:p>
          <a:p>
            <a:pPr lvl="1"/>
            <a:r>
              <a:rPr lang="en-US" dirty="0"/>
              <a:t>Installing new web server, database server, middleware server, user workstation configurations, certificate updates</a:t>
            </a:r>
          </a:p>
          <a:p>
            <a:r>
              <a:rPr lang="en-US" dirty="0"/>
              <a:t>Application software security</a:t>
            </a:r>
          </a:p>
          <a:p>
            <a:pPr lvl="1"/>
            <a:r>
              <a:rPr lang="en-US" dirty="0"/>
              <a:t>Operating system changes, application changes</a:t>
            </a:r>
          </a:p>
          <a:p>
            <a:r>
              <a:rPr lang="en-US" dirty="0"/>
              <a:t>Network security</a:t>
            </a:r>
          </a:p>
          <a:p>
            <a:pPr lvl="1"/>
            <a:r>
              <a:rPr lang="en-US" dirty="0"/>
              <a:t>Secure VLAN, internal access, external access</a:t>
            </a:r>
          </a:p>
          <a:p>
            <a:r>
              <a:rPr lang="en-US" dirty="0"/>
              <a:t>Software deployed to workstations</a:t>
            </a:r>
          </a:p>
          <a:p>
            <a:pPr lvl="1"/>
            <a:r>
              <a:rPr lang="en-US" dirty="0"/>
              <a:t>Check for malicious code</a:t>
            </a:r>
          </a:p>
          <a:p>
            <a:pPr lvl="1"/>
            <a:r>
              <a:rPr lang="en-US" dirty="0"/>
              <a:t>Verify security posture of workstation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7201-BD2C-4EF2-BAC1-93865DD0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C4D5-7B36-43CE-8E7F-35AC0BE8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Automation is key to cloud computing</a:t>
            </a:r>
          </a:p>
          <a:p>
            <a:pPr lvl="1"/>
            <a:r>
              <a:rPr lang="en-US" dirty="0"/>
              <a:t>Services appear and disappear automatically or at the push of a button</a:t>
            </a:r>
          </a:p>
          <a:p>
            <a:r>
              <a:rPr lang="en-US" dirty="0"/>
              <a:t>Entire application instances can be instantly provisioned</a:t>
            </a:r>
          </a:p>
          <a:p>
            <a:pPr lvl="1"/>
            <a:r>
              <a:rPr lang="en-US" dirty="0"/>
              <a:t>All servers, networks, switches, firewalls, and policies</a:t>
            </a:r>
          </a:p>
          <a:p>
            <a:r>
              <a:rPr lang="en-US" dirty="0"/>
              <a:t>Instances can move around the world as needed</a:t>
            </a:r>
          </a:p>
          <a:p>
            <a:pPr lvl="1"/>
            <a:r>
              <a:rPr lang="en-US" dirty="0"/>
              <a:t>“Follow the sun”</a:t>
            </a:r>
          </a:p>
          <a:p>
            <a:r>
              <a:rPr lang="en-US" dirty="0"/>
              <a:t>Security policies should be part of the orchestration</a:t>
            </a:r>
          </a:p>
          <a:p>
            <a:pPr lvl="1"/>
            <a:r>
              <a:rPr lang="en-US" dirty="0"/>
              <a:t>As applications get provisioned, proper security is automatically included</a:t>
            </a:r>
          </a:p>
        </p:txBody>
      </p:sp>
    </p:spTree>
    <p:extLst>
      <p:ext uri="{BB962C8B-B14F-4D97-AF65-F5344CB8AC3E}">
        <p14:creationId xmlns:p14="http://schemas.microsoft.com/office/powerpoint/2010/main" val="23747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FE51-4FDC-411D-B65F-1DE41DB7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3D6D-959E-475E-9C46-F8B2AD12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Dismantling and removing an application instance</a:t>
            </a:r>
          </a:p>
          <a:p>
            <a:r>
              <a:rPr lang="en-US" dirty="0"/>
              <a:t>Secure deprovisioning is important</a:t>
            </a:r>
          </a:p>
          <a:p>
            <a:pPr lvl="1"/>
            <a:r>
              <a:rPr lang="en-US" dirty="0"/>
              <a:t>Don’t leave anything flapping in the wind</a:t>
            </a:r>
          </a:p>
          <a:p>
            <a:pPr lvl="1"/>
            <a:r>
              <a:rPr lang="en-US" dirty="0"/>
              <a:t>Don’t shut down vital resources</a:t>
            </a:r>
          </a:p>
          <a:p>
            <a:r>
              <a:rPr lang="en-US" dirty="0"/>
              <a:t>Firewall policies must be adapted</a:t>
            </a:r>
          </a:p>
          <a:p>
            <a:pPr lvl="1"/>
            <a:r>
              <a:rPr lang="en-US" dirty="0"/>
              <a:t>When application goes away, so too should access</a:t>
            </a:r>
          </a:p>
          <a:p>
            <a:r>
              <a:rPr lang="en-US" dirty="0"/>
              <a:t>Plan for data</a:t>
            </a:r>
          </a:p>
          <a:p>
            <a:pPr lvl="1"/>
            <a:r>
              <a:rPr lang="en-US" dirty="0"/>
              <a:t>Don’t leave the information in the open!</a:t>
            </a:r>
          </a:p>
        </p:txBody>
      </p:sp>
    </p:spTree>
    <p:extLst>
      <p:ext uri="{BB962C8B-B14F-4D97-AF65-F5344CB8AC3E}">
        <p14:creationId xmlns:p14="http://schemas.microsoft.com/office/powerpoint/2010/main" val="2486305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1909</TotalTime>
  <Words>170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Provisioning</vt:lpstr>
      <vt:lpstr>Orchestration</vt:lpstr>
      <vt:lpstr>Deprovisioning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2021-03-02T23:08:49Z</dcterms:modified>
  <cp:category>pptx, curriculum, cyber</cp:category>
</cp:coreProperties>
</file>