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9"/>
  </p:notesMasterIdLst>
  <p:sldIdLst>
    <p:sldId id="264" r:id="rId2"/>
    <p:sldId id="257" r:id="rId3"/>
    <p:sldId id="258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5226" autoAdjust="0"/>
  </p:normalViewPr>
  <p:slideViewPr>
    <p:cSldViewPr snapToGrid="0">
      <p:cViewPr varScale="1">
        <p:scale>
          <a:sx n="128" d="100"/>
          <a:sy n="128" d="100"/>
        </p:scale>
        <p:origin x="34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5898825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6906359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856" y="3428999"/>
            <a:ext cx="4138550" cy="2268559"/>
          </a:xfrm>
        </p:spPr>
        <p:txBody>
          <a:bodyPr anchor="t">
            <a:normAutofit/>
          </a:bodyPr>
          <a:lstStyle>
            <a:lvl1pPr algn="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1292" y="2268787"/>
            <a:ext cx="3966114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632F-B19C-4AF3-AC4B-6A0B4773FD01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4B6EB7CA-C681-49E9-9166-0443E0A6E8E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641440" y="3262168"/>
            <a:ext cx="311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2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747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extBox 1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57" y="808057"/>
            <a:ext cx="5885350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0792" y="2049878"/>
            <a:ext cx="5723414" cy="40000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632F-B19C-4AF3-AC4B-6A0B4773FD01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B7CA-C681-49E9-9166-0443E0A6E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36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extBox 22"/>
          <p:cNvSpPr txBox="1"/>
          <p:nvPr/>
        </p:nvSpPr>
        <p:spPr>
          <a:xfrm rot="5400000">
            <a:off x="7688343" y="480678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9317" y="805818"/>
            <a:ext cx="99488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4598" y="970410"/>
            <a:ext cx="4715441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632F-B19C-4AF3-AC4B-6A0B4773FD01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B7CA-C681-49E9-9166-0443E0A6E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83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72639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632F-B19C-4AF3-AC4B-6A0B4773FD01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B7CA-C681-49E9-9166-0443E0A6E8E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24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3199028"/>
            <a:ext cx="5967420" cy="1372971"/>
          </a:xfrm>
        </p:spPr>
        <p:txBody>
          <a:bodyPr anchor="t">
            <a:normAutofit/>
          </a:bodyPr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1131" y="2272143"/>
            <a:ext cx="5803294" cy="926885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632F-B19C-4AF3-AC4B-6A0B4773FD01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B7CA-C681-49E9-9166-0443E0A6E8E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44924" y="3023993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69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426" y="805818"/>
            <a:ext cx="5882780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5406" y="2056800"/>
            <a:ext cx="285554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679" y="2056800"/>
            <a:ext cx="285952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632F-B19C-4AF3-AC4B-6A0B4773FD01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B7CA-C681-49E9-9166-0443E0A6E8E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extBox 18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309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TextBox 23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589" y="805818"/>
            <a:ext cx="5880617" cy="10770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3589" y="2054563"/>
            <a:ext cx="2857364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2510" y="2851330"/>
            <a:ext cx="2858443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679" y="2054563"/>
            <a:ext cx="285952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84680" y="2851330"/>
            <a:ext cx="2859526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632F-B19C-4AF3-AC4B-6A0B4773FD01}" type="datetimeFigureOut">
              <a:rPr lang="en-US" smtClean="0"/>
              <a:t>3/2/21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B7CA-C681-49E9-9166-0443E0A6E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80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extBox 15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632F-B19C-4AF3-AC4B-6A0B4773FD01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B7CA-C681-49E9-9166-0443E0A6E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0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632F-B19C-4AF3-AC4B-6A0B4773FD01}" type="datetimeFigureOut">
              <a:rPr lang="en-US" smtClean="0"/>
              <a:t>3/2/21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B7CA-C681-49E9-9166-0443E0A6E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4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83" y="1296618"/>
            <a:ext cx="2120703" cy="1889075"/>
          </a:xfrm>
        </p:spPr>
        <p:txBody>
          <a:bodyPr anchor="b">
            <a:normAutofit/>
          </a:bodyPr>
          <a:lstStyle>
            <a:lvl1pPr algn="l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8538" y="805818"/>
            <a:ext cx="375566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2" y="3186155"/>
            <a:ext cx="2120703" cy="2386397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632F-B19C-4AF3-AC4B-6A0B4773FD01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B7CA-C681-49E9-9166-0443E0A6E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0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82987" y="3229"/>
            <a:ext cx="3727769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671" y="1296618"/>
            <a:ext cx="2603212" cy="188630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4" y="3182928"/>
            <a:ext cx="2603794" cy="2386394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632F-B19C-4AF3-AC4B-6A0B4773FD01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B7CA-C681-49E9-9166-0443E0A6E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52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60" y="2912532"/>
            <a:ext cx="7772939" cy="39454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98"/>
          <a:stretch/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61317" y="808057"/>
            <a:ext cx="587801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6236" y="2049878"/>
            <a:ext cx="5713092" cy="40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28294" y="5272451"/>
            <a:ext cx="2662729" cy="179188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76CBFDB-6F2F-408A-B4B5-E14287D8A7A4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58177" y="3658900"/>
            <a:ext cx="5885352" cy="183663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136" y="164594"/>
            <a:ext cx="638312" cy="322850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590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28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8366" indent="-258366" algn="l" defTabSz="685800" rtl="0" eaLnBrk="1" latinLnBrk="0" hangingPunct="1">
        <a:lnSpc>
          <a:spcPct val="120000"/>
        </a:lnSpc>
        <a:spcBef>
          <a:spcPts val="750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65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441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823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299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975104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4028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670048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01752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B9FE6A2-D72A-41F9-AF98-742EF90715F8}"/>
              </a:ext>
            </a:extLst>
          </p:cNvPr>
          <p:cNvSpPr/>
          <p:nvPr/>
        </p:nvSpPr>
        <p:spPr>
          <a:xfrm>
            <a:off x="532661" y="2443420"/>
            <a:ext cx="6999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dirty="0">
                <a:solidFill>
                  <a:schemeClr val="bg1"/>
                </a:solidFill>
                <a:latin typeface="Circe Light" panose="020B0402020203020203" pitchFamily="34" charset="0"/>
              </a:rPr>
              <a:t>Code Quality and Testing</a:t>
            </a:r>
          </a:p>
        </p:txBody>
      </p:sp>
    </p:spTree>
    <p:extLst>
      <p:ext uri="{BB962C8B-B14F-4D97-AF65-F5344CB8AC3E}">
        <p14:creationId xmlns:p14="http://schemas.microsoft.com/office/powerpoint/2010/main" val="742078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81037"/>
            <a:ext cx="8366760" cy="721396"/>
          </a:xfrm>
        </p:spPr>
        <p:txBody>
          <a:bodyPr/>
          <a:lstStyle/>
          <a:p>
            <a:r>
              <a:rPr lang="en-US" dirty="0"/>
              <a:t>Static Code Analyzers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Analyzing code without executing the code</a:t>
            </a:r>
          </a:p>
          <a:p>
            <a:r>
              <a:rPr lang="en-US" dirty="0"/>
              <a:t>Static Application Security Testing (SAST)</a:t>
            </a:r>
          </a:p>
          <a:p>
            <a:pPr lvl="1"/>
            <a:r>
              <a:rPr lang="en-US" dirty="0"/>
              <a:t>Used to identify security flaws</a:t>
            </a:r>
          </a:p>
          <a:p>
            <a:r>
              <a:rPr lang="en-US" dirty="0"/>
              <a:t>Can identify many vulnerabilities:</a:t>
            </a:r>
          </a:p>
          <a:p>
            <a:pPr lvl="1"/>
            <a:r>
              <a:rPr lang="en-US" dirty="0"/>
              <a:t>Buffer overflows</a:t>
            </a:r>
          </a:p>
          <a:p>
            <a:pPr lvl="1"/>
            <a:r>
              <a:rPr lang="en-US" dirty="0"/>
              <a:t>Database injections</a:t>
            </a:r>
          </a:p>
          <a:p>
            <a:pPr lvl="1"/>
            <a:r>
              <a:rPr lang="en-US" dirty="0"/>
              <a:t>Plus more…</a:t>
            </a:r>
          </a:p>
          <a:p>
            <a:r>
              <a:rPr lang="en-US" dirty="0"/>
              <a:t>Not everything can be identified though</a:t>
            </a:r>
          </a:p>
          <a:p>
            <a:pPr lvl="1"/>
            <a:r>
              <a:rPr lang="en-US" dirty="0"/>
              <a:t>Still have to verify each finding</a:t>
            </a:r>
          </a:p>
          <a:p>
            <a:pPr lvl="1"/>
            <a:r>
              <a:rPr lang="en-US" dirty="0"/>
              <a:t>Also watch out for false positives!</a:t>
            </a:r>
          </a:p>
        </p:txBody>
      </p:sp>
    </p:spTree>
    <p:extLst>
      <p:ext uri="{BB962C8B-B14F-4D97-AF65-F5344CB8AC3E}">
        <p14:creationId xmlns:p14="http://schemas.microsoft.com/office/powerpoint/2010/main" val="49627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439DE-DF84-477B-BE26-3315FA03A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Analysis (Fuzzing)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68035-AA50-49B6-B1CD-F7DD19F1B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9720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Checking for flaws while the software is being run</a:t>
            </a:r>
          </a:p>
          <a:p>
            <a:r>
              <a:rPr lang="en-US" dirty="0"/>
              <a:t>Random inputs are sent to an application</a:t>
            </a:r>
          </a:p>
          <a:p>
            <a:pPr lvl="1"/>
            <a:r>
              <a:rPr lang="en-US" dirty="0"/>
              <a:t>Fault-injecting</a:t>
            </a:r>
          </a:p>
          <a:p>
            <a:pPr lvl="1"/>
            <a:r>
              <a:rPr lang="en-US" dirty="0"/>
              <a:t>Robustness testing</a:t>
            </a:r>
          </a:p>
          <a:p>
            <a:pPr lvl="1"/>
            <a:r>
              <a:rPr lang="en-US" dirty="0"/>
              <a:t>Syntax testing</a:t>
            </a:r>
          </a:p>
          <a:p>
            <a:pPr lvl="1"/>
            <a:r>
              <a:rPr lang="en-US" dirty="0"/>
              <a:t>Negative testing</a:t>
            </a:r>
          </a:p>
          <a:p>
            <a:r>
              <a:rPr lang="en-US" dirty="0"/>
              <a:t>Looking for something out of the ordinary</a:t>
            </a:r>
          </a:p>
          <a:p>
            <a:pPr lvl="1"/>
            <a:r>
              <a:rPr lang="en-US" dirty="0"/>
              <a:t>Anything crash? Errors? Anything weird?</a:t>
            </a:r>
          </a:p>
          <a:p>
            <a:r>
              <a:rPr lang="en-US" dirty="0"/>
              <a:t>Fuzzing is a brute force method of inputting numerous things to validate and try to find issues</a:t>
            </a:r>
          </a:p>
        </p:txBody>
      </p:sp>
    </p:spTree>
    <p:extLst>
      <p:ext uri="{BB962C8B-B14F-4D97-AF65-F5344CB8AC3E}">
        <p14:creationId xmlns:p14="http://schemas.microsoft.com/office/powerpoint/2010/main" val="1225023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2AC32-FCA1-4164-9D40-6DC93E90B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Stress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3F32-9A2C-41BC-86DF-1C6E8A638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Overloading an application</a:t>
            </a:r>
          </a:p>
          <a:p>
            <a:pPr lvl="1"/>
            <a:r>
              <a:rPr lang="en-US" dirty="0"/>
              <a:t>It worked when only one machine using it</a:t>
            </a:r>
          </a:p>
          <a:p>
            <a:pPr lvl="2"/>
            <a:r>
              <a:rPr lang="en-US" dirty="0"/>
              <a:t>What happens if a hundreds use it? </a:t>
            </a:r>
          </a:p>
          <a:p>
            <a:r>
              <a:rPr lang="en-US" dirty="0"/>
              <a:t>Extensive automation options for stress testing</a:t>
            </a:r>
          </a:p>
          <a:p>
            <a:pPr lvl="1"/>
            <a:r>
              <a:rPr lang="en-US" dirty="0"/>
              <a:t>Automate individual machines</a:t>
            </a:r>
          </a:p>
          <a:p>
            <a:pPr lvl="1"/>
            <a:r>
              <a:rPr lang="en-US" dirty="0"/>
              <a:t>Simulate large loads</a:t>
            </a:r>
          </a:p>
          <a:p>
            <a:r>
              <a:rPr lang="en-US" dirty="0"/>
              <a:t>Can get a variety of error options</a:t>
            </a:r>
          </a:p>
          <a:p>
            <a:pPr lvl="1"/>
            <a:r>
              <a:rPr lang="en-US" dirty="0"/>
              <a:t>Unintended error messages</a:t>
            </a:r>
          </a:p>
          <a:p>
            <a:pPr lvl="1"/>
            <a:r>
              <a:rPr lang="en-US" dirty="0"/>
              <a:t>Application details and versions displayed to the user</a:t>
            </a:r>
          </a:p>
          <a:p>
            <a:pPr lvl="1"/>
            <a:r>
              <a:rPr lang="en-US" dirty="0"/>
              <a:t>Kernel and memory dumps</a:t>
            </a:r>
          </a:p>
        </p:txBody>
      </p:sp>
    </p:spTree>
    <p:extLst>
      <p:ext uri="{BB962C8B-B14F-4D97-AF65-F5344CB8AC3E}">
        <p14:creationId xmlns:p14="http://schemas.microsoft.com/office/powerpoint/2010/main" val="3995970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1F5A8-F28C-4255-9952-A9A9668C1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Sandboxing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1F2A7-F972-4D55-94D0-FC4FBC1FD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Testing the code in a scenario isolated from the target system</a:t>
            </a:r>
          </a:p>
          <a:p>
            <a:pPr lvl="1"/>
            <a:r>
              <a:rPr lang="en-US" dirty="0"/>
              <a:t>If there are flaws, the main system will not be harmed</a:t>
            </a:r>
          </a:p>
          <a:p>
            <a:r>
              <a:rPr lang="en-US" dirty="0"/>
              <a:t>Need to make the sandboxed environment as similar to the real thing as possible</a:t>
            </a:r>
          </a:p>
          <a:p>
            <a:r>
              <a:rPr lang="en-US" dirty="0"/>
              <a:t>Try to break everything in the environment!</a:t>
            </a:r>
          </a:p>
          <a:p>
            <a:pPr lvl="1"/>
            <a:r>
              <a:rPr lang="en-US" dirty="0"/>
              <a:t>Overload the environment</a:t>
            </a:r>
          </a:p>
          <a:p>
            <a:pPr lvl="1"/>
            <a:r>
              <a:rPr lang="en-US" dirty="0"/>
              <a:t>Try malicious things</a:t>
            </a:r>
          </a:p>
          <a:p>
            <a:pPr lvl="1"/>
            <a:r>
              <a:rPr lang="en-US" dirty="0"/>
              <a:t>It doesn’t matter if you damage the sandbox</a:t>
            </a:r>
          </a:p>
        </p:txBody>
      </p:sp>
    </p:spTree>
    <p:extLst>
      <p:ext uri="{BB962C8B-B14F-4D97-AF65-F5344CB8AC3E}">
        <p14:creationId xmlns:p14="http://schemas.microsoft.com/office/powerpoint/2010/main" val="485674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8C8CA-B7FF-4C6E-A5FA-CE0249868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90218-0945-4216-B59B-13476243E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27703"/>
          </a:xfrm>
        </p:spPr>
        <p:txBody>
          <a:bodyPr>
            <a:normAutofit/>
          </a:bodyPr>
          <a:lstStyle/>
          <a:p>
            <a:r>
              <a:rPr lang="en-US" dirty="0"/>
              <a:t>Verifying that the final product solves the goals set out in the beginning.</a:t>
            </a:r>
          </a:p>
          <a:p>
            <a:pPr lvl="1"/>
            <a:r>
              <a:rPr lang="en-US" dirty="0"/>
              <a:t>Is it doing what it’s supposed to do?</a:t>
            </a:r>
          </a:p>
          <a:p>
            <a:r>
              <a:rPr lang="en-US" dirty="0"/>
              <a:t>Verification</a:t>
            </a:r>
          </a:p>
          <a:p>
            <a:pPr lvl="1"/>
            <a:r>
              <a:rPr lang="en-US" dirty="0"/>
              <a:t>Software working properly?</a:t>
            </a:r>
          </a:p>
          <a:p>
            <a:pPr lvl="1"/>
            <a:r>
              <a:rPr lang="en-US" dirty="0"/>
              <a:t>Do you see any bugs?</a:t>
            </a:r>
          </a:p>
          <a:p>
            <a:pPr lvl="1"/>
            <a:r>
              <a:rPr lang="en-US" dirty="0"/>
              <a:t>Is this was the users wanted?</a:t>
            </a:r>
          </a:p>
          <a:p>
            <a:r>
              <a:rPr lang="en-US" dirty="0"/>
              <a:t>Validation</a:t>
            </a:r>
          </a:p>
          <a:p>
            <a:pPr lvl="1"/>
            <a:r>
              <a:rPr lang="en-US" dirty="0"/>
              <a:t>Are we building the right thing/product?</a:t>
            </a:r>
          </a:p>
          <a:p>
            <a:pPr lvl="1"/>
            <a:r>
              <a:rPr lang="en-US" dirty="0"/>
              <a:t>Is this a good product?</a:t>
            </a:r>
          </a:p>
        </p:txBody>
      </p:sp>
    </p:spTree>
    <p:extLst>
      <p:ext uri="{BB962C8B-B14F-4D97-AF65-F5344CB8AC3E}">
        <p14:creationId xmlns:p14="http://schemas.microsoft.com/office/powerpoint/2010/main" val="3636130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348AB-C65C-4ACC-8285-C3269C3C6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Compiled vs. Runtime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8CE5D-5F6C-4CC3-8C18-7818C5DF3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Compiled code</a:t>
            </a:r>
          </a:p>
          <a:p>
            <a:pPr lvl="1"/>
            <a:r>
              <a:rPr lang="en-US" dirty="0"/>
              <a:t>Source code is not seen</a:t>
            </a:r>
          </a:p>
          <a:p>
            <a:pPr lvl="1"/>
            <a:r>
              <a:rPr lang="en-US" dirty="0"/>
              <a:t>Application is compiled from the source</a:t>
            </a:r>
          </a:p>
          <a:p>
            <a:pPr lvl="1"/>
            <a:r>
              <a:rPr lang="en-US" dirty="0"/>
              <a:t>Compiled code is specific to the machine</a:t>
            </a:r>
          </a:p>
          <a:p>
            <a:pPr lvl="1"/>
            <a:r>
              <a:rPr lang="en-US" dirty="0"/>
              <a:t>Logical bugs come when code is being compiled</a:t>
            </a:r>
          </a:p>
          <a:p>
            <a:r>
              <a:rPr lang="en-US" dirty="0"/>
              <a:t>Runtime code</a:t>
            </a:r>
          </a:p>
          <a:p>
            <a:pPr lvl="1"/>
            <a:r>
              <a:rPr lang="en-US" dirty="0"/>
              <a:t>Source code can be viewed</a:t>
            </a:r>
          </a:p>
          <a:p>
            <a:pPr lvl="1"/>
            <a:r>
              <a:rPr lang="en-US" dirty="0"/>
              <a:t>When the application starts, the code executes/starts</a:t>
            </a:r>
          </a:p>
          <a:p>
            <a:pPr lvl="1"/>
            <a:r>
              <a:rPr lang="en-US" dirty="0"/>
              <a:t>Errors will only be detected after the code has run</a:t>
            </a:r>
          </a:p>
          <a:p>
            <a:pPr marL="22542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623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{F40D4E0B-4722-A240-875F-251D88297842}tf16401378</Template>
  <TotalTime>1977</TotalTime>
  <Words>350</Words>
  <Application>Microsoft Macintosh PowerPoint</Application>
  <PresentationFormat>On-screen Show (4:3)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Circe Light</vt:lpstr>
      <vt:lpstr>MS Shell Dlg 2</vt:lpstr>
      <vt:lpstr>Wingdings</vt:lpstr>
      <vt:lpstr>Wingdings 3</vt:lpstr>
      <vt:lpstr>Madison</vt:lpstr>
      <vt:lpstr>PowerPoint Presentation</vt:lpstr>
      <vt:lpstr>Static Code Analyzers</vt:lpstr>
      <vt:lpstr>Dynamic Analysis (Fuzzing)</vt:lpstr>
      <vt:lpstr>Stress Testing</vt:lpstr>
      <vt:lpstr>Sandboxing</vt:lpstr>
      <vt:lpstr>Model Verification</vt:lpstr>
      <vt:lpstr>Compiled vs. Runtime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58</cp:revision>
  <dcterms:created xsi:type="dcterms:W3CDTF">2019-04-17T19:12:48Z</dcterms:created>
  <dcterms:modified xsi:type="dcterms:W3CDTF">2021-03-02T23:10:10Z</dcterms:modified>
  <cp:category>pptx, curriculum, cyber</cp:category>
</cp:coreProperties>
</file>