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9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4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8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051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9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1846-AE98-4A5F-B7E3-881801EEC6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A685-8D0F-42CC-8DD3-26A5E0D3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5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421A69-6D82-498C-A382-36DF84D81E24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Virtualization Security</a:t>
            </a:r>
          </a:p>
        </p:txBody>
      </p:sp>
    </p:spTree>
    <p:extLst>
      <p:ext uri="{BB962C8B-B14F-4D97-AF65-F5344CB8AC3E}">
        <p14:creationId xmlns:p14="http://schemas.microsoft.com/office/powerpoint/2010/main" val="223402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Sprawl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02642"/>
          </a:xfrm>
        </p:spPr>
        <p:txBody>
          <a:bodyPr>
            <a:normAutofit/>
          </a:bodyPr>
          <a:lstStyle/>
          <a:p>
            <a:r>
              <a:rPr lang="en-US" dirty="0"/>
              <a:t>What is “sprawl”?</a:t>
            </a:r>
          </a:p>
          <a:p>
            <a:pPr lvl="1"/>
            <a:r>
              <a:rPr lang="en-US" dirty="0"/>
              <a:t>The disorganization and uncontrolled spreading </a:t>
            </a:r>
          </a:p>
          <a:p>
            <a:pPr lvl="1"/>
            <a:r>
              <a:rPr lang="en-US" dirty="0"/>
              <a:t>Caused by lack of management</a:t>
            </a:r>
          </a:p>
          <a:p>
            <a:r>
              <a:rPr lang="en-US" dirty="0"/>
              <a:t>Virtual Machines contain a large amount of files</a:t>
            </a:r>
          </a:p>
          <a:p>
            <a:pPr lvl="1"/>
            <a:r>
              <a:rPr lang="en-US" dirty="0"/>
              <a:t>Memory structures, VM Disk,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Must all be contained</a:t>
            </a:r>
          </a:p>
          <a:p>
            <a:r>
              <a:rPr lang="en-US" dirty="0"/>
              <a:t>VM Sprawl Avoidance</a:t>
            </a:r>
          </a:p>
          <a:p>
            <a:pPr lvl="1"/>
            <a:r>
              <a:rPr lang="en-US" dirty="0"/>
              <a:t>Done by an organization (Everyone following same policies)</a:t>
            </a:r>
          </a:p>
          <a:p>
            <a:pPr lvl="2"/>
            <a:r>
              <a:rPr lang="en-US" dirty="0"/>
              <a:t>Similar storage names and locations</a:t>
            </a:r>
          </a:p>
          <a:p>
            <a:pPr lvl="1"/>
            <a:r>
              <a:rPr lang="en-US" dirty="0"/>
              <a:t>Admins can easily locate and use resources on VMs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Escape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072" y="1705326"/>
            <a:ext cx="5086690" cy="4800600"/>
          </a:xfrm>
        </p:spPr>
        <p:txBody>
          <a:bodyPr>
            <a:normAutofit/>
          </a:bodyPr>
          <a:lstStyle/>
          <a:p>
            <a:r>
              <a:rPr lang="en-US" dirty="0"/>
              <a:t>What is VM Escape?</a:t>
            </a:r>
          </a:p>
          <a:p>
            <a:pPr lvl="1"/>
            <a:r>
              <a:rPr lang="en-US" dirty="0"/>
              <a:t>An attacker gains access to host machine through the Virtual Machine</a:t>
            </a:r>
          </a:p>
          <a:p>
            <a:r>
              <a:rPr lang="en-US" dirty="0"/>
              <a:t>Why is this bad?</a:t>
            </a:r>
          </a:p>
          <a:p>
            <a:pPr lvl="1"/>
            <a:r>
              <a:rPr lang="en-US" dirty="0"/>
              <a:t>Attacker can control all the virtual machines on the system</a:t>
            </a:r>
          </a:p>
          <a:p>
            <a:pPr lvl="1"/>
            <a:r>
              <a:rPr lang="en-US" dirty="0"/>
              <a:t>Attacker can have complete control over the host machine</a:t>
            </a:r>
          </a:p>
        </p:txBody>
      </p:sp>
      <p:pic>
        <p:nvPicPr>
          <p:cNvPr id="1026" name="Picture 2" descr="http://www.yashanet.com/image/matrix/wormho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1" r="26208"/>
          <a:stretch/>
        </p:blipFill>
        <p:spPr bwMode="auto">
          <a:xfrm>
            <a:off x="5752762" y="1286933"/>
            <a:ext cx="3278972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44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the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21840" cy="3976863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Famous “Virtual Machine Escapes”</a:t>
            </a:r>
          </a:p>
          <a:p>
            <a:pPr lvl="1"/>
            <a:r>
              <a:rPr lang="en-US" sz="2800" dirty="0"/>
              <a:t>Microsoft Edge’s JavaScript bug</a:t>
            </a:r>
          </a:p>
          <a:p>
            <a:pPr lvl="2"/>
            <a:r>
              <a:rPr lang="en-US" sz="2400" dirty="0"/>
              <a:t>Attackers were able to execute malicious code within the sandbox</a:t>
            </a:r>
          </a:p>
          <a:p>
            <a:pPr lvl="1"/>
            <a:r>
              <a:rPr lang="en-US" sz="3200" dirty="0"/>
              <a:t>Kernel Bug in Windows 10</a:t>
            </a:r>
          </a:p>
          <a:p>
            <a:pPr lvl="2"/>
            <a:r>
              <a:rPr lang="en-US" sz="2800" dirty="0"/>
              <a:t>Attackers were able to break past a guest operating system</a:t>
            </a:r>
          </a:p>
          <a:p>
            <a:pPr lvl="1"/>
            <a:r>
              <a:rPr lang="en-US" sz="3200" dirty="0"/>
              <a:t>Hardware simulation bug in VMWare</a:t>
            </a:r>
          </a:p>
          <a:p>
            <a:pPr lvl="2"/>
            <a:r>
              <a:rPr lang="en-US" sz="2400" dirty="0"/>
              <a:t>Attackers were able to escape the VM and gain access to the host machine</a:t>
            </a:r>
          </a:p>
          <a:p>
            <a:r>
              <a:rPr lang="en-US" sz="3200" dirty="0"/>
              <a:t>All three of these cases have since been patched</a:t>
            </a:r>
          </a:p>
        </p:txBody>
      </p:sp>
    </p:spTree>
    <p:extLst>
      <p:ext uri="{BB962C8B-B14F-4D97-AF65-F5344CB8AC3E}">
        <p14:creationId xmlns:p14="http://schemas.microsoft.com/office/powerpoint/2010/main" val="2420874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1936</TotalTime>
  <Words>176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VM Sprawl Avoidance</vt:lpstr>
      <vt:lpstr>VM Escape Protection</vt:lpstr>
      <vt:lpstr>Escaping the 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2021-03-04T16:25:38Z</dcterms:modified>
  <cp:category>pptx, curriculum, cyber</cp:category>
</cp:coreProperties>
</file>