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7"/>
  </p:notesMasterIdLst>
  <p:sldIdLst>
    <p:sldId id="270" r:id="rId2"/>
    <p:sldId id="266" r:id="rId3"/>
    <p:sldId id="268" r:id="rId4"/>
    <p:sldId id="267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0EBE1884-833B-403B-8EE8-B32BDE5EE8F3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B569DB7-DB53-4CF6-99A5-CA9398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6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1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6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21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30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2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0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1884-833B-403B-8EE8-B32BDE5EE8F3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DB7-DB53-4CF6-99A5-CA9398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88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1884-833B-403B-8EE8-B32BDE5EE8F3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DB7-DB53-4CF6-99A5-CA9398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03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0368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0EBE1884-833B-403B-8EE8-B32BDE5EE8F3}" type="datetimeFigureOut">
              <a:rPr lang="en-US" smtClean="0"/>
              <a:t>3/4/21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B569DB7-DB53-4CF6-99A5-CA9398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3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1884-833B-403B-8EE8-B32BDE5EE8F3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DB7-DB53-4CF6-99A5-CA9398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5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1884-833B-403B-8EE8-B32BDE5EE8F3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DB7-DB53-4CF6-99A5-CA9398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1884-833B-403B-8EE8-B32BDE5EE8F3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DB7-DB53-4CF6-99A5-CA9398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1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1884-833B-403B-8EE8-B32BDE5EE8F3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DB7-DB53-4CF6-99A5-CA9398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1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1884-833B-403B-8EE8-B32BDE5EE8F3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DB7-DB53-4CF6-99A5-CA9398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4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1884-833B-403B-8EE8-B32BDE5EE8F3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DB7-DB53-4CF6-99A5-CA9398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5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3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670F5A-C3BC-4828-8014-EFB293DE7EE3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Cloud Deployments</a:t>
            </a:r>
          </a:p>
        </p:txBody>
      </p:sp>
    </p:spTree>
    <p:extLst>
      <p:ext uri="{BB962C8B-B14F-4D97-AF65-F5344CB8AC3E}">
        <p14:creationId xmlns:p14="http://schemas.microsoft.com/office/powerpoint/2010/main" val="65926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as a Service (SaaS)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800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Software that runs on the cloud</a:t>
            </a:r>
          </a:p>
          <a:p>
            <a:pPr lvl="1"/>
            <a:r>
              <a:rPr lang="en-US" dirty="0"/>
              <a:t>Does not need to be installed on a system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Someone else manages and updates the software</a:t>
            </a:r>
          </a:p>
          <a:p>
            <a:pPr lvl="1"/>
            <a:r>
              <a:rPr lang="en-US" dirty="0"/>
              <a:t>Updates are super easy to the users</a:t>
            </a:r>
          </a:p>
          <a:p>
            <a:pPr lvl="1"/>
            <a:r>
              <a:rPr lang="en-US" dirty="0"/>
              <a:t>Integration between components is simple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Google Docs (All Google Apps online)</a:t>
            </a:r>
          </a:p>
          <a:p>
            <a:pPr lvl="1"/>
            <a:r>
              <a:rPr lang="en-US" dirty="0"/>
              <a:t>Dropbox</a:t>
            </a:r>
          </a:p>
          <a:p>
            <a:pPr lvl="1"/>
            <a:r>
              <a:rPr lang="en-US" dirty="0"/>
              <a:t>Office 365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as a Service (PaaS)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800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Computing platform on the cloud</a:t>
            </a:r>
          </a:p>
          <a:p>
            <a:pPr lvl="1"/>
            <a:r>
              <a:rPr lang="en-US" dirty="0"/>
              <a:t>Someone else controls the platform</a:t>
            </a:r>
          </a:p>
          <a:p>
            <a:pPr lvl="1"/>
            <a:r>
              <a:rPr lang="en-US" dirty="0"/>
              <a:t>Both hardware and software are controlled remotely</a:t>
            </a:r>
          </a:p>
          <a:p>
            <a:pPr lvl="1"/>
            <a:r>
              <a:rPr lang="en-US" dirty="0"/>
              <a:t>Applications and data are controlled by the user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No need to control the infrastructure</a:t>
            </a:r>
          </a:p>
          <a:p>
            <a:pPr lvl="1"/>
            <a:r>
              <a:rPr lang="en-US" dirty="0"/>
              <a:t>Someone else is making updates to the system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Windows Azure</a:t>
            </a:r>
          </a:p>
          <a:p>
            <a:pPr lvl="1"/>
            <a:r>
              <a:rPr lang="en-US" dirty="0"/>
              <a:t>OpenShift</a:t>
            </a:r>
          </a:p>
        </p:txBody>
      </p:sp>
    </p:spTree>
    <p:extLst>
      <p:ext uri="{BB962C8B-B14F-4D97-AF65-F5344CB8AC3E}">
        <p14:creationId xmlns:p14="http://schemas.microsoft.com/office/powerpoint/2010/main" val="300227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425039" cy="1325563"/>
          </a:xfrm>
        </p:spPr>
        <p:txBody>
          <a:bodyPr/>
          <a:lstStyle/>
          <a:p>
            <a:r>
              <a:rPr lang="en-US" dirty="0"/>
              <a:t>Infrastructure as a Service (IaaS)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Virtual solution to computing</a:t>
            </a:r>
          </a:p>
          <a:p>
            <a:pPr lvl="1"/>
            <a:r>
              <a:rPr lang="en-US" dirty="0"/>
              <a:t>Sometimes referred to as </a:t>
            </a:r>
            <a:r>
              <a:rPr lang="en-US" dirty="0" err="1"/>
              <a:t>HaaS</a:t>
            </a:r>
            <a:r>
              <a:rPr lang="en-US" dirty="0"/>
              <a:t> (Hardware as a Service)</a:t>
            </a:r>
          </a:p>
          <a:p>
            <a:pPr lvl="1"/>
            <a:r>
              <a:rPr lang="en-US" dirty="0"/>
              <a:t>The user controls everything but the servers/storage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Company controls all the software</a:t>
            </a:r>
          </a:p>
          <a:p>
            <a:pPr lvl="1"/>
            <a:r>
              <a:rPr lang="en-US" dirty="0"/>
              <a:t>Company does not have to worry about having the data centers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OpenStack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3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Private</a:t>
            </a:r>
          </a:p>
          <a:p>
            <a:pPr lvl="1"/>
            <a:r>
              <a:rPr lang="en-US" dirty="0"/>
              <a:t>Organization has their own cloud</a:t>
            </a:r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A cloud that is open to the public for use</a:t>
            </a:r>
          </a:p>
          <a:p>
            <a:r>
              <a:rPr lang="en-US" dirty="0"/>
              <a:t>Hybrid</a:t>
            </a:r>
          </a:p>
          <a:p>
            <a:pPr lvl="1"/>
            <a:r>
              <a:rPr lang="en-US" dirty="0"/>
              <a:t>Partial mix of both public and private clouds</a:t>
            </a:r>
          </a:p>
          <a:p>
            <a:r>
              <a:rPr lang="en-US" dirty="0"/>
              <a:t>Community</a:t>
            </a:r>
          </a:p>
          <a:p>
            <a:pPr lvl="1"/>
            <a:r>
              <a:rPr lang="en-US" dirty="0"/>
              <a:t>Multiple organizations use a common cloud</a:t>
            </a:r>
          </a:p>
          <a:p>
            <a:pPr lvl="2"/>
            <a:r>
              <a:rPr lang="en-US" dirty="0"/>
              <a:t>Usually organizations that share similar goals</a:t>
            </a:r>
          </a:p>
        </p:txBody>
      </p:sp>
    </p:spTree>
    <p:extLst>
      <p:ext uri="{BB962C8B-B14F-4D97-AF65-F5344CB8AC3E}">
        <p14:creationId xmlns:p14="http://schemas.microsoft.com/office/powerpoint/2010/main" val="700552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{3882F077-54C0-DA44-A343-A89C66818A05}tf10001122</Template>
  <TotalTime>1939</TotalTime>
  <Words>199</Words>
  <Application>Microsoft Macintosh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Circe Light</vt:lpstr>
      <vt:lpstr>Tw Cen MT</vt:lpstr>
      <vt:lpstr>Circuit</vt:lpstr>
      <vt:lpstr>PowerPoint Presentation</vt:lpstr>
      <vt:lpstr>Software as a Service (SaaS)</vt:lpstr>
      <vt:lpstr>Platform as a Service (PaaS)</vt:lpstr>
      <vt:lpstr>Infrastructure as a Service (IaaS)</vt:lpstr>
      <vt:lpstr>Cloud deployment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62</cp:revision>
  <dcterms:created xsi:type="dcterms:W3CDTF">2019-04-17T19:12:48Z</dcterms:created>
  <dcterms:modified xsi:type="dcterms:W3CDTF">2021-03-04T16:26:02Z</dcterms:modified>
  <cp:category>pptx, curriculum, cyber</cp:category>
</cp:coreProperties>
</file>