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72" r:id="rId2"/>
    <p:sldId id="273" r:id="rId3"/>
    <p:sldId id="268" r:id="rId4"/>
    <p:sldId id="274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9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7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856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B78-B54D-46CC-B060-BAB966BFD26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763-BD81-450C-8A07-284FC1BF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6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5526CC-6B5A-4502-8E52-EB2C02BACCFE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Security in the Cloud</a:t>
            </a:r>
          </a:p>
        </p:txBody>
      </p:sp>
    </p:spTree>
    <p:extLst>
      <p:ext uri="{BB962C8B-B14F-4D97-AF65-F5344CB8AC3E}">
        <p14:creationId xmlns:p14="http://schemas.microsoft.com/office/powerpoint/2010/main" val="260449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On-premise, hosted,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On-premise</a:t>
            </a:r>
          </a:p>
          <a:p>
            <a:pPr lvl="1"/>
            <a:r>
              <a:rPr lang="en-US" dirty="0"/>
              <a:t>Applications are stored on local hardware</a:t>
            </a:r>
          </a:p>
          <a:p>
            <a:pPr lvl="2"/>
            <a:r>
              <a:rPr lang="en-US" dirty="0"/>
              <a:t>Company/organization owns the hardware and are “in the building”</a:t>
            </a:r>
          </a:p>
          <a:p>
            <a:r>
              <a:rPr lang="en-US" dirty="0"/>
              <a:t>Hosted</a:t>
            </a:r>
          </a:p>
          <a:p>
            <a:pPr lvl="1"/>
            <a:r>
              <a:rPr lang="en-US" dirty="0"/>
              <a:t>The servers are not in the building of the employees</a:t>
            </a:r>
          </a:p>
          <a:p>
            <a:pPr lvl="2"/>
            <a:r>
              <a:rPr lang="en-US" dirty="0"/>
              <a:t>Can be owned by the organization off-site</a:t>
            </a:r>
          </a:p>
          <a:p>
            <a:pPr lvl="2"/>
            <a:r>
              <a:rPr lang="en-US" dirty="0"/>
              <a:t>Could be owned by another organization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Servers and resources are available as needed</a:t>
            </a:r>
          </a:p>
          <a:p>
            <a:pPr lvl="1"/>
            <a:r>
              <a:rPr lang="en-US" dirty="0"/>
              <a:t>Hosted on a “cloud” that can be scaled for usage needs</a:t>
            </a:r>
          </a:p>
        </p:txBody>
      </p:sp>
    </p:spTree>
    <p:extLst>
      <p:ext uri="{BB962C8B-B14F-4D97-AF65-F5344CB8AC3E}">
        <p14:creationId xmlns:p14="http://schemas.microsoft.com/office/powerpoint/2010/main" val="35402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25039" cy="1325563"/>
          </a:xfrm>
        </p:spPr>
        <p:txBody>
          <a:bodyPr/>
          <a:lstStyle/>
          <a:p>
            <a:r>
              <a:rPr lang="en-US" dirty="0"/>
              <a:t>Virtual Desktop Infrastructure (VDI)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Also known as Virtual Desktop Environment (VDE)</a:t>
            </a:r>
          </a:p>
          <a:p>
            <a:pPr lvl="1"/>
            <a:r>
              <a:rPr lang="en-US" dirty="0"/>
              <a:t>The user’s desktop is virtualized and run from a data center</a:t>
            </a:r>
          </a:p>
          <a:p>
            <a:r>
              <a:rPr lang="en-US" dirty="0"/>
              <a:t>VDI is all the components needed to setup the environment</a:t>
            </a:r>
          </a:p>
          <a:p>
            <a:r>
              <a:rPr lang="en-US" dirty="0"/>
              <a:t>VDE is the actual environment that the user sees</a:t>
            </a:r>
          </a:p>
          <a:p>
            <a:r>
              <a:rPr lang="en-US" dirty="0"/>
              <a:t>VDI and VDE enhance security</a:t>
            </a:r>
          </a:p>
          <a:p>
            <a:pPr lvl="1"/>
            <a:r>
              <a:rPr lang="en-US" dirty="0"/>
              <a:t>Easier to manage</a:t>
            </a:r>
          </a:p>
          <a:p>
            <a:pPr lvl="1"/>
            <a:r>
              <a:rPr lang="en-US" dirty="0"/>
              <a:t>Changes can be controlled more easily by IT</a:t>
            </a:r>
          </a:p>
          <a:p>
            <a:pPr lvl="1"/>
            <a:r>
              <a:rPr lang="en-US" dirty="0"/>
              <a:t>Data cannot leave data center</a:t>
            </a:r>
          </a:p>
          <a:p>
            <a:pPr lvl="2"/>
            <a:r>
              <a:rPr lang="en-US" dirty="0"/>
              <a:t>The user never physically has any of the data</a:t>
            </a:r>
          </a:p>
        </p:txBody>
      </p:sp>
    </p:spTree>
    <p:extLst>
      <p:ext uri="{BB962C8B-B14F-4D97-AF65-F5344CB8AC3E}">
        <p14:creationId xmlns:p14="http://schemas.microsoft.com/office/powerpoint/2010/main" val="270764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access security broker (CASB)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25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CASB’s enforce security policies between cloud service providers and the customers using these services</a:t>
            </a:r>
          </a:p>
          <a:p>
            <a:r>
              <a:rPr lang="en-US" dirty="0"/>
              <a:t>Everyone has to work together</a:t>
            </a:r>
          </a:p>
          <a:p>
            <a:pPr lvl="1"/>
            <a:r>
              <a:rPr lang="en-US" dirty="0"/>
              <a:t>The providers have their security/policies</a:t>
            </a:r>
          </a:p>
          <a:p>
            <a:pPr lvl="1"/>
            <a:r>
              <a:rPr lang="en-US" dirty="0"/>
              <a:t>The customers also have their own security/policies</a:t>
            </a:r>
          </a:p>
          <a:p>
            <a:r>
              <a:rPr lang="en-US" dirty="0"/>
              <a:t>CASB help enforce the following with both parties</a:t>
            </a:r>
          </a:p>
          <a:p>
            <a:pPr lvl="1"/>
            <a:r>
              <a:rPr lang="en-US" dirty="0"/>
              <a:t>Visibility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Threat prevention</a:t>
            </a:r>
          </a:p>
          <a:p>
            <a:pPr lvl="1"/>
            <a:r>
              <a:rPr lang="en-US" dirty="0"/>
              <a:t>Data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79883" cy="1325563"/>
          </a:xfrm>
        </p:spPr>
        <p:txBody>
          <a:bodyPr/>
          <a:lstStyle/>
          <a:p>
            <a:r>
              <a:rPr lang="en-US" dirty="0"/>
              <a:t>Security as a Service (</a:t>
            </a:r>
            <a:r>
              <a:rPr lang="en-US" dirty="0" err="1"/>
              <a:t>SECaaS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Outsourcing security functions</a:t>
            </a:r>
          </a:p>
          <a:p>
            <a:r>
              <a:rPr lang="en-US" dirty="0"/>
              <a:t>An outsourced security company can offer a lot of benefits</a:t>
            </a:r>
          </a:p>
          <a:p>
            <a:pPr lvl="1"/>
            <a:r>
              <a:rPr lang="en-US" dirty="0"/>
              <a:t>Can scale up more easily</a:t>
            </a:r>
          </a:p>
          <a:p>
            <a:pPr lvl="1"/>
            <a:r>
              <a:rPr lang="en-US" dirty="0"/>
              <a:t>Can be cheaper in the long run</a:t>
            </a:r>
          </a:p>
          <a:p>
            <a:pPr lvl="1"/>
            <a:r>
              <a:rPr lang="en-US" dirty="0"/>
              <a:t>Security can update more quickly</a:t>
            </a:r>
          </a:p>
          <a:p>
            <a:pPr lvl="1"/>
            <a:r>
              <a:rPr lang="en-US" dirty="0"/>
              <a:t>Security company continuously monitors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1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1939</TotalTime>
  <Words>247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Circe Light</vt:lpstr>
      <vt:lpstr>Tw Cen MT</vt:lpstr>
      <vt:lpstr>Circuit</vt:lpstr>
      <vt:lpstr>PowerPoint Presentation</vt:lpstr>
      <vt:lpstr>On-premise, hosted, and cloud</vt:lpstr>
      <vt:lpstr>Virtual Desktop Infrastructure (VDI)</vt:lpstr>
      <vt:lpstr>Cloud access security broker (CASB)</vt:lpstr>
      <vt:lpstr>Security as a Service (SECaaS)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69</cp:revision>
  <dcterms:created xsi:type="dcterms:W3CDTF">2019-04-17T19:12:48Z</dcterms:created>
  <dcterms:modified xsi:type="dcterms:W3CDTF">2021-03-04T16:26:20Z</dcterms:modified>
  <cp:category>pptx, curriculum, cyber</cp:category>
</cp:coreProperties>
</file>