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71" r:id="rId2"/>
    <p:sldId id="266" r:id="rId3"/>
    <p:sldId id="272" r:id="rId4"/>
    <p:sldId id="267" r:id="rId5"/>
    <p:sldId id="273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75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2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7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8499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BB8-4E7D-4AF2-9092-AF369018C7C5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2B6-B18E-44BB-856E-C2A6AE80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0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98D7CF-38D9-4029-9551-30A271CBC38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Resiliency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15453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and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Automation and Scripting is the use of tools and methods to help perform tasks </a:t>
            </a:r>
          </a:p>
          <a:p>
            <a:pPr lvl="1"/>
            <a:r>
              <a:rPr lang="en-US" dirty="0"/>
              <a:t>Thus, humans do not have to manually perform these tasks</a:t>
            </a:r>
          </a:p>
          <a:p>
            <a:r>
              <a:rPr lang="en-US" dirty="0"/>
              <a:t>Prevents user errors</a:t>
            </a:r>
          </a:p>
          <a:p>
            <a:pPr lvl="1"/>
            <a:r>
              <a:rPr lang="en-US" dirty="0"/>
              <a:t>Computers are less likely to make simple errors</a:t>
            </a:r>
          </a:p>
          <a:p>
            <a:r>
              <a:rPr lang="en-US" dirty="0"/>
              <a:t>Multiple processes at once</a:t>
            </a:r>
          </a:p>
          <a:p>
            <a:pPr lvl="1"/>
            <a:r>
              <a:rPr lang="en-US" dirty="0"/>
              <a:t>Scripts can put multiple commands in a sequence</a:t>
            </a:r>
          </a:p>
          <a:p>
            <a:r>
              <a:rPr lang="en-US" dirty="0"/>
              <a:t>Saves time</a:t>
            </a:r>
          </a:p>
          <a:p>
            <a:pPr lvl="1"/>
            <a:r>
              <a:rPr lang="en-US" dirty="0"/>
              <a:t>If automated, it can be much quicker than a human performing the task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5B50-659A-48CC-B614-FB3C3D4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and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6ED8-422A-46B6-80A3-AAD6A2F1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Automated Courses of Action</a:t>
            </a:r>
          </a:p>
          <a:p>
            <a:pPr lvl="1"/>
            <a:r>
              <a:rPr lang="en-US" dirty="0"/>
              <a:t>Actions/Work that are automatically completed</a:t>
            </a:r>
          </a:p>
          <a:p>
            <a:pPr lvl="2"/>
            <a:r>
              <a:rPr lang="en-US" dirty="0"/>
              <a:t>Helps reduce errors</a:t>
            </a:r>
          </a:p>
          <a:p>
            <a:r>
              <a:rPr lang="en-US" dirty="0"/>
              <a:t>Continuous Monitoring</a:t>
            </a:r>
          </a:p>
          <a:p>
            <a:pPr lvl="1"/>
            <a:r>
              <a:rPr lang="en-US" dirty="0"/>
              <a:t>Scripts monitor whether an event happens or not</a:t>
            </a:r>
          </a:p>
          <a:p>
            <a:pPr lvl="2"/>
            <a:r>
              <a:rPr lang="en-US" dirty="0"/>
              <a:t>No need for humans to monitor</a:t>
            </a:r>
          </a:p>
          <a:p>
            <a:r>
              <a:rPr lang="en-US" dirty="0"/>
              <a:t>Configuration Validation</a:t>
            </a:r>
          </a:p>
          <a:p>
            <a:pPr lvl="1"/>
            <a:r>
              <a:rPr lang="en-US" dirty="0"/>
              <a:t>Makes sure the system is updated/configured</a:t>
            </a:r>
          </a:p>
          <a:p>
            <a:pPr lvl="2"/>
            <a:r>
              <a:rPr lang="en-US" dirty="0"/>
              <a:t>Make sure the system keeps up with changes over time</a:t>
            </a:r>
          </a:p>
        </p:txBody>
      </p:sp>
    </p:spTree>
    <p:extLst>
      <p:ext uri="{BB962C8B-B14F-4D97-AF65-F5344CB8AC3E}">
        <p14:creationId xmlns:p14="http://schemas.microsoft.com/office/powerpoint/2010/main" val="74119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the base for building scripts</a:t>
            </a:r>
          </a:p>
          <a:p>
            <a:pPr lvl="1"/>
            <a:r>
              <a:rPr lang="en-US" dirty="0"/>
              <a:t> All individual scripts will need to be specifically altered</a:t>
            </a:r>
          </a:p>
          <a:p>
            <a:r>
              <a:rPr lang="en-US" dirty="0"/>
              <a:t>Templates provide</a:t>
            </a:r>
          </a:p>
          <a:p>
            <a:pPr lvl="1"/>
            <a:r>
              <a:rPr lang="en-US" dirty="0"/>
              <a:t>Basic structure of an application</a:t>
            </a:r>
          </a:p>
          <a:p>
            <a:pPr lvl="1"/>
            <a:r>
              <a:rPr lang="en-US" dirty="0"/>
              <a:t>Blueprints for how applications should look/run</a:t>
            </a:r>
          </a:p>
          <a:p>
            <a:r>
              <a:rPr lang="en-US" dirty="0"/>
              <a:t>Helps save time when building applications</a:t>
            </a:r>
          </a:p>
          <a:p>
            <a:r>
              <a:rPr lang="en-US" dirty="0"/>
              <a:t>Keeps application similar to each other</a:t>
            </a:r>
          </a:p>
        </p:txBody>
      </p:sp>
    </p:spTree>
    <p:extLst>
      <p:ext uri="{BB962C8B-B14F-4D97-AF65-F5344CB8AC3E}">
        <p14:creationId xmlns:p14="http://schemas.microsoft.com/office/powerpoint/2010/main" val="41950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Pre-made image of a system</a:t>
            </a:r>
          </a:p>
          <a:p>
            <a:pPr lvl="1"/>
            <a:r>
              <a:rPr lang="en-US" dirty="0"/>
              <a:t>Should be fully patched</a:t>
            </a:r>
          </a:p>
          <a:p>
            <a:r>
              <a:rPr lang="en-US" dirty="0"/>
              <a:t>Can be activated in a matter of seconds</a:t>
            </a:r>
          </a:p>
          <a:p>
            <a:pPr lvl="1"/>
            <a:r>
              <a:rPr lang="en-US" dirty="0"/>
              <a:t>If another one was to be compromised or tainted</a:t>
            </a:r>
          </a:p>
          <a:p>
            <a:r>
              <a:rPr lang="en-US" dirty="0"/>
              <a:t>These images normally live in the cloud</a:t>
            </a:r>
          </a:p>
          <a:p>
            <a:r>
              <a:rPr lang="en-US" dirty="0"/>
              <a:t>Work well with multiple desktops</a:t>
            </a:r>
          </a:p>
          <a:p>
            <a:pPr lvl="1"/>
            <a:r>
              <a:rPr lang="en-US" dirty="0"/>
              <a:t>Can quickly be installed</a:t>
            </a:r>
          </a:p>
          <a:p>
            <a:pPr lvl="1"/>
            <a:r>
              <a:rPr lang="en-US" dirty="0"/>
              <a:t>Making all the systems identical and fully patched</a:t>
            </a:r>
          </a:p>
        </p:txBody>
      </p:sp>
    </p:spTree>
    <p:extLst>
      <p:ext uri="{BB962C8B-B14F-4D97-AF65-F5344CB8AC3E}">
        <p14:creationId xmlns:p14="http://schemas.microsoft.com/office/powerpoint/2010/main" val="221711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Non-persistence is making a non-permanent change to a system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Saving a virtual machine at certain times</a:t>
            </a:r>
          </a:p>
          <a:p>
            <a:pPr lvl="1"/>
            <a:r>
              <a:rPr lang="en-US" dirty="0"/>
              <a:t>Allows a user to restore from a certain time</a:t>
            </a:r>
          </a:p>
          <a:p>
            <a:pPr lvl="2"/>
            <a:r>
              <a:rPr lang="en-US" dirty="0"/>
              <a:t>Can help prevent against malware attacks and not lose everything</a:t>
            </a:r>
          </a:p>
          <a:p>
            <a:r>
              <a:rPr lang="en-US" dirty="0"/>
              <a:t>Reverting to a Know State</a:t>
            </a:r>
          </a:p>
          <a:p>
            <a:pPr lvl="1"/>
            <a:r>
              <a:rPr lang="en-US" dirty="0"/>
              <a:t>Reverting back to a snapshot</a:t>
            </a:r>
          </a:p>
          <a:p>
            <a:r>
              <a:rPr lang="en-US" dirty="0"/>
              <a:t>Rollback to a Known Configuration</a:t>
            </a:r>
          </a:p>
          <a:p>
            <a:pPr lvl="1"/>
            <a:r>
              <a:rPr lang="en-US" dirty="0"/>
              <a:t>Similar to Reverting to a Known State, but also rolling back registry to a known good configuration</a:t>
            </a:r>
          </a:p>
          <a:p>
            <a:r>
              <a:rPr lang="en-US" dirty="0"/>
              <a:t>Live Boot Media</a:t>
            </a:r>
          </a:p>
          <a:p>
            <a:pPr lvl="1"/>
            <a:r>
              <a:rPr lang="en-US" dirty="0"/>
              <a:t>USB device, CD, DVD, </a:t>
            </a:r>
            <a:r>
              <a:rPr lang="en-US" dirty="0" err="1"/>
              <a:t>etc</a:t>
            </a:r>
            <a:r>
              <a:rPr lang="en-US" dirty="0"/>
              <a:t> that an operating system can be booted from without installing onto the system/hard drive</a:t>
            </a:r>
          </a:p>
        </p:txBody>
      </p:sp>
    </p:spTree>
    <p:extLst>
      <p:ext uri="{BB962C8B-B14F-4D97-AF65-F5344CB8AC3E}">
        <p14:creationId xmlns:p14="http://schemas.microsoft.com/office/powerpoint/2010/main" val="215721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Elasticity</a:t>
            </a:r>
          </a:p>
          <a:p>
            <a:pPr lvl="1"/>
            <a:r>
              <a:rPr lang="en-US" dirty="0"/>
              <a:t>Can increase capacity during high-demand times</a:t>
            </a:r>
          </a:p>
          <a:p>
            <a:pPr lvl="1"/>
            <a:r>
              <a:rPr lang="en-US" dirty="0"/>
              <a:t>Decreases capacity during low-demand times</a:t>
            </a:r>
          </a:p>
          <a:p>
            <a:pPr lvl="1"/>
            <a:r>
              <a:rPr lang="en-US" dirty="0"/>
              <a:t>This is a strength of cloud environments</a:t>
            </a:r>
          </a:p>
          <a:p>
            <a:pPr lvl="2"/>
            <a:r>
              <a:rPr lang="en-US" dirty="0"/>
              <a:t>Can save money when equipment is not in use but still work during high-demand times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 system can take on bigger workloads by adding resources</a:t>
            </a:r>
          </a:p>
          <a:p>
            <a:pPr lvl="2"/>
            <a:r>
              <a:rPr lang="en-US" dirty="0"/>
              <a:t>How much can a server farm take on as a workload increases is it’s scalability</a:t>
            </a:r>
          </a:p>
        </p:txBody>
      </p:sp>
    </p:spTree>
    <p:extLst>
      <p:ext uri="{BB962C8B-B14F-4D97-AF65-F5344CB8AC3E}">
        <p14:creationId xmlns:p14="http://schemas.microsoft.com/office/powerpoint/2010/main" val="3742823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{3882F077-54C0-DA44-A343-A89C66818A05}tf10001122</Template>
  <TotalTime>1953</TotalTime>
  <Words>380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Circe Light</vt:lpstr>
      <vt:lpstr>Tw Cen MT</vt:lpstr>
      <vt:lpstr>Circuit</vt:lpstr>
      <vt:lpstr>PowerPoint Presentation</vt:lpstr>
      <vt:lpstr>Automation and scripting</vt:lpstr>
      <vt:lpstr>Automation and Scripting</vt:lpstr>
      <vt:lpstr>Templates</vt:lpstr>
      <vt:lpstr>Master image</vt:lpstr>
      <vt:lpstr>Non-persistence</vt:lpstr>
      <vt:lpstr>Elasticity and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66</cp:revision>
  <dcterms:created xsi:type="dcterms:W3CDTF">2019-04-17T19:12:48Z</dcterms:created>
  <dcterms:modified xsi:type="dcterms:W3CDTF">2021-03-04T16:26:40Z</dcterms:modified>
  <cp:category>pptx, curriculum, cyber</cp:category>
</cp:coreProperties>
</file>