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0E297D3E-9E96-4821-BA12-41993C54B1CC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118978DA-90B0-4366-B2D9-F31F91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6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8096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19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62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D3E-9E96-4821-BA12-41993C54B1CC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78DA-90B0-4366-B2D9-F31F91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8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D3E-9E96-4821-BA12-41993C54B1CC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78DA-90B0-4366-B2D9-F31F91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45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6102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0E297D3E-9E96-4821-BA12-41993C54B1CC}" type="datetimeFigureOut">
              <a:rPr lang="en-US" smtClean="0"/>
              <a:t>3/4/21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118978DA-90B0-4366-B2D9-F31F91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3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D3E-9E96-4821-BA12-41993C54B1CC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78DA-90B0-4366-B2D9-F31F91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6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D3E-9E96-4821-BA12-41993C54B1CC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78DA-90B0-4366-B2D9-F31F91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7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D3E-9E96-4821-BA12-41993C54B1CC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78DA-90B0-4366-B2D9-F31F91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D3E-9E96-4821-BA12-41993C54B1CC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78DA-90B0-4366-B2D9-F31F91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D3E-9E96-4821-BA12-41993C54B1CC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78DA-90B0-4366-B2D9-F31F91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D3E-9E96-4821-BA12-41993C54B1CC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78DA-90B0-4366-B2D9-F31F91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4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D3E-9E96-4821-BA12-41993C54B1CC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78DA-90B0-4366-B2D9-F31F91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06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C38B71-EEFF-48CE-ACE2-1CE07E8F05DD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AAA and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779367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B4BD-81B1-485D-A3A7-F5382CCD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sign-on (SSO)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12B9-185F-42BE-A8DA-2E123D8E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Authenticate one time</a:t>
            </a:r>
          </a:p>
          <a:p>
            <a:pPr lvl="1"/>
            <a:r>
              <a:rPr lang="en-US" dirty="0"/>
              <a:t>Gain access to everything!</a:t>
            </a:r>
          </a:p>
          <a:p>
            <a:r>
              <a:rPr lang="en-US" dirty="0"/>
              <a:t>Saves time</a:t>
            </a:r>
          </a:p>
          <a:p>
            <a:pPr lvl="1"/>
            <a:r>
              <a:rPr lang="en-US" dirty="0"/>
              <a:t>A seamless process</a:t>
            </a:r>
          </a:p>
          <a:p>
            <a:pPr lvl="1"/>
            <a:r>
              <a:rPr lang="en-US" dirty="0"/>
              <a:t>End-user doesn’t see any of the complexities under the surface</a:t>
            </a:r>
          </a:p>
          <a:p>
            <a:r>
              <a:rPr lang="en-US" dirty="0"/>
              <a:t>Many different methods</a:t>
            </a:r>
          </a:p>
          <a:p>
            <a:pPr lvl="1"/>
            <a:r>
              <a:rPr lang="en-US" dirty="0"/>
              <a:t>Kerberos authentication and authorization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options</a:t>
            </a:r>
          </a:p>
        </p:txBody>
      </p:sp>
    </p:spTree>
    <p:extLst>
      <p:ext uri="{BB962C8B-B14F-4D97-AF65-F5344CB8AC3E}">
        <p14:creationId xmlns:p14="http://schemas.microsoft.com/office/powerpoint/2010/main" val="86088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8830-8BE2-4164-B0E8-F91E9BC9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trust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5D99-750F-4B87-BB19-E2B3934E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Trust relationships need to be established early</a:t>
            </a:r>
          </a:p>
          <a:p>
            <a:pPr lvl="1"/>
            <a:r>
              <a:rPr lang="en-US" dirty="0"/>
              <a:t>Difficult to change once in place </a:t>
            </a:r>
          </a:p>
          <a:p>
            <a:r>
              <a:rPr lang="en-US" dirty="0"/>
              <a:t>One-way trust</a:t>
            </a:r>
          </a:p>
          <a:p>
            <a:pPr lvl="1"/>
            <a:r>
              <a:rPr lang="en-US" dirty="0"/>
              <a:t>Domain B trusts Domain A</a:t>
            </a:r>
            <a:br>
              <a:rPr lang="en-US" dirty="0"/>
            </a:br>
            <a:r>
              <a:rPr lang="en-US" dirty="0"/>
              <a:t>but Domain A doesn’t trust Domain B</a:t>
            </a:r>
          </a:p>
          <a:p>
            <a:r>
              <a:rPr lang="en-US" dirty="0"/>
              <a:t>Two way trust</a:t>
            </a:r>
          </a:p>
          <a:p>
            <a:pPr lvl="1"/>
            <a:r>
              <a:rPr lang="en-US" dirty="0"/>
              <a:t>Both domains are peers, both trust each other equally</a:t>
            </a:r>
          </a:p>
          <a:p>
            <a:r>
              <a:rPr lang="en-US" dirty="0"/>
              <a:t>Non-transitive trust</a:t>
            </a:r>
          </a:p>
          <a:p>
            <a:pPr lvl="1"/>
            <a:r>
              <a:rPr lang="en-US" dirty="0"/>
              <a:t>A trust is specifically created and applies only to that domain</a:t>
            </a:r>
          </a:p>
          <a:p>
            <a:r>
              <a:rPr lang="en-US" dirty="0"/>
              <a:t>Transitive trust</a:t>
            </a:r>
          </a:p>
          <a:p>
            <a:pPr lvl="1"/>
            <a:r>
              <a:rPr lang="en-US" dirty="0"/>
              <a:t>Domain A trusts Domain B,</a:t>
            </a:r>
            <a:br>
              <a:rPr lang="en-US" dirty="0"/>
            </a:br>
            <a:r>
              <a:rPr lang="en-US" dirty="0"/>
              <a:t>Domain B trusts Domain C,</a:t>
            </a:r>
            <a:br>
              <a:rPr lang="en-US" dirty="0"/>
            </a:br>
            <a:r>
              <a:rPr lang="en-US" dirty="0"/>
              <a:t>therefore Domain A trusts Domain C</a:t>
            </a:r>
          </a:p>
        </p:txBody>
      </p:sp>
    </p:spTree>
    <p:extLst>
      <p:ext uri="{BB962C8B-B14F-4D97-AF65-F5344CB8AC3E}">
        <p14:creationId xmlns:p14="http://schemas.microsoft.com/office/powerpoint/2010/main" val="9528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8366760" cy="721396"/>
          </a:xfrm>
        </p:spPr>
        <p:txBody>
          <a:bodyPr/>
          <a:lstStyle/>
          <a:p>
            <a:r>
              <a:rPr lang="en-US" dirty="0"/>
              <a:t>AAA Framework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Identification</a:t>
            </a:r>
          </a:p>
          <a:p>
            <a:pPr lvl="1"/>
            <a:r>
              <a:rPr lang="en-US" dirty="0"/>
              <a:t>This is who you claim to be</a:t>
            </a:r>
          </a:p>
          <a:p>
            <a:pPr lvl="1"/>
            <a:r>
              <a:rPr lang="en-US" dirty="0"/>
              <a:t>Usually your username</a:t>
            </a:r>
          </a:p>
          <a:p>
            <a:r>
              <a:rPr lang="en-US" dirty="0"/>
              <a:t>Authentication </a:t>
            </a:r>
          </a:p>
          <a:p>
            <a:pPr lvl="1"/>
            <a:r>
              <a:rPr lang="en-US" dirty="0"/>
              <a:t>Prove you are who you say you are</a:t>
            </a:r>
          </a:p>
          <a:p>
            <a:pPr lvl="1"/>
            <a:r>
              <a:rPr lang="en-US" dirty="0"/>
              <a:t>Password and other authentication factors</a:t>
            </a:r>
          </a:p>
          <a:p>
            <a:r>
              <a:rPr lang="en-US" dirty="0"/>
              <a:t>Authorization</a:t>
            </a:r>
          </a:p>
          <a:p>
            <a:pPr lvl="1"/>
            <a:r>
              <a:rPr lang="en-US" dirty="0"/>
              <a:t>Based on your identification and authentication, what access do you have?</a:t>
            </a:r>
          </a:p>
          <a:p>
            <a:r>
              <a:rPr lang="en-US" dirty="0"/>
              <a:t>Accounting</a:t>
            </a:r>
          </a:p>
          <a:p>
            <a:pPr lvl="1"/>
            <a:r>
              <a:rPr lang="en-US" dirty="0"/>
              <a:t>Resources used: login time, data sent and received, logout time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3BFD-45D3-4D63-9A3C-2A9D184F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Multi-factor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F63F-AA17-48F5-BF66-7FA3263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More than one factor </a:t>
            </a:r>
          </a:p>
          <a:p>
            <a:pPr lvl="1"/>
            <a:r>
              <a:rPr lang="en-US" dirty="0"/>
              <a:t>Something you are</a:t>
            </a:r>
          </a:p>
          <a:p>
            <a:pPr lvl="1"/>
            <a:r>
              <a:rPr lang="en-US" dirty="0"/>
              <a:t>Something you have</a:t>
            </a:r>
          </a:p>
          <a:p>
            <a:pPr lvl="1"/>
            <a:r>
              <a:rPr lang="en-US" dirty="0"/>
              <a:t>Something you know</a:t>
            </a:r>
          </a:p>
          <a:p>
            <a:pPr lvl="1"/>
            <a:r>
              <a:rPr lang="en-US" dirty="0"/>
              <a:t>Somewhere you are</a:t>
            </a:r>
          </a:p>
          <a:p>
            <a:pPr lvl="1"/>
            <a:r>
              <a:rPr lang="en-US" dirty="0"/>
              <a:t>Something you do</a:t>
            </a:r>
          </a:p>
          <a:p>
            <a:r>
              <a:rPr lang="en-US" dirty="0"/>
              <a:t>Can be expensive </a:t>
            </a:r>
          </a:p>
          <a:p>
            <a:pPr lvl="1"/>
            <a:r>
              <a:rPr lang="en-US" dirty="0"/>
              <a:t>Separate hardware tokens</a:t>
            </a:r>
          </a:p>
          <a:p>
            <a:pPr lvl="1"/>
            <a:r>
              <a:rPr lang="en-US" dirty="0"/>
              <a:t>Specialized scanning equipment</a:t>
            </a:r>
          </a:p>
          <a:p>
            <a:r>
              <a:rPr lang="en-US" dirty="0"/>
              <a:t>Can be inexpensive</a:t>
            </a:r>
          </a:p>
          <a:p>
            <a:pPr lvl="1"/>
            <a:r>
              <a:rPr lang="en-US" dirty="0"/>
              <a:t>Free smartphone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6192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C4DF-0243-4DA1-9E30-81EFBD93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you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2302-35DC-48A2-91EE-32F5112AE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Biometric authentication</a:t>
            </a:r>
          </a:p>
          <a:p>
            <a:pPr lvl="1"/>
            <a:r>
              <a:rPr lang="en-US" dirty="0"/>
              <a:t>Fingerprint, iris scan, voiceprint</a:t>
            </a:r>
          </a:p>
          <a:p>
            <a:r>
              <a:rPr lang="en-US" dirty="0"/>
              <a:t>Usually stores a mathematical representation of your biometric</a:t>
            </a:r>
          </a:p>
          <a:p>
            <a:pPr lvl="1"/>
            <a:r>
              <a:rPr lang="en-US" dirty="0"/>
              <a:t>Your actual fingerprint isn’t usually saved</a:t>
            </a:r>
          </a:p>
          <a:p>
            <a:r>
              <a:rPr lang="en-US" dirty="0"/>
              <a:t>Difficult to change</a:t>
            </a:r>
          </a:p>
          <a:p>
            <a:pPr lvl="1"/>
            <a:r>
              <a:rPr lang="en-US" dirty="0"/>
              <a:t>You can change your password</a:t>
            </a:r>
          </a:p>
          <a:p>
            <a:pPr lvl="1"/>
            <a:r>
              <a:rPr lang="en-US" dirty="0"/>
              <a:t>You cant change your fingerprint</a:t>
            </a:r>
          </a:p>
          <a:p>
            <a:r>
              <a:rPr lang="en-US" dirty="0"/>
              <a:t>Used in very specific situations</a:t>
            </a:r>
          </a:p>
          <a:p>
            <a:pPr lvl="1"/>
            <a:r>
              <a:rPr lang="en-US" dirty="0"/>
              <a:t>Not foolproof</a:t>
            </a:r>
          </a:p>
        </p:txBody>
      </p:sp>
    </p:spTree>
    <p:extLst>
      <p:ext uri="{BB962C8B-B14F-4D97-AF65-F5344CB8AC3E}">
        <p14:creationId xmlns:p14="http://schemas.microsoft.com/office/powerpoint/2010/main" val="130249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74DF-7692-4E31-A1A1-96A77A08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you have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0BF5-55AC-4927-AEA5-FEE873A2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Smart card</a:t>
            </a:r>
          </a:p>
          <a:p>
            <a:pPr lvl="1"/>
            <a:r>
              <a:rPr lang="en-US" dirty="0"/>
              <a:t>Integrates with devices</a:t>
            </a:r>
          </a:p>
          <a:p>
            <a:pPr lvl="1"/>
            <a:r>
              <a:rPr lang="en-US" dirty="0"/>
              <a:t>May require pin</a:t>
            </a:r>
          </a:p>
          <a:p>
            <a:r>
              <a:rPr lang="en-US" dirty="0"/>
              <a:t>USB token </a:t>
            </a:r>
          </a:p>
          <a:p>
            <a:pPr lvl="1"/>
            <a:r>
              <a:rPr lang="en-US" dirty="0"/>
              <a:t>Certificate is on the USB device</a:t>
            </a:r>
          </a:p>
          <a:p>
            <a:r>
              <a:rPr lang="en-US" dirty="0"/>
              <a:t>Hardware or software tokens</a:t>
            </a:r>
          </a:p>
          <a:p>
            <a:pPr lvl="1"/>
            <a:r>
              <a:rPr lang="en-US" dirty="0"/>
              <a:t>Generates pseudo-random authentication codes</a:t>
            </a:r>
          </a:p>
          <a:p>
            <a:r>
              <a:rPr lang="en-US" dirty="0"/>
              <a:t>Your phone</a:t>
            </a:r>
          </a:p>
          <a:p>
            <a:pPr lvl="1"/>
            <a:r>
              <a:rPr lang="en-US" dirty="0"/>
              <a:t>SMS a code to your phone</a:t>
            </a:r>
          </a:p>
        </p:txBody>
      </p:sp>
    </p:spTree>
    <p:extLst>
      <p:ext uri="{BB962C8B-B14F-4D97-AF65-F5344CB8AC3E}">
        <p14:creationId xmlns:p14="http://schemas.microsoft.com/office/powerpoint/2010/main" val="252254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06B3-D07D-476D-B3C4-A021D914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you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30C3-43C2-4F10-B069-200EA1D18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Password</a:t>
            </a:r>
          </a:p>
          <a:p>
            <a:pPr lvl="1"/>
            <a:r>
              <a:rPr lang="en-US" dirty="0"/>
              <a:t>Secret word/phrase, string of characters</a:t>
            </a:r>
          </a:p>
          <a:p>
            <a:pPr lvl="1"/>
            <a:r>
              <a:rPr lang="en-US" dirty="0"/>
              <a:t>Very common authentication factor</a:t>
            </a:r>
          </a:p>
          <a:p>
            <a:r>
              <a:rPr lang="en-US" dirty="0"/>
              <a:t>PIN</a:t>
            </a:r>
          </a:p>
          <a:p>
            <a:pPr lvl="1"/>
            <a:r>
              <a:rPr lang="en-US" dirty="0"/>
              <a:t>Personal identification number</a:t>
            </a:r>
          </a:p>
          <a:p>
            <a:pPr lvl="1"/>
            <a:r>
              <a:rPr lang="en-US" dirty="0"/>
              <a:t>Not typically contained anywhere on a smart card or ATM card</a:t>
            </a:r>
          </a:p>
          <a:p>
            <a:r>
              <a:rPr lang="en-US" dirty="0"/>
              <a:t>Pattern </a:t>
            </a:r>
          </a:p>
          <a:p>
            <a:pPr lvl="1"/>
            <a:r>
              <a:rPr lang="en-US" dirty="0"/>
              <a:t>Complete series of patterns</a:t>
            </a:r>
          </a:p>
          <a:p>
            <a:pPr lvl="1"/>
            <a:r>
              <a:rPr lang="en-US" dirty="0"/>
              <a:t>Only you know the right format</a:t>
            </a:r>
          </a:p>
        </p:txBody>
      </p:sp>
    </p:spTree>
    <p:extLst>
      <p:ext uri="{BB962C8B-B14F-4D97-AF65-F5344CB8AC3E}">
        <p14:creationId xmlns:p14="http://schemas.microsoft.com/office/powerpoint/2010/main" val="326640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DFEC-E1B2-40EE-8927-5E5FD067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Somewhere you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3415-0591-4FA9-91DA-B2D589A7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Provide a factor based on your location</a:t>
            </a:r>
          </a:p>
          <a:p>
            <a:pPr lvl="1"/>
            <a:r>
              <a:rPr lang="en-US" dirty="0"/>
              <a:t>The transaction only completes if you are in a particular geography</a:t>
            </a:r>
          </a:p>
          <a:p>
            <a:r>
              <a:rPr lang="en-US" dirty="0"/>
              <a:t>IP address</a:t>
            </a:r>
          </a:p>
          <a:p>
            <a:pPr lvl="1"/>
            <a:r>
              <a:rPr lang="en-US" dirty="0"/>
              <a:t>Not perfect, but can help provide more info </a:t>
            </a:r>
          </a:p>
          <a:p>
            <a:pPr lvl="1"/>
            <a:r>
              <a:rPr lang="en-US" dirty="0"/>
              <a:t>Works with IPv4, not so much with IPv6</a:t>
            </a:r>
          </a:p>
          <a:p>
            <a:r>
              <a:rPr lang="en-US" dirty="0"/>
              <a:t>Mobile device location services</a:t>
            </a:r>
          </a:p>
          <a:p>
            <a:pPr lvl="1"/>
            <a:r>
              <a:rPr lang="en-US" dirty="0"/>
              <a:t>Geolocation to a very specific area</a:t>
            </a:r>
          </a:p>
          <a:p>
            <a:pPr lvl="1"/>
            <a:r>
              <a:rPr lang="en-US" dirty="0"/>
              <a:t>Must be in a location that can receive GPS information or near an identified mobile or 802.11 network </a:t>
            </a:r>
          </a:p>
          <a:p>
            <a:pPr lvl="1"/>
            <a:r>
              <a:rPr lang="en-US" dirty="0"/>
              <a:t>Still not perfect identifier of location</a:t>
            </a:r>
          </a:p>
        </p:txBody>
      </p:sp>
    </p:spTree>
    <p:extLst>
      <p:ext uri="{BB962C8B-B14F-4D97-AF65-F5344CB8AC3E}">
        <p14:creationId xmlns:p14="http://schemas.microsoft.com/office/powerpoint/2010/main" val="125825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F107-3EAE-484D-BEA3-FB524F86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you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5EB4-95BC-4E73-A38E-78B06F23C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personal way of doing things</a:t>
            </a:r>
          </a:p>
          <a:p>
            <a:pPr lvl="1"/>
            <a:r>
              <a:rPr lang="en-US" dirty="0"/>
              <a:t>You’re special </a:t>
            </a:r>
          </a:p>
          <a:p>
            <a:r>
              <a:rPr lang="en-US" dirty="0"/>
              <a:t>Handwriting analysis </a:t>
            </a:r>
          </a:p>
          <a:p>
            <a:pPr lvl="1"/>
            <a:r>
              <a:rPr lang="en-US" dirty="0"/>
              <a:t>Signature comparison </a:t>
            </a:r>
          </a:p>
          <a:p>
            <a:pPr lvl="1"/>
            <a:r>
              <a:rPr lang="en-US" dirty="0"/>
              <a:t>Writing technique</a:t>
            </a:r>
          </a:p>
          <a:p>
            <a:r>
              <a:rPr lang="en-US" dirty="0"/>
              <a:t>Typing technique</a:t>
            </a:r>
          </a:p>
          <a:p>
            <a:pPr lvl="1"/>
            <a:r>
              <a:rPr lang="en-US" dirty="0"/>
              <a:t>Delays between keystrokes</a:t>
            </a:r>
          </a:p>
          <a:p>
            <a:r>
              <a:rPr lang="en-US" dirty="0"/>
              <a:t>Very similar to biometrics</a:t>
            </a:r>
          </a:p>
          <a:p>
            <a:pPr lvl="1"/>
            <a:r>
              <a:rPr lang="en-US" dirty="0"/>
              <a:t>Close to something you are</a:t>
            </a:r>
          </a:p>
        </p:txBody>
      </p:sp>
    </p:spTree>
    <p:extLst>
      <p:ext uri="{BB962C8B-B14F-4D97-AF65-F5344CB8AC3E}">
        <p14:creationId xmlns:p14="http://schemas.microsoft.com/office/powerpoint/2010/main" val="425579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0C1B-90B6-4BFE-BAEB-2F36ACC6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0ABD-1B26-4C3E-A2C1-92BC2EFB9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 network access to others</a:t>
            </a:r>
          </a:p>
          <a:p>
            <a:pPr lvl="1"/>
            <a:r>
              <a:rPr lang="en-US" dirty="0"/>
              <a:t>Not just employees</a:t>
            </a:r>
          </a:p>
          <a:p>
            <a:pPr lvl="1"/>
            <a:r>
              <a:rPr lang="en-US" dirty="0"/>
              <a:t>Partners, suppliers, customers, etc.</a:t>
            </a:r>
          </a:p>
          <a:p>
            <a:r>
              <a:rPr lang="en-US" dirty="0"/>
              <a:t>Third-parties can establish a federated network</a:t>
            </a:r>
          </a:p>
          <a:p>
            <a:pPr lvl="1"/>
            <a:r>
              <a:rPr lang="en-US" dirty="0"/>
              <a:t>Authenticate and authorize between the two organizations</a:t>
            </a:r>
          </a:p>
          <a:p>
            <a:pPr lvl="1"/>
            <a:r>
              <a:rPr lang="en-US" dirty="0"/>
              <a:t>Login with your Facebook credentials</a:t>
            </a:r>
          </a:p>
          <a:p>
            <a:r>
              <a:rPr lang="en-US" dirty="0"/>
              <a:t>The third-parties must establish a trust relationship</a:t>
            </a:r>
          </a:p>
          <a:p>
            <a:pPr lvl="1"/>
            <a:r>
              <a:rPr lang="en-US" dirty="0"/>
              <a:t>And the degree of trust</a:t>
            </a:r>
          </a:p>
        </p:txBody>
      </p:sp>
    </p:spTree>
    <p:extLst>
      <p:ext uri="{BB962C8B-B14F-4D97-AF65-F5344CB8AC3E}">
        <p14:creationId xmlns:p14="http://schemas.microsoft.com/office/powerpoint/2010/main" val="1700533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{3882F077-54C0-DA44-A343-A89C66818A05}tf10001122</Template>
  <TotalTime>1942</TotalTime>
  <Words>487</Words>
  <Application>Microsoft Macintosh PowerPoint</Application>
  <PresentationFormat>On-screen Show 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Circe Light</vt:lpstr>
      <vt:lpstr>Tw Cen MT</vt:lpstr>
      <vt:lpstr>Circuit</vt:lpstr>
      <vt:lpstr>PowerPoint Presentation</vt:lpstr>
      <vt:lpstr>AAA Framework </vt:lpstr>
      <vt:lpstr>Multi-factor authentication</vt:lpstr>
      <vt:lpstr>Something you are</vt:lpstr>
      <vt:lpstr>Something you have </vt:lpstr>
      <vt:lpstr>Something you know</vt:lpstr>
      <vt:lpstr>Somewhere you are</vt:lpstr>
      <vt:lpstr>Something you do</vt:lpstr>
      <vt:lpstr>Federation</vt:lpstr>
      <vt:lpstr>Single sign-on (SSO)</vt:lpstr>
      <vt:lpstr>Transitive trust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61</cp:revision>
  <dcterms:created xsi:type="dcterms:W3CDTF">2019-04-17T19:12:48Z</dcterms:created>
  <dcterms:modified xsi:type="dcterms:W3CDTF">2021-03-04T16:28:51Z</dcterms:modified>
  <cp:category>pptx, curriculum, cyber</cp:category>
</cp:coreProperties>
</file>