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72" r:id="rId2"/>
    <p:sldId id="276" r:id="rId3"/>
    <p:sldId id="263" r:id="rId4"/>
    <p:sldId id="275" r:id="rId5"/>
    <p:sldId id="268" r:id="rId6"/>
    <p:sldId id="274" r:id="rId7"/>
    <p:sldId id="264" r:id="rId8"/>
    <p:sldId id="265" r:id="rId9"/>
    <p:sldId id="266" r:id="rId10"/>
    <p:sldId id="270" r:id="rId11"/>
    <p:sldId id="273" r:id="rId12"/>
    <p:sldId id="267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31613-63BA-B84F-B2CE-836604E7BF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9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536B9F-FFB0-3E4F-A492-4ED497131A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914F97D-4B20-964B-A440-56504CE1B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3246D5-FE35-FA4B-AC53-C708A2DD8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0B13D-0A53-D444-A579-EE3F285B9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9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9D524-1480-1046-BE6B-48DBE998B0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36911-2DCE-2845-9765-2F69222065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2C6298-82F6-AA4C-948C-17F9DCE7B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AE3CC14-7512-EE42-9144-52A29A86E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7B30-F918-824A-A986-CDE4CFB29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Diagram</a:t>
            </a:r>
            <a:br>
              <a:rPr lang="en-US" dirty="0"/>
            </a:br>
            <a:r>
              <a:rPr lang="en-US" dirty="0"/>
              <a:t>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E9EA2-EB9A-8545-9757-E2B0F3DDB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622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71" y="1474969"/>
            <a:ext cx="226991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Users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006" y="3526496"/>
            <a:ext cx="22677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Tommy\Downloads\User-Profile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1653" y="1677251"/>
            <a:ext cx="2769308" cy="27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my\Downloads\User-Group-256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3756" y="1677251"/>
            <a:ext cx="2769308" cy="27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D5F7-569E-EF47-B9BE-0F7C67845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88" y="1138952"/>
            <a:ext cx="2916296" cy="2541431"/>
          </a:xfrm>
        </p:spPr>
        <p:txBody>
          <a:bodyPr/>
          <a:lstStyle/>
          <a:p>
            <a:r>
              <a:rPr lang="en-US" dirty="0"/>
              <a:t>Virus / Exploit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AB7C-6AAE-494C-AD1F-08E02D1D0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485" y="3616675"/>
            <a:ext cx="5618515" cy="9776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Skull and Crossbones on Apple iOS 13.2">
            <a:extLst>
              <a:ext uri="{FF2B5EF4-FFF2-40B4-BE49-F238E27FC236}">
                <a16:creationId xmlns:a16="http://schemas.microsoft.com/office/drawing/2014/main" id="{ED6720E3-FC78-F940-8D8B-93B04945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84" y="291808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avy Dollar Sign on Apple iOS 13.2">
            <a:extLst>
              <a:ext uri="{FF2B5EF4-FFF2-40B4-BE49-F238E27FC236}">
                <a16:creationId xmlns:a16="http://schemas.microsoft.com/office/drawing/2014/main" id="{83E7B88C-A687-4F46-AD76-8EA8B3C6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42" y="462071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bitcoin symbol">
            <a:extLst>
              <a:ext uri="{FF2B5EF4-FFF2-40B4-BE49-F238E27FC236}">
                <a16:creationId xmlns:a16="http://schemas.microsoft.com/office/drawing/2014/main" id="{EA9D9E13-8341-2447-9667-7AF4104F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57" y="1091257"/>
            <a:ext cx="842785" cy="11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70507E-6 L 0.27118 0.233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116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AP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37" y="1568697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ecoffey\AppData\Local\Temp\Rar$DRa0.882\Cisco Icons November\30103_Device_wireless_router_3140\Png_256\30103_Device_wireless_router_3140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1" y="1716751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423\30103_Device_wireless_router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3" y="1716751"/>
            <a:ext cx="3186547" cy="31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7E0502-918D-FB4A-87AC-DD9E22B85373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Wireless AP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8D5BDC-1952-814F-B04E-D87EA8FF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37" y="1568697"/>
            <a:ext cx="552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ecoffey\AppData\Local\Temp\Rar$DRa0.882\Cisco Icons November\30103_Device_wireless_router_3140\Png_256\30103_Device_wireless_router_3140_unknown_256.png">
            <a:extLst>
              <a:ext uri="{FF2B5EF4-FFF2-40B4-BE49-F238E27FC236}">
                <a16:creationId xmlns:a16="http://schemas.microsoft.com/office/drawing/2014/main" id="{3E7F00C4-ACFA-AF4B-AC4B-0C2B7300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1" y="1716751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0.423\30103_Device_wireless_router_default_256.png">
            <a:extLst>
              <a:ext uri="{FF2B5EF4-FFF2-40B4-BE49-F238E27FC236}">
                <a16:creationId xmlns:a16="http://schemas.microsoft.com/office/drawing/2014/main" id="{84715C31-CEDD-5648-B124-C7507392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3" y="1716751"/>
            <a:ext cx="3186547" cy="318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7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50A1AC-46FE-A645-B9EA-BC296228F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7A5ADE-BC63-1242-94DA-65DE770EF088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Cloud</a:t>
            </a:r>
            <a:endParaRPr lang="en-US" dirty="0"/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DD9B7F6-243C-B04B-88B8-21A4B8D8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92" y="1198858"/>
            <a:ext cx="2200276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F33E84-6AC3-9A40-98FD-C2A0A0BFFFBC}"/>
              </a:ext>
            </a:extLst>
          </p:cNvPr>
          <p:cNvGrpSpPr/>
          <p:nvPr/>
        </p:nvGrpSpPr>
        <p:grpSpPr>
          <a:xfrm>
            <a:off x="3332892" y="3399134"/>
            <a:ext cx="2200276" cy="2200276"/>
            <a:chOff x="5963473" y="2743190"/>
            <a:chExt cx="2200276" cy="2200276"/>
          </a:xfrm>
        </p:grpSpPr>
        <p:pic>
          <p:nvPicPr>
            <p:cNvPr id="7" name="Picture 6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4AA38FDB-7186-2649-9944-639C60EF5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3473" y="2743190"/>
              <a:ext cx="2200276" cy="2200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7E0417-97EC-9640-8BC1-2BFFBEACA3A7}"/>
                </a:ext>
              </a:extLst>
            </p:cNvPr>
            <p:cNvSpPr txBox="1"/>
            <p:nvPr/>
          </p:nvSpPr>
          <p:spPr>
            <a:xfrm>
              <a:off x="6490473" y="3730547"/>
              <a:ext cx="11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w Cen MT" panose="020B0602020104020603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5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Firewall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1901" y="481108"/>
            <a:ext cx="1850277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ecoffey\AppData\Local\Temp\Rar$DRa0.963\Cisco Icons November\30029_Device_firewall_3130\Png_256\30029_Device_firewall_3130_unknown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374" y="481108"/>
            <a:ext cx="1810158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10" descr="C:\Users\ecoffey\AppData\Local\Temp\Rar$DRa0.295\30029_Device_firewall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086" y="3137285"/>
            <a:ext cx="2491907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ecoffey\AppData\Local\Temp\Rar$DRa0.963\Cisco Icons November\30029_Device_firewall_3130\Png_256\30029_Device_firewall_3130_critical_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147" y="3138486"/>
            <a:ext cx="1810158" cy="24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1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C15DA4-E801-F742-896A-28D201F4F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4329FE-5BBB-4C4A-B27D-BF9CA9DA7974}"/>
              </a:ext>
            </a:extLst>
          </p:cNvPr>
          <p:cNvSpPr txBox="1">
            <a:spLocks/>
          </p:cNvSpPr>
          <p:nvPr/>
        </p:nvSpPr>
        <p:spPr>
          <a:xfrm>
            <a:off x="566693" y="166546"/>
            <a:ext cx="6571343" cy="10492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4BED7-D12C-BB46-BB52-6C81896A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90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028881C-2D30-4C4D-812E-C1DB87F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77" y="1024826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CED7CDE-0684-3945-BA27-9F59F298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0" y="4190543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8633A45-4A37-F444-B24F-DAD6E873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7" y="1085394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842BCA6-65FF-AD46-A700-6EC14B1C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06" y="2710303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C62308E-2734-1942-88AB-33B4F9A5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95" y="4109580"/>
            <a:ext cx="1714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62" y="962902"/>
            <a:ext cx="313228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4200"/>
              <a:t>Layer 3 Switch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C:\Users\ecoffey\AppData\Local\Temp\Rar$DRa0.160\30042_Device_layer3_switch_default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275798"/>
            <a:ext cx="3720331" cy="3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4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A8E436-22B7-614F-AC0E-13625539E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31DB1-C5C3-0F44-9E87-1ED9AA2DA650}"/>
              </a:ext>
            </a:extLst>
          </p:cNvPr>
          <p:cNvSpPr txBox="1">
            <a:spLocks/>
          </p:cNvSpPr>
          <p:nvPr/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Modem</a:t>
            </a:r>
            <a:endParaRPr 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76C06D54-8565-D84E-9263-4C998C0F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14" y="2279959"/>
            <a:ext cx="809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C:\Users\ecoffey\AppData\Local\Temp\Rar$DRa0.694\30046_Device_modem_default_256.png">
            <a:extLst>
              <a:ext uri="{FF2B5EF4-FFF2-40B4-BE49-F238E27FC236}">
                <a16:creationId xmlns:a16="http://schemas.microsoft.com/office/drawing/2014/main" id="{E16F3B95-8836-5346-8195-F8E5F153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00" y="2721022"/>
            <a:ext cx="2135568" cy="213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ecoffey\AppData\Local\Temp\Rar$DRa0.443\30064_Device_rf_modem_default_256.png">
            <a:extLst>
              <a:ext uri="{FF2B5EF4-FFF2-40B4-BE49-F238E27FC236}">
                <a16:creationId xmlns:a16="http://schemas.microsoft.com/office/drawing/2014/main" id="{AC0C0EEC-1D85-8549-9251-C30350EA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58" y="281344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4DD1396-6FAB-0D48-87EF-C58F7AA9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64" y="4199365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Router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7463258" y="583365"/>
            <a:chExt cx="7560115" cy="518192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097" y="977099"/>
            <a:ext cx="494829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2182" y="1531862"/>
            <a:ext cx="1802787" cy="101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2182" y="3381076"/>
            <a:ext cx="1802787" cy="135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397506" y="2225721"/>
            <a:ext cx="2783137" cy="16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62" y="962902"/>
            <a:ext cx="313228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4200"/>
              <a:t>Server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C:\Users\ecoffey\AppData\Local\Temp\Rar$DRa0.836\30073__Device_server_farms_default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8" y="1275798"/>
            <a:ext cx="3720331" cy="3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2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EB98719-12F4-4A17-B0D8-E4E1C716C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F313B2-9FEB-4D78-B18E-757F798B8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Switch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5D0CDBF-3A90-4CCC-9A1B-0EEA11C3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C48FAD-11A9-474A-BA18-7AF6975BE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7463258" y="583365"/>
            <a:chExt cx="7560115" cy="518192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958BA32-8278-44B4-BE0D-AE9A6203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9D7188-D872-40E4-AD33-915C25CFE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35C4FE8A-D4FD-4E64-BDBF-DC049406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441" y="1113052"/>
            <a:ext cx="1726161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0392" y="1252335"/>
            <a:ext cx="1599086" cy="12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67752A5-8790-471E-81DD-3B271631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865" y="1120342"/>
            <a:ext cx="939749" cy="1479758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9885" y="1516451"/>
            <a:ext cx="803878" cy="68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2D5B3883-8A8A-4CA9-A82B-E5DB3514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441" y="2761559"/>
            <a:ext cx="2791269" cy="2217077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0392" y="3272785"/>
            <a:ext cx="2667694" cy="12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B3A3B60-FBE2-4035-B493-0ABE246D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2500" y="1113052"/>
            <a:ext cx="1801159" cy="3865584"/>
          </a:xfrm>
          <a:prstGeom prst="rect">
            <a:avLst/>
          </a:prstGeom>
          <a:solidFill>
            <a:srgbClr val="FFFFFE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443395" y="2664471"/>
            <a:ext cx="1678640" cy="7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F034F70-61B8-4B07-A19F-BEA27150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3DB78D9-E33B-4B84-932A-FC5D4BFD5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22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2019</TotalTime>
  <Words>24</Words>
  <Application>Microsoft Macintosh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Tw Cen MT</vt:lpstr>
      <vt:lpstr>Gallery</vt:lpstr>
      <vt:lpstr>Network Diagram Icons</vt:lpstr>
      <vt:lpstr>PowerPoint Presentation</vt:lpstr>
      <vt:lpstr>Firewall</vt:lpstr>
      <vt:lpstr>PowerPoint Presentation</vt:lpstr>
      <vt:lpstr>Layer 3 Switch</vt:lpstr>
      <vt:lpstr>PowerPoint Presentation</vt:lpstr>
      <vt:lpstr>Router</vt:lpstr>
      <vt:lpstr>Server</vt:lpstr>
      <vt:lpstr>Switch</vt:lpstr>
      <vt:lpstr>Users</vt:lpstr>
      <vt:lpstr>Virus / Exploit</vt:lpstr>
      <vt:lpstr>Wireless 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2021-02-01T14:25:55Z</dcterms:modified>
  <cp:category>pptx, curriculum, cyber</cp:category>
</cp:coreProperties>
</file>