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4"/>
  </p:sldMasterIdLst>
  <p:notesMasterIdLst>
    <p:notesMasterId r:id="rId22"/>
  </p:notesMasterIdLst>
  <p:handoutMasterIdLst>
    <p:handoutMasterId r:id="rId23"/>
  </p:handoutMasterIdLst>
  <p:sldIdLst>
    <p:sldId id="256" r:id="rId5"/>
    <p:sldId id="588" r:id="rId6"/>
    <p:sldId id="590" r:id="rId7"/>
    <p:sldId id="592" r:id="rId8"/>
    <p:sldId id="593" r:id="rId9"/>
    <p:sldId id="594" r:id="rId10"/>
    <p:sldId id="595" r:id="rId11"/>
    <p:sldId id="596" r:id="rId12"/>
    <p:sldId id="597" r:id="rId13"/>
    <p:sldId id="598" r:id="rId14"/>
    <p:sldId id="599" r:id="rId15"/>
    <p:sldId id="600" r:id="rId16"/>
    <p:sldId id="601" r:id="rId17"/>
    <p:sldId id="602" r:id="rId18"/>
    <p:sldId id="603" r:id="rId19"/>
    <p:sldId id="604" r:id="rId20"/>
    <p:sldId id="60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BA7"/>
    <a:srgbClr val="3CDBC0"/>
    <a:srgbClr val="000000"/>
    <a:srgbClr val="FFFFFF"/>
    <a:srgbClr val="D5D5D5"/>
    <a:srgbClr val="F0C64E"/>
    <a:srgbClr val="CF59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00E5F-3E89-6C50-9647-EBB77BEFFC51}" v="7" dt="2020-07-28T21:10:33.289"/>
    <p1510:client id="{BFB0C4CA-8B82-4A52-8C6C-2A9BF4DEC7E4}" v="63" dt="2020-07-28T17:59:32.84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536" y="6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Queen" userId="S::john.queen@cyber.org::9145d1ed-b385-4b95-9df2-e4eecedea333" providerId="AD" clId="Web-{93600E5F-3E89-6C50-9647-EBB77BEFFC51}"/>
    <pc:docChg chg="modSld">
      <pc:chgData name="John Queen" userId="S::john.queen@cyber.org::9145d1ed-b385-4b95-9df2-e4eecedea333" providerId="AD" clId="Web-{93600E5F-3E89-6C50-9647-EBB77BEFFC51}" dt="2020-07-28T21:10:32.883" v="5" actId="20577"/>
      <pc:docMkLst>
        <pc:docMk/>
      </pc:docMkLst>
      <pc:sldChg chg="modSp">
        <pc:chgData name="John Queen" userId="S::john.queen@cyber.org::9145d1ed-b385-4b95-9df2-e4eecedea333" providerId="AD" clId="Web-{93600E5F-3E89-6C50-9647-EBB77BEFFC51}" dt="2020-07-28T21:10:32.868" v="4" actId="20577"/>
        <pc:sldMkLst>
          <pc:docMk/>
          <pc:sldMk cId="3769980135" sldId="601"/>
        </pc:sldMkLst>
        <pc:spChg chg="mod">
          <ac:chgData name="John Queen" userId="S::john.queen@cyber.org::9145d1ed-b385-4b95-9df2-e4eecedea333" providerId="AD" clId="Web-{93600E5F-3E89-6C50-9647-EBB77BEFFC51}" dt="2020-07-28T21:10:32.868" v="4" actId="20577"/>
          <ac:spMkLst>
            <pc:docMk/>
            <pc:sldMk cId="3769980135" sldId="601"/>
            <ac:spMk id="3" creationId="{1A81A66C-635F-4494-9CA1-1A52F4CC3B12}"/>
          </ac:spMkLst>
        </pc:spChg>
      </pc:sldChg>
    </pc:docChg>
  </pc:docChgLst>
  <pc:docChgLst>
    <pc:chgData name="Joseph MacAdam" userId="bdcfcd3f-81bf-4584-8271-fe9093ebec4c" providerId="ADAL" clId="{BFB0C4CA-8B82-4A52-8C6C-2A9BF4DEC7E4}"/>
    <pc:docChg chg="undo custSel addSld delSld modSld">
      <pc:chgData name="Joseph MacAdam" userId="bdcfcd3f-81bf-4584-8271-fe9093ebec4c" providerId="ADAL" clId="{BFB0C4CA-8B82-4A52-8C6C-2A9BF4DEC7E4}" dt="2020-07-28T18:02:04.043" v="5421" actId="27636"/>
      <pc:docMkLst>
        <pc:docMk/>
      </pc:docMkLst>
      <pc:sldChg chg="modSp">
        <pc:chgData name="Joseph MacAdam" userId="bdcfcd3f-81bf-4584-8271-fe9093ebec4c" providerId="ADAL" clId="{BFB0C4CA-8B82-4A52-8C6C-2A9BF4DEC7E4}" dt="2020-07-28T16:50:12.694" v="19" actId="14100"/>
        <pc:sldMkLst>
          <pc:docMk/>
          <pc:sldMk cId="0" sldId="256"/>
        </pc:sldMkLst>
        <pc:spChg chg="mod">
          <ac:chgData name="Joseph MacAdam" userId="bdcfcd3f-81bf-4584-8271-fe9093ebec4c" providerId="ADAL" clId="{BFB0C4CA-8B82-4A52-8C6C-2A9BF4DEC7E4}" dt="2020-07-28T16:50:04.578" v="16" actId="6549"/>
          <ac:spMkLst>
            <pc:docMk/>
            <pc:sldMk cId="0" sldId="256"/>
            <ac:spMk id="4" creationId="{05C1427D-ED5D-45CD-8B99-B559DC15618E}"/>
          </ac:spMkLst>
        </pc:spChg>
        <pc:spChg chg="mod">
          <ac:chgData name="Joseph MacAdam" userId="bdcfcd3f-81bf-4584-8271-fe9093ebec4c" providerId="ADAL" clId="{BFB0C4CA-8B82-4A52-8C6C-2A9BF4DEC7E4}" dt="2020-07-28T16:50:12.694" v="19" actId="14100"/>
          <ac:spMkLst>
            <pc:docMk/>
            <pc:sldMk cId="0" sldId="256"/>
            <ac:spMk id="131" creationId="{00000000-0000-0000-0000-000000000000}"/>
          </ac:spMkLst>
        </pc:spChg>
      </pc:sldChg>
      <pc:sldChg chg="modSp">
        <pc:chgData name="Joseph MacAdam" userId="bdcfcd3f-81bf-4584-8271-fe9093ebec4c" providerId="ADAL" clId="{BFB0C4CA-8B82-4A52-8C6C-2A9BF4DEC7E4}" dt="2020-07-28T18:00:27.070" v="5177" actId="20577"/>
        <pc:sldMkLst>
          <pc:docMk/>
          <pc:sldMk cId="34493695" sldId="588"/>
        </pc:sldMkLst>
        <pc:spChg chg="mod">
          <ac:chgData name="Joseph MacAdam" userId="bdcfcd3f-81bf-4584-8271-fe9093ebec4c" providerId="ADAL" clId="{BFB0C4CA-8B82-4A52-8C6C-2A9BF4DEC7E4}" dt="2020-07-28T17:00:09.890" v="31" actId="20577"/>
          <ac:spMkLst>
            <pc:docMk/>
            <pc:sldMk cId="34493695" sldId="588"/>
            <ac:spMk id="2" creationId="{A64FEC5D-874C-4E49-A174-F0DBE89B4A78}"/>
          </ac:spMkLst>
        </pc:spChg>
        <pc:spChg chg="mod">
          <ac:chgData name="Joseph MacAdam" userId="bdcfcd3f-81bf-4584-8271-fe9093ebec4c" providerId="ADAL" clId="{BFB0C4CA-8B82-4A52-8C6C-2A9BF4DEC7E4}" dt="2020-07-28T18:00:27.070" v="5177" actId="20577"/>
          <ac:spMkLst>
            <pc:docMk/>
            <pc:sldMk cId="34493695" sldId="588"/>
            <ac:spMk id="3" creationId="{79395898-58A1-4A8D-B78E-01227EFE5306}"/>
          </ac:spMkLst>
        </pc:spChg>
      </pc:sldChg>
      <pc:sldChg chg="del">
        <pc:chgData name="Joseph MacAdam" userId="bdcfcd3f-81bf-4584-8271-fe9093ebec4c" providerId="ADAL" clId="{BFB0C4CA-8B82-4A52-8C6C-2A9BF4DEC7E4}" dt="2020-07-28T17:07:49.702" v="256" actId="2696"/>
        <pc:sldMkLst>
          <pc:docMk/>
          <pc:sldMk cId="309114280" sldId="589"/>
        </pc:sldMkLst>
      </pc:sldChg>
      <pc:sldChg chg="modSp">
        <pc:chgData name="Joseph MacAdam" userId="bdcfcd3f-81bf-4584-8271-fe9093ebec4c" providerId="ADAL" clId="{BFB0C4CA-8B82-4A52-8C6C-2A9BF4DEC7E4}" dt="2020-07-28T16:49:53.355" v="7" actId="20577"/>
        <pc:sldMkLst>
          <pc:docMk/>
          <pc:sldMk cId="3694468642" sldId="590"/>
        </pc:sldMkLst>
        <pc:spChg chg="mod">
          <ac:chgData name="Joseph MacAdam" userId="bdcfcd3f-81bf-4584-8271-fe9093ebec4c" providerId="ADAL" clId="{BFB0C4CA-8B82-4A52-8C6C-2A9BF4DEC7E4}" dt="2020-07-28T16:49:53.355" v="7" actId="20577"/>
          <ac:spMkLst>
            <pc:docMk/>
            <pc:sldMk cId="3694468642" sldId="590"/>
            <ac:spMk id="3" creationId="{A3FD7ACC-7C5D-4DE2-8122-25A92276CECB}"/>
          </ac:spMkLst>
        </pc:spChg>
      </pc:sldChg>
      <pc:sldChg chg="del">
        <pc:chgData name="Joseph MacAdam" userId="bdcfcd3f-81bf-4584-8271-fe9093ebec4c" providerId="ADAL" clId="{BFB0C4CA-8B82-4A52-8C6C-2A9BF4DEC7E4}" dt="2020-07-28T17:07:49.658" v="253" actId="2696"/>
        <pc:sldMkLst>
          <pc:docMk/>
          <pc:sldMk cId="3957164049" sldId="591"/>
        </pc:sldMkLst>
      </pc:sldChg>
      <pc:sldChg chg="modSp">
        <pc:chgData name="Joseph MacAdam" userId="bdcfcd3f-81bf-4584-8271-fe9093ebec4c" providerId="ADAL" clId="{BFB0C4CA-8B82-4A52-8C6C-2A9BF4DEC7E4}" dt="2020-07-28T17:06:57.457" v="186" actId="20577"/>
        <pc:sldMkLst>
          <pc:docMk/>
          <pc:sldMk cId="3392114702" sldId="592"/>
        </pc:sldMkLst>
        <pc:spChg chg="mod">
          <ac:chgData name="Joseph MacAdam" userId="bdcfcd3f-81bf-4584-8271-fe9093ebec4c" providerId="ADAL" clId="{BFB0C4CA-8B82-4A52-8C6C-2A9BF4DEC7E4}" dt="2020-07-28T17:06:57.457" v="186" actId="20577"/>
          <ac:spMkLst>
            <pc:docMk/>
            <pc:sldMk cId="3392114702" sldId="592"/>
            <ac:spMk id="3" creationId="{FF20D8FE-5958-4695-9408-98B27A546595}"/>
          </ac:spMkLst>
        </pc:spChg>
        <pc:spChg chg="mod">
          <ac:chgData name="Joseph MacAdam" userId="bdcfcd3f-81bf-4584-8271-fe9093ebec4c" providerId="ADAL" clId="{BFB0C4CA-8B82-4A52-8C6C-2A9BF4DEC7E4}" dt="2020-07-28T16:50:34.940" v="20" actId="403"/>
          <ac:spMkLst>
            <pc:docMk/>
            <pc:sldMk cId="3392114702" sldId="592"/>
            <ac:spMk id="5" creationId="{C78F040F-AEA4-496C-850C-F7DB8D5DD568}"/>
          </ac:spMkLst>
        </pc:spChg>
      </pc:sldChg>
      <pc:sldChg chg="modSp">
        <pc:chgData name="Joseph MacAdam" userId="bdcfcd3f-81bf-4584-8271-fe9093ebec4c" providerId="ADAL" clId="{BFB0C4CA-8B82-4A52-8C6C-2A9BF4DEC7E4}" dt="2020-07-28T18:02:04.043" v="5421" actId="27636"/>
        <pc:sldMkLst>
          <pc:docMk/>
          <pc:sldMk cId="186350803" sldId="593"/>
        </pc:sldMkLst>
        <pc:spChg chg="mod">
          <ac:chgData name="Joseph MacAdam" userId="bdcfcd3f-81bf-4584-8271-fe9093ebec4c" providerId="ADAL" clId="{BFB0C4CA-8B82-4A52-8C6C-2A9BF4DEC7E4}" dt="2020-07-28T17:07:12.944" v="203" actId="20577"/>
          <ac:spMkLst>
            <pc:docMk/>
            <pc:sldMk cId="186350803" sldId="593"/>
            <ac:spMk id="2" creationId="{2DBAEE3E-6FA8-4670-BC5C-02EF915A352D}"/>
          </ac:spMkLst>
        </pc:spChg>
        <pc:spChg chg="mod">
          <ac:chgData name="Joseph MacAdam" userId="bdcfcd3f-81bf-4584-8271-fe9093ebec4c" providerId="ADAL" clId="{BFB0C4CA-8B82-4A52-8C6C-2A9BF4DEC7E4}" dt="2020-07-28T18:02:04.043" v="5421" actId="27636"/>
          <ac:spMkLst>
            <pc:docMk/>
            <pc:sldMk cId="186350803" sldId="593"/>
            <ac:spMk id="3" creationId="{21C25B94-29D5-48B2-A6F8-F9E7433E2123}"/>
          </ac:spMkLst>
        </pc:spChg>
      </pc:sldChg>
      <pc:sldChg chg="addSp modSp add">
        <pc:chgData name="Joseph MacAdam" userId="bdcfcd3f-81bf-4584-8271-fe9093ebec4c" providerId="ADAL" clId="{BFB0C4CA-8B82-4A52-8C6C-2A9BF4DEC7E4}" dt="2020-07-28T17:12:17.214" v="599" actId="1036"/>
        <pc:sldMkLst>
          <pc:docMk/>
          <pc:sldMk cId="822677564" sldId="594"/>
        </pc:sldMkLst>
        <pc:spChg chg="mod">
          <ac:chgData name="Joseph MacAdam" userId="bdcfcd3f-81bf-4584-8271-fe9093ebec4c" providerId="ADAL" clId="{BFB0C4CA-8B82-4A52-8C6C-2A9BF4DEC7E4}" dt="2020-07-28T17:10:15.642" v="301" actId="14100"/>
          <ac:spMkLst>
            <pc:docMk/>
            <pc:sldMk cId="822677564" sldId="594"/>
            <ac:spMk id="2" creationId="{3E1823BC-9C6D-4C8F-9F43-786EED4978B8}"/>
          </ac:spMkLst>
        </pc:spChg>
        <pc:spChg chg="mod">
          <ac:chgData name="Joseph MacAdam" userId="bdcfcd3f-81bf-4584-8271-fe9093ebec4c" providerId="ADAL" clId="{BFB0C4CA-8B82-4A52-8C6C-2A9BF4DEC7E4}" dt="2020-07-28T17:12:12.032" v="592" actId="20577"/>
          <ac:spMkLst>
            <pc:docMk/>
            <pc:sldMk cId="822677564" sldId="594"/>
            <ac:spMk id="3" creationId="{602A4C73-0114-4A6C-B00A-EB92C4910C0B}"/>
          </ac:spMkLst>
        </pc:spChg>
        <pc:spChg chg="add mod">
          <ac:chgData name="Joseph MacAdam" userId="bdcfcd3f-81bf-4584-8271-fe9093ebec4c" providerId="ADAL" clId="{BFB0C4CA-8B82-4A52-8C6C-2A9BF4DEC7E4}" dt="2020-07-28T17:12:17.214" v="599" actId="1036"/>
          <ac:spMkLst>
            <pc:docMk/>
            <pc:sldMk cId="822677564" sldId="594"/>
            <ac:spMk id="5" creationId="{819F2855-B9D4-48B2-A6CB-94222F5C0D4C}"/>
          </ac:spMkLst>
        </pc:spChg>
        <pc:picChg chg="add mod">
          <ac:chgData name="Joseph MacAdam" userId="bdcfcd3f-81bf-4584-8271-fe9093ebec4c" providerId="ADAL" clId="{BFB0C4CA-8B82-4A52-8C6C-2A9BF4DEC7E4}" dt="2020-07-28T17:12:17.214" v="599" actId="1036"/>
          <ac:picMkLst>
            <pc:docMk/>
            <pc:sldMk cId="822677564" sldId="594"/>
            <ac:picMk id="4" creationId="{DF91DDEE-0722-4388-A553-500D09496CE2}"/>
          </ac:picMkLst>
        </pc:picChg>
      </pc:sldChg>
      <pc:sldChg chg="del">
        <pc:chgData name="Joseph MacAdam" userId="bdcfcd3f-81bf-4584-8271-fe9093ebec4c" providerId="ADAL" clId="{BFB0C4CA-8B82-4A52-8C6C-2A9BF4DEC7E4}" dt="2020-07-28T17:07:49.440" v="243" actId="2696"/>
        <pc:sldMkLst>
          <pc:docMk/>
          <pc:sldMk cId="3576579015" sldId="594"/>
        </pc:sldMkLst>
      </pc:sldChg>
      <pc:sldChg chg="del">
        <pc:chgData name="Joseph MacAdam" userId="bdcfcd3f-81bf-4584-8271-fe9093ebec4c" providerId="ADAL" clId="{BFB0C4CA-8B82-4A52-8C6C-2A9BF4DEC7E4}" dt="2020-07-28T17:07:49.452" v="244" actId="2696"/>
        <pc:sldMkLst>
          <pc:docMk/>
          <pc:sldMk cId="315206133" sldId="595"/>
        </pc:sldMkLst>
      </pc:sldChg>
      <pc:sldChg chg="addSp modSp add">
        <pc:chgData name="Joseph MacAdam" userId="bdcfcd3f-81bf-4584-8271-fe9093ebec4c" providerId="ADAL" clId="{BFB0C4CA-8B82-4A52-8C6C-2A9BF4DEC7E4}" dt="2020-07-28T17:17:40.431" v="954" actId="20577"/>
        <pc:sldMkLst>
          <pc:docMk/>
          <pc:sldMk cId="2435630166" sldId="595"/>
        </pc:sldMkLst>
        <pc:spChg chg="mod">
          <ac:chgData name="Joseph MacAdam" userId="bdcfcd3f-81bf-4584-8271-fe9093ebec4c" providerId="ADAL" clId="{BFB0C4CA-8B82-4A52-8C6C-2A9BF4DEC7E4}" dt="2020-07-28T17:12:59.151" v="627" actId="20577"/>
          <ac:spMkLst>
            <pc:docMk/>
            <pc:sldMk cId="2435630166" sldId="595"/>
            <ac:spMk id="2" creationId="{E0995AC2-366D-4F9A-89C1-E516957BF3A8}"/>
          </ac:spMkLst>
        </pc:spChg>
        <pc:spChg chg="mod">
          <ac:chgData name="Joseph MacAdam" userId="bdcfcd3f-81bf-4584-8271-fe9093ebec4c" providerId="ADAL" clId="{BFB0C4CA-8B82-4A52-8C6C-2A9BF4DEC7E4}" dt="2020-07-28T17:16:55.176" v="922" actId="14100"/>
          <ac:spMkLst>
            <pc:docMk/>
            <pc:sldMk cId="2435630166" sldId="595"/>
            <ac:spMk id="3" creationId="{BBC43886-1969-4F0C-BB89-CBC18A2C2119}"/>
          </ac:spMkLst>
        </pc:spChg>
        <pc:spChg chg="add mod">
          <ac:chgData name="Joseph MacAdam" userId="bdcfcd3f-81bf-4584-8271-fe9093ebec4c" providerId="ADAL" clId="{BFB0C4CA-8B82-4A52-8C6C-2A9BF4DEC7E4}" dt="2020-07-28T17:17:03.877" v="926" actId="14100"/>
          <ac:spMkLst>
            <pc:docMk/>
            <pc:sldMk cId="2435630166" sldId="595"/>
            <ac:spMk id="4" creationId="{C82DCAB5-C0C0-44FD-B19C-7703CC38F11C}"/>
          </ac:spMkLst>
        </pc:spChg>
        <pc:spChg chg="add mod">
          <ac:chgData name="Joseph MacAdam" userId="bdcfcd3f-81bf-4584-8271-fe9093ebec4c" providerId="ADAL" clId="{BFB0C4CA-8B82-4A52-8C6C-2A9BF4DEC7E4}" dt="2020-07-28T17:17:40.431" v="954" actId="20577"/>
          <ac:spMkLst>
            <pc:docMk/>
            <pc:sldMk cId="2435630166" sldId="595"/>
            <ac:spMk id="6" creationId="{5BB254B7-5B0E-4E11-82F8-97EC1C68AC6B}"/>
          </ac:spMkLst>
        </pc:spChg>
        <pc:picChg chg="add mod">
          <ac:chgData name="Joseph MacAdam" userId="bdcfcd3f-81bf-4584-8271-fe9093ebec4c" providerId="ADAL" clId="{BFB0C4CA-8B82-4A52-8C6C-2A9BF4DEC7E4}" dt="2020-07-28T17:17:34.106" v="932" actId="108"/>
          <ac:picMkLst>
            <pc:docMk/>
            <pc:sldMk cId="2435630166" sldId="595"/>
            <ac:picMk id="5" creationId="{3FDD9DE6-4C43-42E7-AA16-22B938AB8A94}"/>
          </ac:picMkLst>
        </pc:picChg>
      </pc:sldChg>
      <pc:sldChg chg="addSp modSp add">
        <pc:chgData name="Joseph MacAdam" userId="bdcfcd3f-81bf-4584-8271-fe9093ebec4c" providerId="ADAL" clId="{BFB0C4CA-8B82-4A52-8C6C-2A9BF4DEC7E4}" dt="2020-07-28T17:21:01.962" v="1271" actId="113"/>
        <pc:sldMkLst>
          <pc:docMk/>
          <pc:sldMk cId="28119146" sldId="596"/>
        </pc:sldMkLst>
        <pc:spChg chg="mod">
          <ac:chgData name="Joseph MacAdam" userId="bdcfcd3f-81bf-4584-8271-fe9093ebec4c" providerId="ADAL" clId="{BFB0C4CA-8B82-4A52-8C6C-2A9BF4DEC7E4}" dt="2020-07-28T17:18:05.920" v="981" actId="14100"/>
          <ac:spMkLst>
            <pc:docMk/>
            <pc:sldMk cId="28119146" sldId="596"/>
            <ac:spMk id="2" creationId="{A15B1EEE-0F11-46B4-82A5-BB20D3DF5B8D}"/>
          </ac:spMkLst>
        </pc:spChg>
        <pc:spChg chg="mod">
          <ac:chgData name="Joseph MacAdam" userId="bdcfcd3f-81bf-4584-8271-fe9093ebec4c" providerId="ADAL" clId="{BFB0C4CA-8B82-4A52-8C6C-2A9BF4DEC7E4}" dt="2020-07-28T17:21:01.962" v="1271" actId="113"/>
          <ac:spMkLst>
            <pc:docMk/>
            <pc:sldMk cId="28119146" sldId="596"/>
            <ac:spMk id="3" creationId="{7B9D1C09-D9EB-4640-998E-17260C8CA82D}"/>
          </ac:spMkLst>
        </pc:spChg>
        <pc:spChg chg="add mod">
          <ac:chgData name="Joseph MacAdam" userId="bdcfcd3f-81bf-4584-8271-fe9093ebec4c" providerId="ADAL" clId="{BFB0C4CA-8B82-4A52-8C6C-2A9BF4DEC7E4}" dt="2020-07-28T17:20:02.879" v="1201" actId="1076"/>
          <ac:spMkLst>
            <pc:docMk/>
            <pc:sldMk cId="28119146" sldId="596"/>
            <ac:spMk id="5" creationId="{C69C1AE6-225F-4E6D-8A7D-3A8D760F1A1B}"/>
          </ac:spMkLst>
        </pc:spChg>
        <pc:picChg chg="add mod">
          <ac:chgData name="Joseph MacAdam" userId="bdcfcd3f-81bf-4584-8271-fe9093ebec4c" providerId="ADAL" clId="{BFB0C4CA-8B82-4A52-8C6C-2A9BF4DEC7E4}" dt="2020-07-28T17:19:36.850" v="1166" actId="108"/>
          <ac:picMkLst>
            <pc:docMk/>
            <pc:sldMk cId="28119146" sldId="596"/>
            <ac:picMk id="4" creationId="{FBAA39D5-BE07-4133-A574-51B3ADAD73DD}"/>
          </ac:picMkLst>
        </pc:picChg>
        <pc:cxnChg chg="add mod">
          <ac:chgData name="Joseph MacAdam" userId="bdcfcd3f-81bf-4584-8271-fe9093ebec4c" providerId="ADAL" clId="{BFB0C4CA-8B82-4A52-8C6C-2A9BF4DEC7E4}" dt="2020-07-28T17:20:19.353" v="1211" actId="692"/>
          <ac:cxnSpMkLst>
            <pc:docMk/>
            <pc:sldMk cId="28119146" sldId="596"/>
            <ac:cxnSpMk id="7" creationId="{0AFA4DC4-55D2-4389-BEA2-3D423D557BC5}"/>
          </ac:cxnSpMkLst>
        </pc:cxnChg>
      </pc:sldChg>
      <pc:sldChg chg="del">
        <pc:chgData name="Joseph MacAdam" userId="bdcfcd3f-81bf-4584-8271-fe9093ebec4c" providerId="ADAL" clId="{BFB0C4CA-8B82-4A52-8C6C-2A9BF4DEC7E4}" dt="2020-07-28T17:07:49.532" v="248" actId="2696"/>
        <pc:sldMkLst>
          <pc:docMk/>
          <pc:sldMk cId="4139910246" sldId="596"/>
        </pc:sldMkLst>
      </pc:sldChg>
      <pc:sldChg chg="del">
        <pc:chgData name="Joseph MacAdam" userId="bdcfcd3f-81bf-4584-8271-fe9093ebec4c" providerId="ADAL" clId="{BFB0C4CA-8B82-4A52-8C6C-2A9BF4DEC7E4}" dt="2020-07-28T17:07:49.576" v="250" actId="2696"/>
        <pc:sldMkLst>
          <pc:docMk/>
          <pc:sldMk cId="1444812365" sldId="597"/>
        </pc:sldMkLst>
      </pc:sldChg>
      <pc:sldChg chg="addSp modSp add">
        <pc:chgData name="Joseph MacAdam" userId="bdcfcd3f-81bf-4584-8271-fe9093ebec4c" providerId="ADAL" clId="{BFB0C4CA-8B82-4A52-8C6C-2A9BF4DEC7E4}" dt="2020-07-28T17:25:56.951" v="1964" actId="1076"/>
        <pc:sldMkLst>
          <pc:docMk/>
          <pc:sldMk cId="1700739558" sldId="597"/>
        </pc:sldMkLst>
        <pc:spChg chg="mod">
          <ac:chgData name="Joseph MacAdam" userId="bdcfcd3f-81bf-4584-8271-fe9093ebec4c" providerId="ADAL" clId="{BFB0C4CA-8B82-4A52-8C6C-2A9BF4DEC7E4}" dt="2020-07-28T17:21:44.181" v="1302" actId="20577"/>
          <ac:spMkLst>
            <pc:docMk/>
            <pc:sldMk cId="1700739558" sldId="597"/>
            <ac:spMk id="2" creationId="{D6CEC933-3225-413F-B004-F4C381CEC933}"/>
          </ac:spMkLst>
        </pc:spChg>
        <pc:spChg chg="mod">
          <ac:chgData name="Joseph MacAdam" userId="bdcfcd3f-81bf-4584-8271-fe9093ebec4c" providerId="ADAL" clId="{BFB0C4CA-8B82-4A52-8C6C-2A9BF4DEC7E4}" dt="2020-07-28T17:22:59.487" v="1426" actId="14100"/>
          <ac:spMkLst>
            <pc:docMk/>
            <pc:sldMk cId="1700739558" sldId="597"/>
            <ac:spMk id="3" creationId="{AEEF8C09-2012-4A32-A9F5-46515E52ADF3}"/>
          </ac:spMkLst>
        </pc:spChg>
        <pc:spChg chg="add mod">
          <ac:chgData name="Joseph MacAdam" userId="bdcfcd3f-81bf-4584-8271-fe9093ebec4c" providerId="ADAL" clId="{BFB0C4CA-8B82-4A52-8C6C-2A9BF4DEC7E4}" dt="2020-07-28T17:24:05.218" v="1546" actId="1076"/>
          <ac:spMkLst>
            <pc:docMk/>
            <pc:sldMk cId="1700739558" sldId="597"/>
            <ac:spMk id="5" creationId="{C2AACCD4-6391-48B8-B40F-61FE8AB894EF}"/>
          </ac:spMkLst>
        </pc:spChg>
        <pc:spChg chg="add mod">
          <ac:chgData name="Joseph MacAdam" userId="bdcfcd3f-81bf-4584-8271-fe9093ebec4c" providerId="ADAL" clId="{BFB0C4CA-8B82-4A52-8C6C-2A9BF4DEC7E4}" dt="2020-07-28T17:25:56.951" v="1964" actId="1076"/>
          <ac:spMkLst>
            <pc:docMk/>
            <pc:sldMk cId="1700739558" sldId="597"/>
            <ac:spMk id="11" creationId="{43E5E7A4-AC39-44DB-8CC9-2C190E2EEC24}"/>
          </ac:spMkLst>
        </pc:spChg>
        <pc:picChg chg="add mod">
          <ac:chgData name="Joseph MacAdam" userId="bdcfcd3f-81bf-4584-8271-fe9093ebec4c" providerId="ADAL" clId="{BFB0C4CA-8B82-4A52-8C6C-2A9BF4DEC7E4}" dt="2020-07-28T17:23:06.970" v="1433" actId="108"/>
          <ac:picMkLst>
            <pc:docMk/>
            <pc:sldMk cId="1700739558" sldId="597"/>
            <ac:picMk id="4" creationId="{23353738-EC00-4FD6-9442-4788C0D6B0D8}"/>
          </ac:picMkLst>
        </pc:picChg>
        <pc:cxnChg chg="add mod">
          <ac:chgData name="Joseph MacAdam" userId="bdcfcd3f-81bf-4584-8271-fe9093ebec4c" providerId="ADAL" clId="{BFB0C4CA-8B82-4A52-8C6C-2A9BF4DEC7E4}" dt="2020-07-28T17:24:12.675" v="1549" actId="14100"/>
          <ac:cxnSpMkLst>
            <pc:docMk/>
            <pc:sldMk cId="1700739558" sldId="597"/>
            <ac:cxnSpMk id="6" creationId="{EB22705C-4159-4E48-B68D-0E663AF559BF}"/>
          </ac:cxnSpMkLst>
        </pc:cxnChg>
      </pc:sldChg>
      <pc:sldChg chg="addSp modSp add">
        <pc:chgData name="Joseph MacAdam" userId="bdcfcd3f-81bf-4584-8271-fe9093ebec4c" providerId="ADAL" clId="{BFB0C4CA-8B82-4A52-8C6C-2A9BF4DEC7E4}" dt="2020-07-28T17:31:45.528" v="2499" actId="113"/>
        <pc:sldMkLst>
          <pc:docMk/>
          <pc:sldMk cId="78471190" sldId="598"/>
        </pc:sldMkLst>
        <pc:spChg chg="mod">
          <ac:chgData name="Joseph MacAdam" userId="bdcfcd3f-81bf-4584-8271-fe9093ebec4c" providerId="ADAL" clId="{BFB0C4CA-8B82-4A52-8C6C-2A9BF4DEC7E4}" dt="2020-07-28T17:26:20.534" v="1992" actId="20577"/>
          <ac:spMkLst>
            <pc:docMk/>
            <pc:sldMk cId="78471190" sldId="598"/>
            <ac:spMk id="2" creationId="{E4DFB02D-EE08-4C47-B351-16D582CE5A2E}"/>
          </ac:spMkLst>
        </pc:spChg>
        <pc:spChg chg="mod">
          <ac:chgData name="Joseph MacAdam" userId="bdcfcd3f-81bf-4584-8271-fe9093ebec4c" providerId="ADAL" clId="{BFB0C4CA-8B82-4A52-8C6C-2A9BF4DEC7E4}" dt="2020-07-28T17:31:45.528" v="2499" actId="113"/>
          <ac:spMkLst>
            <pc:docMk/>
            <pc:sldMk cId="78471190" sldId="598"/>
            <ac:spMk id="3" creationId="{F87D7E8E-EEA7-4204-A29A-A9AA6B299575}"/>
          </ac:spMkLst>
        </pc:spChg>
        <pc:spChg chg="add mod">
          <ac:chgData name="Joseph MacAdam" userId="bdcfcd3f-81bf-4584-8271-fe9093ebec4c" providerId="ADAL" clId="{BFB0C4CA-8B82-4A52-8C6C-2A9BF4DEC7E4}" dt="2020-07-28T17:28:12.371" v="2345" actId="1076"/>
          <ac:spMkLst>
            <pc:docMk/>
            <pc:sldMk cId="78471190" sldId="598"/>
            <ac:spMk id="4" creationId="{5E9CB114-2F05-45F7-BBA0-EF8A0D9A3D32}"/>
          </ac:spMkLst>
        </pc:spChg>
        <pc:spChg chg="add mod">
          <ac:chgData name="Joseph MacAdam" userId="bdcfcd3f-81bf-4584-8271-fe9093ebec4c" providerId="ADAL" clId="{BFB0C4CA-8B82-4A52-8C6C-2A9BF4DEC7E4}" dt="2020-07-28T17:30:47.025" v="2463" actId="1076"/>
          <ac:spMkLst>
            <pc:docMk/>
            <pc:sldMk cId="78471190" sldId="598"/>
            <ac:spMk id="6" creationId="{111A8669-88E8-4ECA-BA49-477E24AE4460}"/>
          </ac:spMkLst>
        </pc:spChg>
        <pc:picChg chg="add mod">
          <ac:chgData name="Joseph MacAdam" userId="bdcfcd3f-81bf-4584-8271-fe9093ebec4c" providerId="ADAL" clId="{BFB0C4CA-8B82-4A52-8C6C-2A9BF4DEC7E4}" dt="2020-07-28T17:30:28.512" v="2433" actId="108"/>
          <ac:picMkLst>
            <pc:docMk/>
            <pc:sldMk cId="78471190" sldId="598"/>
            <ac:picMk id="5" creationId="{171C9FB6-8C8C-4C4F-A6B1-F077EE1D86FE}"/>
          </ac:picMkLst>
        </pc:picChg>
        <pc:cxnChg chg="add mod">
          <ac:chgData name="Joseph MacAdam" userId="bdcfcd3f-81bf-4584-8271-fe9093ebec4c" providerId="ADAL" clId="{BFB0C4CA-8B82-4A52-8C6C-2A9BF4DEC7E4}" dt="2020-07-28T17:30:50.841" v="2466" actId="14100"/>
          <ac:cxnSpMkLst>
            <pc:docMk/>
            <pc:sldMk cId="78471190" sldId="598"/>
            <ac:cxnSpMk id="7" creationId="{4CF7B7EB-2844-43DC-85BB-1365E68673D3}"/>
          </ac:cxnSpMkLst>
        </pc:cxnChg>
      </pc:sldChg>
      <pc:sldChg chg="del">
        <pc:chgData name="Joseph MacAdam" userId="bdcfcd3f-81bf-4584-8271-fe9093ebec4c" providerId="ADAL" clId="{BFB0C4CA-8B82-4A52-8C6C-2A9BF4DEC7E4}" dt="2020-07-28T17:07:49.513" v="247" actId="2696"/>
        <pc:sldMkLst>
          <pc:docMk/>
          <pc:sldMk cId="817173972" sldId="599"/>
        </pc:sldMkLst>
      </pc:sldChg>
      <pc:sldChg chg="addSp modSp add">
        <pc:chgData name="Joseph MacAdam" userId="bdcfcd3f-81bf-4584-8271-fe9093ebec4c" providerId="ADAL" clId="{BFB0C4CA-8B82-4A52-8C6C-2A9BF4DEC7E4}" dt="2020-07-28T17:44:52.313" v="3641" actId="571"/>
        <pc:sldMkLst>
          <pc:docMk/>
          <pc:sldMk cId="890286046" sldId="599"/>
        </pc:sldMkLst>
        <pc:spChg chg="mod">
          <ac:chgData name="Joseph MacAdam" userId="bdcfcd3f-81bf-4584-8271-fe9093ebec4c" providerId="ADAL" clId="{BFB0C4CA-8B82-4A52-8C6C-2A9BF4DEC7E4}" dt="2020-07-28T17:29:32.651" v="2408" actId="20577"/>
          <ac:spMkLst>
            <pc:docMk/>
            <pc:sldMk cId="890286046" sldId="599"/>
            <ac:spMk id="2" creationId="{45D794B0-FE92-4003-A17C-4EE23CFB5444}"/>
          </ac:spMkLst>
        </pc:spChg>
        <pc:spChg chg="mod">
          <ac:chgData name="Joseph MacAdam" userId="bdcfcd3f-81bf-4584-8271-fe9093ebec4c" providerId="ADAL" clId="{BFB0C4CA-8B82-4A52-8C6C-2A9BF4DEC7E4}" dt="2020-07-28T17:38:05.340" v="2848" actId="5793"/>
          <ac:spMkLst>
            <pc:docMk/>
            <pc:sldMk cId="890286046" sldId="599"/>
            <ac:spMk id="3" creationId="{000AB9E7-EE5A-43DB-9E2D-4117C9CD3E08}"/>
          </ac:spMkLst>
        </pc:spChg>
        <pc:spChg chg="add mod">
          <ac:chgData name="Joseph MacAdam" userId="bdcfcd3f-81bf-4584-8271-fe9093ebec4c" providerId="ADAL" clId="{BFB0C4CA-8B82-4A52-8C6C-2A9BF4DEC7E4}" dt="2020-07-28T17:36:50.206" v="2758" actId="1076"/>
          <ac:spMkLst>
            <pc:docMk/>
            <pc:sldMk cId="890286046" sldId="599"/>
            <ac:spMk id="6" creationId="{58C58F37-63A3-4B5D-B2B7-700B4C381E3B}"/>
          </ac:spMkLst>
        </pc:spChg>
        <pc:spChg chg="add mod">
          <ac:chgData name="Joseph MacAdam" userId="bdcfcd3f-81bf-4584-8271-fe9093ebec4c" providerId="ADAL" clId="{BFB0C4CA-8B82-4A52-8C6C-2A9BF4DEC7E4}" dt="2020-07-28T17:37:27.188" v="2800" actId="1076"/>
          <ac:spMkLst>
            <pc:docMk/>
            <pc:sldMk cId="890286046" sldId="599"/>
            <ac:spMk id="12" creationId="{AA7345C9-A238-49F0-A452-3B52CFD41413}"/>
          </ac:spMkLst>
        </pc:spChg>
        <pc:spChg chg="add mod">
          <ac:chgData name="Joseph MacAdam" userId="bdcfcd3f-81bf-4584-8271-fe9093ebec4c" providerId="ADAL" clId="{BFB0C4CA-8B82-4A52-8C6C-2A9BF4DEC7E4}" dt="2020-07-28T17:37:57.683" v="2846" actId="1076"/>
          <ac:spMkLst>
            <pc:docMk/>
            <pc:sldMk cId="890286046" sldId="599"/>
            <ac:spMk id="16" creationId="{F4FFE584-EEA4-4D80-B38E-AC3383BD724E}"/>
          </ac:spMkLst>
        </pc:spChg>
        <pc:spChg chg="add mod">
          <ac:chgData name="Joseph MacAdam" userId="bdcfcd3f-81bf-4584-8271-fe9093ebec4c" providerId="ADAL" clId="{BFB0C4CA-8B82-4A52-8C6C-2A9BF4DEC7E4}" dt="2020-07-28T17:44:52.313" v="3641" actId="571"/>
          <ac:spMkLst>
            <pc:docMk/>
            <pc:sldMk cId="890286046" sldId="599"/>
            <ac:spMk id="20" creationId="{1403502E-95F4-4736-BE69-259B1A4B9823}"/>
          </ac:spMkLst>
        </pc:spChg>
        <pc:picChg chg="add mod">
          <ac:chgData name="Joseph MacAdam" userId="bdcfcd3f-81bf-4584-8271-fe9093ebec4c" providerId="ADAL" clId="{BFB0C4CA-8B82-4A52-8C6C-2A9BF4DEC7E4}" dt="2020-07-28T17:36:47.198" v="2757" actId="1076"/>
          <ac:picMkLst>
            <pc:docMk/>
            <pc:sldMk cId="890286046" sldId="599"/>
            <ac:picMk id="4" creationId="{5C817D1E-A009-4BE0-98A5-29A8FC2D6A5A}"/>
          </ac:picMkLst>
        </pc:picChg>
        <pc:picChg chg="add mod">
          <ac:chgData name="Joseph MacAdam" userId="bdcfcd3f-81bf-4584-8271-fe9093ebec4c" providerId="ADAL" clId="{BFB0C4CA-8B82-4A52-8C6C-2A9BF4DEC7E4}" dt="2020-07-28T17:36:42.232" v="2756" actId="1076"/>
          <ac:picMkLst>
            <pc:docMk/>
            <pc:sldMk cId="890286046" sldId="599"/>
            <ac:picMk id="5" creationId="{E41B50E7-9552-4760-B65A-75DE2C42596A}"/>
          </ac:picMkLst>
        </pc:picChg>
        <pc:picChg chg="add mod ord">
          <ac:chgData name="Joseph MacAdam" userId="bdcfcd3f-81bf-4584-8271-fe9093ebec4c" providerId="ADAL" clId="{BFB0C4CA-8B82-4A52-8C6C-2A9BF4DEC7E4}" dt="2020-07-28T17:37:32.089" v="2803" actId="1076"/>
          <ac:picMkLst>
            <pc:docMk/>
            <pc:sldMk cId="890286046" sldId="599"/>
            <ac:picMk id="9" creationId="{18223AD4-8AFE-4D63-9471-C694DFAE7E4D}"/>
          </ac:picMkLst>
        </pc:picChg>
        <pc:cxnChg chg="add mod">
          <ac:chgData name="Joseph MacAdam" userId="bdcfcd3f-81bf-4584-8271-fe9093ebec4c" providerId="ADAL" clId="{BFB0C4CA-8B82-4A52-8C6C-2A9BF4DEC7E4}" dt="2020-07-28T17:36:55.053" v="2760" actId="14100"/>
          <ac:cxnSpMkLst>
            <pc:docMk/>
            <pc:sldMk cId="890286046" sldId="599"/>
            <ac:cxnSpMk id="7" creationId="{06AD260F-392B-4440-B723-48C3DCF33DB8}"/>
          </ac:cxnSpMkLst>
        </pc:cxnChg>
        <pc:cxnChg chg="add mod">
          <ac:chgData name="Joseph MacAdam" userId="bdcfcd3f-81bf-4584-8271-fe9093ebec4c" providerId="ADAL" clId="{BFB0C4CA-8B82-4A52-8C6C-2A9BF4DEC7E4}" dt="2020-07-28T17:37:31.772" v="2802" actId="14100"/>
          <ac:cxnSpMkLst>
            <pc:docMk/>
            <pc:sldMk cId="890286046" sldId="599"/>
            <ac:cxnSpMk id="13" creationId="{B4BC8551-5914-4EBD-9175-28049A652FBA}"/>
          </ac:cxnSpMkLst>
        </pc:cxnChg>
        <pc:cxnChg chg="add mod">
          <ac:chgData name="Joseph MacAdam" userId="bdcfcd3f-81bf-4584-8271-fe9093ebec4c" providerId="ADAL" clId="{BFB0C4CA-8B82-4A52-8C6C-2A9BF4DEC7E4}" dt="2020-07-28T17:37:53.189" v="2844" actId="14100"/>
          <ac:cxnSpMkLst>
            <pc:docMk/>
            <pc:sldMk cId="890286046" sldId="599"/>
            <ac:cxnSpMk id="17" creationId="{0DBBD60F-BAB0-4AE4-A77E-A8CA3BE271CE}"/>
          </ac:cxnSpMkLst>
        </pc:cxnChg>
        <pc:cxnChg chg="add mod">
          <ac:chgData name="Joseph MacAdam" userId="bdcfcd3f-81bf-4584-8271-fe9093ebec4c" providerId="ADAL" clId="{BFB0C4CA-8B82-4A52-8C6C-2A9BF4DEC7E4}" dt="2020-07-28T17:44:52.313" v="3641" actId="571"/>
          <ac:cxnSpMkLst>
            <pc:docMk/>
            <pc:sldMk cId="890286046" sldId="599"/>
            <ac:cxnSpMk id="21" creationId="{7E4FE362-2C80-4720-B575-C31FD80E5727}"/>
          </ac:cxnSpMkLst>
        </pc:cxnChg>
      </pc:sldChg>
      <pc:sldChg chg="del">
        <pc:chgData name="Joseph MacAdam" userId="bdcfcd3f-81bf-4584-8271-fe9093ebec4c" providerId="ADAL" clId="{BFB0C4CA-8B82-4A52-8C6C-2A9BF4DEC7E4}" dt="2020-07-28T17:07:49.549" v="249" actId="2696"/>
        <pc:sldMkLst>
          <pc:docMk/>
          <pc:sldMk cId="3971421311" sldId="600"/>
        </pc:sldMkLst>
      </pc:sldChg>
      <pc:sldChg chg="modSp add">
        <pc:chgData name="Joseph MacAdam" userId="bdcfcd3f-81bf-4584-8271-fe9093ebec4c" providerId="ADAL" clId="{BFB0C4CA-8B82-4A52-8C6C-2A9BF4DEC7E4}" dt="2020-07-28T17:42:08.268" v="3317" actId="20577"/>
        <pc:sldMkLst>
          <pc:docMk/>
          <pc:sldMk cId="4051610614" sldId="600"/>
        </pc:sldMkLst>
        <pc:spChg chg="mod">
          <ac:chgData name="Joseph MacAdam" userId="bdcfcd3f-81bf-4584-8271-fe9093ebec4c" providerId="ADAL" clId="{BFB0C4CA-8B82-4A52-8C6C-2A9BF4DEC7E4}" dt="2020-07-28T17:42:08.268" v="3317" actId="20577"/>
          <ac:spMkLst>
            <pc:docMk/>
            <pc:sldMk cId="4051610614" sldId="600"/>
            <ac:spMk id="2" creationId="{20FCF4BB-763B-4C0C-9EFE-68F4C7AA5F8D}"/>
          </ac:spMkLst>
        </pc:spChg>
        <pc:spChg chg="mod">
          <ac:chgData name="Joseph MacAdam" userId="bdcfcd3f-81bf-4584-8271-fe9093ebec4c" providerId="ADAL" clId="{BFB0C4CA-8B82-4A52-8C6C-2A9BF4DEC7E4}" dt="2020-07-28T17:41:53.752" v="3308" actId="20577"/>
          <ac:spMkLst>
            <pc:docMk/>
            <pc:sldMk cId="4051610614" sldId="600"/>
            <ac:spMk id="3" creationId="{2023C70C-DE8A-434F-A031-D5D655451F25}"/>
          </ac:spMkLst>
        </pc:spChg>
      </pc:sldChg>
      <pc:sldChg chg="addSp modSp add">
        <pc:chgData name="Joseph MacAdam" userId="bdcfcd3f-81bf-4584-8271-fe9093ebec4c" providerId="ADAL" clId="{BFB0C4CA-8B82-4A52-8C6C-2A9BF4DEC7E4}" dt="2020-07-28T17:45:47.664" v="3769" actId="14100"/>
        <pc:sldMkLst>
          <pc:docMk/>
          <pc:sldMk cId="3769980135" sldId="601"/>
        </pc:sldMkLst>
        <pc:spChg chg="mod">
          <ac:chgData name="Joseph MacAdam" userId="bdcfcd3f-81bf-4584-8271-fe9093ebec4c" providerId="ADAL" clId="{BFB0C4CA-8B82-4A52-8C6C-2A9BF4DEC7E4}" dt="2020-07-28T17:42:15.770" v="3339" actId="14100"/>
          <ac:spMkLst>
            <pc:docMk/>
            <pc:sldMk cId="3769980135" sldId="601"/>
            <ac:spMk id="2" creationId="{FD661E5D-FC71-4649-9623-E8729BC1589E}"/>
          </ac:spMkLst>
        </pc:spChg>
        <pc:spChg chg="mod">
          <ac:chgData name="Joseph MacAdam" userId="bdcfcd3f-81bf-4584-8271-fe9093ebec4c" providerId="ADAL" clId="{BFB0C4CA-8B82-4A52-8C6C-2A9BF4DEC7E4}" dt="2020-07-28T17:44:29.334" v="3634" actId="20577"/>
          <ac:spMkLst>
            <pc:docMk/>
            <pc:sldMk cId="3769980135" sldId="601"/>
            <ac:spMk id="3" creationId="{1A81A66C-635F-4494-9CA1-1A52F4CC3B12}"/>
          </ac:spMkLst>
        </pc:spChg>
        <pc:spChg chg="add mod">
          <ac:chgData name="Joseph MacAdam" userId="bdcfcd3f-81bf-4584-8271-fe9093ebec4c" providerId="ADAL" clId="{BFB0C4CA-8B82-4A52-8C6C-2A9BF4DEC7E4}" dt="2020-07-28T17:45:41.249" v="3766" actId="1076"/>
          <ac:spMkLst>
            <pc:docMk/>
            <pc:sldMk cId="3769980135" sldId="601"/>
            <ac:spMk id="5" creationId="{212E7685-E91F-455A-BC92-14F308764003}"/>
          </ac:spMkLst>
        </pc:spChg>
        <pc:picChg chg="add mod">
          <ac:chgData name="Joseph MacAdam" userId="bdcfcd3f-81bf-4584-8271-fe9093ebec4c" providerId="ADAL" clId="{BFB0C4CA-8B82-4A52-8C6C-2A9BF4DEC7E4}" dt="2020-07-28T17:44:48.239" v="3639" actId="1076"/>
          <ac:picMkLst>
            <pc:docMk/>
            <pc:sldMk cId="3769980135" sldId="601"/>
            <ac:picMk id="4" creationId="{4F5328E0-3E8B-4A79-9DB1-C3BFD53A385D}"/>
          </ac:picMkLst>
        </pc:picChg>
        <pc:cxnChg chg="add mod">
          <ac:chgData name="Joseph MacAdam" userId="bdcfcd3f-81bf-4584-8271-fe9093ebec4c" providerId="ADAL" clId="{BFB0C4CA-8B82-4A52-8C6C-2A9BF4DEC7E4}" dt="2020-07-28T17:45:34.932" v="3764" actId="14100"/>
          <ac:cxnSpMkLst>
            <pc:docMk/>
            <pc:sldMk cId="3769980135" sldId="601"/>
            <ac:cxnSpMk id="6" creationId="{A981FF12-8F9F-4992-A0D1-B419345BA1BB}"/>
          </ac:cxnSpMkLst>
        </pc:cxnChg>
        <pc:cxnChg chg="add mod">
          <ac:chgData name="Joseph MacAdam" userId="bdcfcd3f-81bf-4584-8271-fe9093ebec4c" providerId="ADAL" clId="{BFB0C4CA-8B82-4A52-8C6C-2A9BF4DEC7E4}" dt="2020-07-28T17:45:47.664" v="3769" actId="14100"/>
          <ac:cxnSpMkLst>
            <pc:docMk/>
            <pc:sldMk cId="3769980135" sldId="601"/>
            <ac:cxnSpMk id="10" creationId="{6AF90CFF-02C9-4D96-950B-5FDD5FC8CA77}"/>
          </ac:cxnSpMkLst>
        </pc:cxnChg>
      </pc:sldChg>
      <pc:sldChg chg="addSp delSp modSp add">
        <pc:chgData name="Joseph MacAdam" userId="bdcfcd3f-81bf-4584-8271-fe9093ebec4c" providerId="ADAL" clId="{BFB0C4CA-8B82-4A52-8C6C-2A9BF4DEC7E4}" dt="2020-07-28T18:01:27.792" v="5321" actId="20577"/>
        <pc:sldMkLst>
          <pc:docMk/>
          <pc:sldMk cId="2733447612" sldId="602"/>
        </pc:sldMkLst>
        <pc:spChg chg="mod">
          <ac:chgData name="Joseph MacAdam" userId="bdcfcd3f-81bf-4584-8271-fe9093ebec4c" providerId="ADAL" clId="{BFB0C4CA-8B82-4A52-8C6C-2A9BF4DEC7E4}" dt="2020-07-28T18:01:27.792" v="5321" actId="20577"/>
          <ac:spMkLst>
            <pc:docMk/>
            <pc:sldMk cId="2733447612" sldId="602"/>
            <ac:spMk id="2" creationId="{F9E7F4D8-F79D-4298-9AC6-03447099F212}"/>
          </ac:spMkLst>
        </pc:spChg>
        <pc:spChg chg="mod">
          <ac:chgData name="Joseph MacAdam" userId="bdcfcd3f-81bf-4584-8271-fe9093ebec4c" providerId="ADAL" clId="{BFB0C4CA-8B82-4A52-8C6C-2A9BF4DEC7E4}" dt="2020-07-28T17:50:32.384" v="4210" actId="1076"/>
          <ac:spMkLst>
            <pc:docMk/>
            <pc:sldMk cId="2733447612" sldId="602"/>
            <ac:spMk id="3" creationId="{5F84E3B7-ED45-43AA-AD3D-A988BC5EECA0}"/>
          </ac:spMkLst>
        </pc:spChg>
        <pc:spChg chg="add del mod">
          <ac:chgData name="Joseph MacAdam" userId="bdcfcd3f-81bf-4584-8271-fe9093ebec4c" providerId="ADAL" clId="{BFB0C4CA-8B82-4A52-8C6C-2A9BF4DEC7E4}" dt="2020-07-28T17:50:46.195" v="4220" actId="1076"/>
          <ac:spMkLst>
            <pc:docMk/>
            <pc:sldMk cId="2733447612" sldId="602"/>
            <ac:spMk id="4" creationId="{692263BC-72BA-41D6-8D23-AC6C1CE5E1F8}"/>
          </ac:spMkLst>
        </pc:spChg>
        <pc:spChg chg="add mod">
          <ac:chgData name="Joseph MacAdam" userId="bdcfcd3f-81bf-4584-8271-fe9093ebec4c" providerId="ADAL" clId="{BFB0C4CA-8B82-4A52-8C6C-2A9BF4DEC7E4}" dt="2020-07-28T17:51:38.297" v="4281" actId="1076"/>
          <ac:spMkLst>
            <pc:docMk/>
            <pc:sldMk cId="2733447612" sldId="602"/>
            <ac:spMk id="9" creationId="{8FFDD671-7600-4AB4-A39F-4A7EB0001174}"/>
          </ac:spMkLst>
        </pc:spChg>
        <pc:picChg chg="add mod">
          <ac:chgData name="Joseph MacAdam" userId="bdcfcd3f-81bf-4584-8271-fe9093ebec4c" providerId="ADAL" clId="{BFB0C4CA-8B82-4A52-8C6C-2A9BF4DEC7E4}" dt="2020-07-28T17:51:12.425" v="4227" actId="1076"/>
          <ac:picMkLst>
            <pc:docMk/>
            <pc:sldMk cId="2733447612" sldId="602"/>
            <ac:picMk id="8" creationId="{D2652196-BEC5-44F4-8565-49FBA87003E4}"/>
          </ac:picMkLst>
        </pc:picChg>
        <pc:cxnChg chg="add del mod">
          <ac:chgData name="Joseph MacAdam" userId="bdcfcd3f-81bf-4584-8271-fe9093ebec4c" providerId="ADAL" clId="{BFB0C4CA-8B82-4A52-8C6C-2A9BF4DEC7E4}" dt="2020-07-28T17:50:53.873" v="4222" actId="14100"/>
          <ac:cxnSpMkLst>
            <pc:docMk/>
            <pc:sldMk cId="2733447612" sldId="602"/>
            <ac:cxnSpMk id="5" creationId="{D51980A4-9E7A-443A-8EF0-0744FE454D1E}"/>
          </ac:cxnSpMkLst>
        </pc:cxnChg>
      </pc:sldChg>
      <pc:sldChg chg="addSp delSp modSp add">
        <pc:chgData name="Joseph MacAdam" userId="bdcfcd3f-81bf-4584-8271-fe9093ebec4c" providerId="ADAL" clId="{BFB0C4CA-8B82-4A52-8C6C-2A9BF4DEC7E4}" dt="2020-07-28T17:53:39.309" v="4539" actId="14100"/>
        <pc:sldMkLst>
          <pc:docMk/>
          <pc:sldMk cId="1145905741" sldId="603"/>
        </pc:sldMkLst>
        <pc:spChg chg="mod">
          <ac:chgData name="Joseph MacAdam" userId="bdcfcd3f-81bf-4584-8271-fe9093ebec4c" providerId="ADAL" clId="{BFB0C4CA-8B82-4A52-8C6C-2A9BF4DEC7E4}" dt="2020-07-28T17:51:58.314" v="4322" actId="14100"/>
          <ac:spMkLst>
            <pc:docMk/>
            <pc:sldMk cId="1145905741" sldId="603"/>
            <ac:spMk id="2" creationId="{D332D2CD-4829-4EAF-B3BC-C23D6A3FDE54}"/>
          </ac:spMkLst>
        </pc:spChg>
        <pc:spChg chg="mod">
          <ac:chgData name="Joseph MacAdam" userId="bdcfcd3f-81bf-4584-8271-fe9093ebec4c" providerId="ADAL" clId="{BFB0C4CA-8B82-4A52-8C6C-2A9BF4DEC7E4}" dt="2020-07-28T17:52:57.254" v="4527" actId="20577"/>
          <ac:spMkLst>
            <pc:docMk/>
            <pc:sldMk cId="1145905741" sldId="603"/>
            <ac:spMk id="3" creationId="{1197632C-F355-41A2-B1AD-397085A0967F}"/>
          </ac:spMkLst>
        </pc:spChg>
        <pc:spChg chg="add del mod">
          <ac:chgData name="Joseph MacAdam" userId="bdcfcd3f-81bf-4584-8271-fe9093ebec4c" providerId="ADAL" clId="{BFB0C4CA-8B82-4A52-8C6C-2A9BF4DEC7E4}" dt="2020-07-28T17:53:26.626" v="4535" actId="478"/>
          <ac:spMkLst>
            <pc:docMk/>
            <pc:sldMk cId="1145905741" sldId="603"/>
            <ac:spMk id="5" creationId="{D547E81F-AFCF-4354-A2C1-5070ADA9D457}"/>
          </ac:spMkLst>
        </pc:spChg>
        <pc:spChg chg="add mod">
          <ac:chgData name="Joseph MacAdam" userId="bdcfcd3f-81bf-4584-8271-fe9093ebec4c" providerId="ADAL" clId="{BFB0C4CA-8B82-4A52-8C6C-2A9BF4DEC7E4}" dt="2020-07-28T17:53:39.309" v="4539" actId="14100"/>
          <ac:spMkLst>
            <pc:docMk/>
            <pc:sldMk cId="1145905741" sldId="603"/>
            <ac:spMk id="7" creationId="{74218777-6CB2-4626-8BA0-5D775BE8F6BB}"/>
          </ac:spMkLst>
        </pc:spChg>
        <pc:picChg chg="add mod">
          <ac:chgData name="Joseph MacAdam" userId="bdcfcd3f-81bf-4584-8271-fe9093ebec4c" providerId="ADAL" clId="{BFB0C4CA-8B82-4A52-8C6C-2A9BF4DEC7E4}" dt="2020-07-28T17:53:13.327" v="4532" actId="1076"/>
          <ac:picMkLst>
            <pc:docMk/>
            <pc:sldMk cId="1145905741" sldId="603"/>
            <ac:picMk id="4" creationId="{7F69DB87-6E66-4CC6-8F79-86D25D12A857}"/>
          </ac:picMkLst>
        </pc:picChg>
        <pc:cxnChg chg="add del mod">
          <ac:chgData name="Joseph MacAdam" userId="bdcfcd3f-81bf-4584-8271-fe9093ebec4c" providerId="ADAL" clId="{BFB0C4CA-8B82-4A52-8C6C-2A9BF4DEC7E4}" dt="2020-07-28T17:53:26.626" v="4535" actId="478"/>
          <ac:cxnSpMkLst>
            <pc:docMk/>
            <pc:sldMk cId="1145905741" sldId="603"/>
            <ac:cxnSpMk id="6" creationId="{0C963E48-F244-469B-B32F-8E85E89B3A17}"/>
          </ac:cxnSpMkLst>
        </pc:cxnChg>
        <pc:cxnChg chg="add mod">
          <ac:chgData name="Joseph MacAdam" userId="bdcfcd3f-81bf-4584-8271-fe9093ebec4c" providerId="ADAL" clId="{BFB0C4CA-8B82-4A52-8C6C-2A9BF4DEC7E4}" dt="2020-07-28T17:53:39.309" v="4539" actId="14100"/>
          <ac:cxnSpMkLst>
            <pc:docMk/>
            <pc:sldMk cId="1145905741" sldId="603"/>
            <ac:cxnSpMk id="8" creationId="{350ED2C7-1635-4CAD-9C69-2D49DA2974F3}"/>
          </ac:cxnSpMkLst>
        </pc:cxnChg>
        <pc:cxnChg chg="add mod">
          <ac:chgData name="Joseph MacAdam" userId="bdcfcd3f-81bf-4584-8271-fe9093ebec4c" providerId="ADAL" clId="{BFB0C4CA-8B82-4A52-8C6C-2A9BF4DEC7E4}" dt="2020-07-28T17:53:39.309" v="4539" actId="14100"/>
          <ac:cxnSpMkLst>
            <pc:docMk/>
            <pc:sldMk cId="1145905741" sldId="603"/>
            <ac:cxnSpMk id="9" creationId="{0A5A2DDE-2CFA-4A22-A845-CDE696D9BC3D}"/>
          </ac:cxnSpMkLst>
        </pc:cxnChg>
      </pc:sldChg>
      <pc:sldChg chg="addSp modSp add">
        <pc:chgData name="Joseph MacAdam" userId="bdcfcd3f-81bf-4584-8271-fe9093ebec4c" providerId="ADAL" clId="{BFB0C4CA-8B82-4A52-8C6C-2A9BF4DEC7E4}" dt="2020-07-28T17:57:51.705" v="5087" actId="14100"/>
        <pc:sldMkLst>
          <pc:docMk/>
          <pc:sldMk cId="2546807467" sldId="604"/>
        </pc:sldMkLst>
        <pc:spChg chg="mod">
          <ac:chgData name="Joseph MacAdam" userId="bdcfcd3f-81bf-4584-8271-fe9093ebec4c" providerId="ADAL" clId="{BFB0C4CA-8B82-4A52-8C6C-2A9BF4DEC7E4}" dt="2020-07-28T17:54:03.738" v="4572" actId="20577"/>
          <ac:spMkLst>
            <pc:docMk/>
            <pc:sldMk cId="2546807467" sldId="604"/>
            <ac:spMk id="2" creationId="{4F63DE84-05DC-403E-91D7-CE01C0F02324}"/>
          </ac:spMkLst>
        </pc:spChg>
        <pc:spChg chg="mod">
          <ac:chgData name="Joseph MacAdam" userId="bdcfcd3f-81bf-4584-8271-fe9093ebec4c" providerId="ADAL" clId="{BFB0C4CA-8B82-4A52-8C6C-2A9BF4DEC7E4}" dt="2020-07-28T17:56:42.879" v="5039" actId="20577"/>
          <ac:spMkLst>
            <pc:docMk/>
            <pc:sldMk cId="2546807467" sldId="604"/>
            <ac:spMk id="3" creationId="{DD15CC8D-B5C3-48D7-A9C7-4AF76B1DE7F2}"/>
          </ac:spMkLst>
        </pc:spChg>
        <pc:spChg chg="add mod">
          <ac:chgData name="Joseph MacAdam" userId="bdcfcd3f-81bf-4584-8271-fe9093ebec4c" providerId="ADAL" clId="{BFB0C4CA-8B82-4A52-8C6C-2A9BF4DEC7E4}" dt="2020-07-28T17:57:44.325" v="5084" actId="20577"/>
          <ac:spMkLst>
            <pc:docMk/>
            <pc:sldMk cId="2546807467" sldId="604"/>
            <ac:spMk id="5" creationId="{15CD09CB-DAE7-4F8A-9C00-AEAD17C10456}"/>
          </ac:spMkLst>
        </pc:spChg>
        <pc:picChg chg="add mod">
          <ac:chgData name="Joseph MacAdam" userId="bdcfcd3f-81bf-4584-8271-fe9093ebec4c" providerId="ADAL" clId="{BFB0C4CA-8B82-4A52-8C6C-2A9BF4DEC7E4}" dt="2020-07-28T17:57:35.015" v="5053" actId="1076"/>
          <ac:picMkLst>
            <pc:docMk/>
            <pc:sldMk cId="2546807467" sldId="604"/>
            <ac:picMk id="4" creationId="{F4513DD5-03E5-47B8-844C-C3D480CB8746}"/>
          </ac:picMkLst>
        </pc:picChg>
        <pc:cxnChg chg="add mod">
          <ac:chgData name="Joseph MacAdam" userId="bdcfcd3f-81bf-4584-8271-fe9093ebec4c" providerId="ADAL" clId="{BFB0C4CA-8B82-4A52-8C6C-2A9BF4DEC7E4}" dt="2020-07-28T17:57:51.705" v="5087" actId="14100"/>
          <ac:cxnSpMkLst>
            <pc:docMk/>
            <pc:sldMk cId="2546807467" sldId="604"/>
            <ac:cxnSpMk id="6" creationId="{0AB2011A-11E3-468C-A93F-02B573DE503E}"/>
          </ac:cxnSpMkLst>
        </pc:cxnChg>
      </pc:sldChg>
      <pc:sldChg chg="addSp delSp modSp add">
        <pc:chgData name="Joseph MacAdam" userId="bdcfcd3f-81bf-4584-8271-fe9093ebec4c" providerId="ADAL" clId="{BFB0C4CA-8B82-4A52-8C6C-2A9BF4DEC7E4}" dt="2020-07-28T17:59:38.831" v="5159" actId="167"/>
        <pc:sldMkLst>
          <pc:docMk/>
          <pc:sldMk cId="2248910915" sldId="605"/>
        </pc:sldMkLst>
        <pc:spChg chg="mod">
          <ac:chgData name="Joseph MacAdam" userId="bdcfcd3f-81bf-4584-8271-fe9093ebec4c" providerId="ADAL" clId="{BFB0C4CA-8B82-4A52-8C6C-2A9BF4DEC7E4}" dt="2020-07-28T17:58:06.634" v="5126" actId="20577"/>
          <ac:spMkLst>
            <pc:docMk/>
            <pc:sldMk cId="2248910915" sldId="605"/>
            <ac:spMk id="2" creationId="{BB3B2551-E5CE-4557-B991-341E905E70CC}"/>
          </ac:spMkLst>
        </pc:spChg>
        <pc:spChg chg="del mod">
          <ac:chgData name="Joseph MacAdam" userId="bdcfcd3f-81bf-4584-8271-fe9093ebec4c" providerId="ADAL" clId="{BFB0C4CA-8B82-4A52-8C6C-2A9BF4DEC7E4}" dt="2020-07-28T17:58:30.368" v="5129" actId="478"/>
          <ac:spMkLst>
            <pc:docMk/>
            <pc:sldMk cId="2248910915" sldId="605"/>
            <ac:spMk id="3" creationId="{7705D5A0-1EB4-46A9-B17E-8F49739B48B4}"/>
          </ac:spMkLst>
        </pc:spChg>
        <pc:spChg chg="add mod">
          <ac:chgData name="Joseph MacAdam" userId="bdcfcd3f-81bf-4584-8271-fe9093ebec4c" providerId="ADAL" clId="{BFB0C4CA-8B82-4A52-8C6C-2A9BF4DEC7E4}" dt="2020-07-28T17:58:54.396" v="5146" actId="20577"/>
          <ac:spMkLst>
            <pc:docMk/>
            <pc:sldMk cId="2248910915" sldId="605"/>
            <ac:spMk id="4" creationId="{7791CF07-55B5-4AA9-8765-073A71889EFA}"/>
          </ac:spMkLst>
        </pc:spChg>
        <pc:spChg chg="add mod">
          <ac:chgData name="Joseph MacAdam" userId="bdcfcd3f-81bf-4584-8271-fe9093ebec4c" providerId="ADAL" clId="{BFB0C4CA-8B82-4A52-8C6C-2A9BF4DEC7E4}" dt="2020-07-28T17:59:06.613" v="5149" actId="1076"/>
          <ac:spMkLst>
            <pc:docMk/>
            <pc:sldMk cId="2248910915" sldId="605"/>
            <ac:spMk id="6" creationId="{D587F44F-9648-43C5-AB8B-A6835DBBDBA9}"/>
          </ac:spMkLst>
        </pc:spChg>
        <pc:spChg chg="add del">
          <ac:chgData name="Joseph MacAdam" userId="bdcfcd3f-81bf-4584-8271-fe9093ebec4c" providerId="ADAL" clId="{BFB0C4CA-8B82-4A52-8C6C-2A9BF4DEC7E4}" dt="2020-07-28T17:58:38.259" v="5130" actId="478"/>
          <ac:spMkLst>
            <pc:docMk/>
            <pc:sldMk cId="2248910915" sldId="605"/>
            <ac:spMk id="8" creationId="{AC1D3A1E-EFDE-4A97-A0B8-8578352157EC}"/>
          </ac:spMkLst>
        </pc:spChg>
        <pc:picChg chg="add del">
          <ac:chgData name="Joseph MacAdam" userId="bdcfcd3f-81bf-4584-8271-fe9093ebec4c" providerId="ADAL" clId="{BFB0C4CA-8B82-4A52-8C6C-2A9BF4DEC7E4}" dt="2020-07-28T17:59:01.583" v="5147" actId="478"/>
          <ac:picMkLst>
            <pc:docMk/>
            <pc:sldMk cId="2248910915" sldId="605"/>
            <ac:picMk id="5" creationId="{705512B8-F075-40B2-8D4A-AD6ED70C2759}"/>
          </ac:picMkLst>
        </pc:picChg>
        <pc:picChg chg="add mod ord">
          <ac:chgData name="Joseph MacAdam" userId="bdcfcd3f-81bf-4584-8271-fe9093ebec4c" providerId="ADAL" clId="{BFB0C4CA-8B82-4A52-8C6C-2A9BF4DEC7E4}" dt="2020-07-28T17:59:38.831" v="5159" actId="167"/>
          <ac:picMkLst>
            <pc:docMk/>
            <pc:sldMk cId="2248910915" sldId="605"/>
            <ac:picMk id="9" creationId="{003E4627-BA77-4D7C-B039-3C976A0364FD}"/>
          </ac:picMkLst>
        </pc:picChg>
        <pc:cxnChg chg="add mod">
          <ac:chgData name="Joseph MacAdam" userId="bdcfcd3f-81bf-4584-8271-fe9093ebec4c" providerId="ADAL" clId="{BFB0C4CA-8B82-4A52-8C6C-2A9BF4DEC7E4}" dt="2020-07-28T17:59:35.927" v="5158" actId="14100"/>
          <ac:cxnSpMkLst>
            <pc:docMk/>
            <pc:sldMk cId="2248910915" sldId="605"/>
            <ac:cxnSpMk id="7" creationId="{CDBF9027-FBE6-4F5E-9AB7-742E9FB50C6C}"/>
          </ac:cxnSpMkLst>
        </pc:cxnChg>
      </pc:sldChg>
      <pc:sldChg chg="del">
        <pc:chgData name="Joseph MacAdam" userId="bdcfcd3f-81bf-4584-8271-fe9093ebec4c" providerId="ADAL" clId="{BFB0C4CA-8B82-4A52-8C6C-2A9BF4DEC7E4}" dt="2020-07-28T17:07:49.600" v="251" actId="2696"/>
        <pc:sldMkLst>
          <pc:docMk/>
          <pc:sldMk cId="883546114" sldId="606"/>
        </pc:sldMkLst>
      </pc:sldChg>
      <pc:sldChg chg="del">
        <pc:chgData name="Joseph MacAdam" userId="bdcfcd3f-81bf-4584-8271-fe9093ebec4c" providerId="ADAL" clId="{BFB0C4CA-8B82-4A52-8C6C-2A9BF4DEC7E4}" dt="2020-07-28T17:07:49.627" v="252" actId="2696"/>
        <pc:sldMkLst>
          <pc:docMk/>
          <pc:sldMk cId="708658906" sldId="607"/>
        </pc:sldMkLst>
      </pc:sldChg>
      <pc:sldChg chg="del">
        <pc:chgData name="Joseph MacAdam" userId="bdcfcd3f-81bf-4584-8271-fe9093ebec4c" providerId="ADAL" clId="{BFB0C4CA-8B82-4A52-8C6C-2A9BF4DEC7E4}" dt="2020-07-28T17:07:49.678" v="254" actId="2696"/>
        <pc:sldMkLst>
          <pc:docMk/>
          <pc:sldMk cId="278367706" sldId="608"/>
        </pc:sldMkLst>
      </pc:sldChg>
      <pc:sldChg chg="del">
        <pc:chgData name="Joseph MacAdam" userId="bdcfcd3f-81bf-4584-8271-fe9093ebec4c" providerId="ADAL" clId="{BFB0C4CA-8B82-4A52-8C6C-2A9BF4DEC7E4}" dt="2020-07-28T17:07:06.058" v="187" actId="2696"/>
        <pc:sldMkLst>
          <pc:docMk/>
          <pc:sldMk cId="2426174572" sldId="613"/>
        </pc:sldMkLst>
      </pc:sldChg>
      <pc:sldChg chg="del">
        <pc:chgData name="Joseph MacAdam" userId="bdcfcd3f-81bf-4584-8271-fe9093ebec4c" providerId="ADAL" clId="{BFB0C4CA-8B82-4A52-8C6C-2A9BF4DEC7E4}" dt="2020-07-28T17:07:49.694" v="255" actId="2696"/>
        <pc:sldMkLst>
          <pc:docMk/>
          <pc:sldMk cId="97392001" sldId="614"/>
        </pc:sldMkLst>
      </pc:sldChg>
      <pc:sldChg chg="del">
        <pc:chgData name="Joseph MacAdam" userId="bdcfcd3f-81bf-4584-8271-fe9093ebec4c" providerId="ADAL" clId="{BFB0C4CA-8B82-4A52-8C6C-2A9BF4DEC7E4}" dt="2020-07-28T17:07:49.494" v="246" actId="2696"/>
        <pc:sldMkLst>
          <pc:docMk/>
          <pc:sldMk cId="2073194168" sldId="615"/>
        </pc:sldMkLst>
      </pc:sldChg>
      <pc:sldChg chg="del">
        <pc:chgData name="Joseph MacAdam" userId="bdcfcd3f-81bf-4584-8271-fe9093ebec4c" providerId="ADAL" clId="{BFB0C4CA-8B82-4A52-8C6C-2A9BF4DEC7E4}" dt="2020-07-28T17:07:49.467" v="245" actId="2696"/>
        <pc:sldMkLst>
          <pc:docMk/>
          <pc:sldMk cId="1274308219" sldId="61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CC0369-5EB2-4A74-B757-22D4DBDAF4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41A9F40-A739-4262-B7E4-77D8A11579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C7948F-D0B8-4C0B-942E-7C815663835F}" type="datetimeFigureOut">
              <a:rPr lang="en-US" smtClean="0"/>
              <a:t>2021-05-18</a:t>
            </a:fld>
            <a:endParaRPr lang="en-US"/>
          </a:p>
        </p:txBody>
      </p:sp>
      <p:sp>
        <p:nvSpPr>
          <p:cNvPr id="4" name="Footer Placeholder 3">
            <a:extLst>
              <a:ext uri="{FF2B5EF4-FFF2-40B4-BE49-F238E27FC236}">
                <a16:creationId xmlns:a16="http://schemas.microsoft.com/office/drawing/2014/main" id="{D1BF556B-939A-4E44-B191-A26485520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E0DC8C-7EA1-4231-877B-A5C14CCA06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970180-5D79-4430-8F42-C2E71B988785}" type="slidenum">
              <a:rPr lang="en-US" smtClean="0"/>
              <a:t>‹#›</a:t>
            </a:fld>
            <a:endParaRPr lang="en-US"/>
          </a:p>
        </p:txBody>
      </p:sp>
    </p:spTree>
    <p:extLst>
      <p:ext uri="{BB962C8B-B14F-4D97-AF65-F5344CB8AC3E}">
        <p14:creationId xmlns:p14="http://schemas.microsoft.com/office/powerpoint/2010/main" val="157610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xfrm>
            <a:off x="1143000" y="685800"/>
            <a:ext cx="4572000" cy="3429000"/>
          </a:xfrm>
          <a:prstGeom prst="rect">
            <a:avLst/>
          </a:prstGeom>
        </p:spPr>
        <p:txBody>
          <a:bodyPr/>
          <a:lstStyle/>
          <a:p>
            <a:endParaRPr/>
          </a:p>
        </p:txBody>
      </p:sp>
      <p:sp>
        <p:nvSpPr>
          <p:cNvPr id="128" name="Shape 12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07414641"/>
      </p:ext>
    </p:extLst>
  </p:cSld>
  <p:clrMap bg1="lt1" tx1="dk1" bg2="lt2" tx2="dk2" accent1="accent1" accent2="accent2" accent3="accent3" accent4="accent4" accent5="accent5" accent6="accent6" hlink="hlink" folHlink="folHlink"/>
  <p:notesStyle>
    <a:lvl1pPr defTabSz="220399" latinLnBrk="0">
      <a:lnSpc>
        <a:spcPct val="117999"/>
      </a:lnSpc>
      <a:defRPr sz="1060">
        <a:latin typeface="Helvetica Neue"/>
        <a:ea typeface="Helvetica Neue"/>
        <a:cs typeface="Helvetica Neue"/>
        <a:sym typeface="Helvetica Neue"/>
      </a:defRPr>
    </a:lvl1pPr>
    <a:lvl2pPr indent="110199" defTabSz="220399" latinLnBrk="0">
      <a:lnSpc>
        <a:spcPct val="117999"/>
      </a:lnSpc>
      <a:defRPr sz="1060">
        <a:latin typeface="Helvetica Neue"/>
        <a:ea typeface="Helvetica Neue"/>
        <a:cs typeface="Helvetica Neue"/>
        <a:sym typeface="Helvetica Neue"/>
      </a:defRPr>
    </a:lvl2pPr>
    <a:lvl3pPr indent="220399" defTabSz="220399" latinLnBrk="0">
      <a:lnSpc>
        <a:spcPct val="117999"/>
      </a:lnSpc>
      <a:defRPr sz="1060">
        <a:latin typeface="Helvetica Neue"/>
        <a:ea typeface="Helvetica Neue"/>
        <a:cs typeface="Helvetica Neue"/>
        <a:sym typeface="Helvetica Neue"/>
      </a:defRPr>
    </a:lvl3pPr>
    <a:lvl4pPr indent="330598" defTabSz="220399" latinLnBrk="0">
      <a:lnSpc>
        <a:spcPct val="117999"/>
      </a:lnSpc>
      <a:defRPr sz="1060">
        <a:latin typeface="Helvetica Neue"/>
        <a:ea typeface="Helvetica Neue"/>
        <a:cs typeface="Helvetica Neue"/>
        <a:sym typeface="Helvetica Neue"/>
      </a:defRPr>
    </a:lvl4pPr>
    <a:lvl5pPr indent="440798" defTabSz="220399" latinLnBrk="0">
      <a:lnSpc>
        <a:spcPct val="117999"/>
      </a:lnSpc>
      <a:defRPr sz="1060">
        <a:latin typeface="Helvetica Neue"/>
        <a:ea typeface="Helvetica Neue"/>
        <a:cs typeface="Helvetica Neue"/>
        <a:sym typeface="Helvetica Neue"/>
      </a:defRPr>
    </a:lvl5pPr>
    <a:lvl6pPr indent="550998" defTabSz="220399" latinLnBrk="0">
      <a:lnSpc>
        <a:spcPct val="117999"/>
      </a:lnSpc>
      <a:defRPr sz="1060">
        <a:latin typeface="Helvetica Neue"/>
        <a:ea typeface="Helvetica Neue"/>
        <a:cs typeface="Helvetica Neue"/>
        <a:sym typeface="Helvetica Neue"/>
      </a:defRPr>
    </a:lvl6pPr>
    <a:lvl7pPr indent="661197" defTabSz="220399" latinLnBrk="0">
      <a:lnSpc>
        <a:spcPct val="117999"/>
      </a:lnSpc>
      <a:defRPr sz="1060">
        <a:latin typeface="Helvetica Neue"/>
        <a:ea typeface="Helvetica Neue"/>
        <a:cs typeface="Helvetica Neue"/>
        <a:sym typeface="Helvetica Neue"/>
      </a:defRPr>
    </a:lvl7pPr>
    <a:lvl8pPr indent="771397" defTabSz="220399" latinLnBrk="0">
      <a:lnSpc>
        <a:spcPct val="117999"/>
      </a:lnSpc>
      <a:defRPr sz="1060">
        <a:latin typeface="Helvetica Neue"/>
        <a:ea typeface="Helvetica Neue"/>
        <a:cs typeface="Helvetica Neue"/>
        <a:sym typeface="Helvetica Neue"/>
      </a:defRPr>
    </a:lvl8pPr>
    <a:lvl9pPr indent="881596" defTabSz="220399" latinLnBrk="0">
      <a:lnSpc>
        <a:spcPct val="117999"/>
      </a:lnSpc>
      <a:defRPr sz="106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25189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679043B9-CADB-4EE8-8FF5-9B1E1D32C4A1}" type="datetimeFigureOut">
              <a:rPr lang="en-US" smtClean="0"/>
              <a:t>2021-05-18</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17C2C984-EBF0-4078-B501-1AF9426DD31C}" type="slidenum">
              <a:rPr lang="en-US" smtClean="0"/>
              <a:t>‹#›</a:t>
            </a:fld>
            <a:endParaRPr lang="en-US"/>
          </a:p>
        </p:txBody>
      </p:sp>
    </p:spTree>
    <p:extLst>
      <p:ext uri="{BB962C8B-B14F-4D97-AF65-F5344CB8AC3E}">
        <p14:creationId xmlns:p14="http://schemas.microsoft.com/office/powerpoint/2010/main" val="231677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6CBFDB-6F2F-408A-B4B5-E14287D8A7A4}"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58899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6CBFDB-6F2F-408A-B4B5-E14287D8A7A4}"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19972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6CBFDB-6F2F-408A-B4B5-E14287D8A7A4}"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86CB4B4D-7CA3-9044-876B-883B54F8677D}" type="slidenum">
              <a:rPr lang="en-US" smtClean="0"/>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86750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6CBFDB-6F2F-408A-B4B5-E14287D8A7A4}"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125200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6CBFDB-6F2F-408A-B4B5-E14287D8A7A4}" type="datetimeFigureOut">
              <a:rPr lang="en-US" smtClean="0"/>
              <a:t>2021-05-18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80871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6CBFDB-6F2F-408A-B4B5-E14287D8A7A4}" type="datetimeFigureOut">
              <a:rPr lang="en-US" smtClean="0"/>
              <a:t>2021-05-18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189467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043B9-CADB-4EE8-8FF5-9B1E1D32C4A1}" type="datetimeFigureOut">
              <a:rPr lang="en-US" smtClean="0"/>
              <a:t>2021-05-18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2C984-EBF0-4078-B501-1AF9426DD31C}" type="slidenum">
              <a:rPr lang="en-US" smtClean="0"/>
              <a:t>‹#›</a:t>
            </a:fld>
            <a:endParaRPr lang="en-US"/>
          </a:p>
        </p:txBody>
      </p:sp>
    </p:spTree>
    <p:extLst>
      <p:ext uri="{BB962C8B-B14F-4D97-AF65-F5344CB8AC3E}">
        <p14:creationId xmlns:p14="http://schemas.microsoft.com/office/powerpoint/2010/main" val="1249665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679043B9-CADB-4EE8-8FF5-9B1E1D32C4A1}" type="datetimeFigureOut">
              <a:rPr lang="en-US" smtClean="0"/>
              <a:t>2021-05-18</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17C2C984-EBF0-4078-B501-1AF9426DD31C}" type="slidenum">
              <a:rPr lang="en-US" smtClean="0"/>
              <a:t>‹#›</a:t>
            </a:fld>
            <a:endParaRPr lang="en-US"/>
          </a:p>
        </p:txBody>
      </p:sp>
    </p:spTree>
    <p:extLst>
      <p:ext uri="{BB962C8B-B14F-4D97-AF65-F5344CB8AC3E}">
        <p14:creationId xmlns:p14="http://schemas.microsoft.com/office/powerpoint/2010/main" val="3143847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727762" y="4397878"/>
            <a:ext cx="3230218" cy="2048446"/>
          </a:xfrm>
        </p:spPr>
        <p:txBody>
          <a:bodyPr/>
          <a:lstStyle>
            <a:lvl1pPr marL="0" indent="0" algn="r">
              <a:buNone/>
              <a:defRPr sz="2250" b="0" baseline="0">
                <a:solidFill>
                  <a:srgbClr val="333333"/>
                </a:solidFill>
                <a:latin typeface="Arial" panose="020B0604020202020204" pitchFamily="34" charset="0"/>
                <a:cs typeface="Arial" panose="020B0604020202020204" pitchFamily="34" charset="0"/>
              </a:defRPr>
            </a:lvl1pPr>
            <a:lvl2pPr marL="428618" indent="0" algn="ctr">
              <a:buNone/>
              <a:defRPr sz="1876"/>
            </a:lvl2pPr>
            <a:lvl3pPr marL="857237" indent="0" algn="ctr">
              <a:buNone/>
              <a:defRPr sz="1688"/>
            </a:lvl3pPr>
            <a:lvl4pPr marL="1285854" indent="0" algn="ctr">
              <a:buNone/>
              <a:defRPr sz="1500"/>
            </a:lvl4pPr>
            <a:lvl5pPr marL="1714473" indent="0" algn="ctr">
              <a:buNone/>
              <a:defRPr sz="1500"/>
            </a:lvl5pPr>
            <a:lvl6pPr marL="2143092" indent="0" algn="ctr">
              <a:buNone/>
              <a:defRPr sz="1500"/>
            </a:lvl6pPr>
            <a:lvl7pPr marL="2571711" indent="0" algn="ctr">
              <a:buNone/>
              <a:defRPr sz="1500"/>
            </a:lvl7pPr>
            <a:lvl8pPr marL="3000328" indent="0" algn="ctr">
              <a:buNone/>
              <a:defRPr sz="1500"/>
            </a:lvl8pPr>
            <a:lvl9pPr marL="3428947" indent="0" algn="ctr">
              <a:buNone/>
              <a:defRPr sz="1500"/>
            </a:lvl9pPr>
          </a:lstStyle>
          <a:p>
            <a:r>
              <a:rPr lang="en-US" dirty="0"/>
              <a:t>Presenter name,</a:t>
            </a:r>
          </a:p>
          <a:p>
            <a:r>
              <a:rPr lang="en-US" dirty="0"/>
              <a:t>Job Title</a:t>
            </a:r>
          </a:p>
          <a:p>
            <a:r>
              <a:rPr lang="en-US" dirty="0"/>
              <a:t>Email</a:t>
            </a:r>
          </a:p>
          <a:p>
            <a:r>
              <a:rPr lang="en-US" dirty="0"/>
              <a:t>Date</a:t>
            </a:r>
          </a:p>
        </p:txBody>
      </p:sp>
    </p:spTree>
    <p:extLst>
      <p:ext uri="{BB962C8B-B14F-4D97-AF65-F5344CB8AC3E}">
        <p14:creationId xmlns:p14="http://schemas.microsoft.com/office/powerpoint/2010/main" val="1705105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5559" y="4737656"/>
            <a:ext cx="4617541" cy="1547191"/>
          </a:xfrm>
        </p:spPr>
        <p:txBody>
          <a:bodyPr>
            <a:noAutofit/>
          </a:bodyPr>
          <a:lstStyle>
            <a:lvl1pPr marL="0" indent="0" algn="l">
              <a:buNone/>
              <a:defRPr sz="1688" baseline="0">
                <a:solidFill>
                  <a:schemeClr val="bg1"/>
                </a:solidFill>
                <a:latin typeface="Tw Cen MT" panose="020B0602020104020603" pitchFamily="34" charset="0"/>
              </a:defRPr>
            </a:lvl1pPr>
            <a:lvl2pPr marL="241102" indent="0" algn="ctr">
              <a:buNone/>
              <a:defRPr sz="1055"/>
            </a:lvl2pPr>
            <a:lvl3pPr marL="482203" indent="0" algn="ctr">
              <a:buNone/>
              <a:defRPr sz="950"/>
            </a:lvl3pPr>
            <a:lvl4pPr marL="723305" indent="0" algn="ctr">
              <a:buNone/>
              <a:defRPr sz="844"/>
            </a:lvl4pPr>
            <a:lvl5pPr marL="964406" indent="0" algn="ctr">
              <a:buNone/>
              <a:defRPr sz="844"/>
            </a:lvl5pPr>
            <a:lvl6pPr marL="1205508" indent="0" algn="ctr">
              <a:buNone/>
              <a:defRPr sz="844"/>
            </a:lvl6pPr>
            <a:lvl7pPr marL="1446609" indent="0" algn="ctr">
              <a:buNone/>
              <a:defRPr sz="844"/>
            </a:lvl7pPr>
            <a:lvl8pPr marL="1687711" indent="0" algn="ctr">
              <a:buNone/>
              <a:defRPr sz="844"/>
            </a:lvl8pPr>
            <a:lvl9pPr marL="1928813" indent="0" algn="ctr">
              <a:buNone/>
              <a:defRPr sz="844"/>
            </a:lvl9pPr>
          </a:lstStyle>
          <a:p>
            <a:r>
              <a:rPr lang="en-US"/>
              <a:t>Presenter name, email</a:t>
            </a:r>
          </a:p>
          <a:p>
            <a:r>
              <a:rPr lang="en-US"/>
              <a:t>Date</a:t>
            </a:r>
          </a:p>
        </p:txBody>
      </p:sp>
    </p:spTree>
    <p:extLst>
      <p:ext uri="{BB962C8B-B14F-4D97-AF65-F5344CB8AC3E}">
        <p14:creationId xmlns:p14="http://schemas.microsoft.com/office/powerpoint/2010/main" val="291082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043B9-CADB-4EE8-8FF5-9B1E1D32C4A1}" type="datetimeFigureOut">
              <a:rPr lang="en-US" smtClean="0"/>
              <a:t>2021-05-18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2C984-EBF0-4078-B501-1AF9426DD31C}" type="slidenum">
              <a:rPr lang="en-US" smtClean="0"/>
              <a:t>‹#›</a:t>
            </a:fld>
            <a:endParaRPr lang="en-US"/>
          </a:p>
        </p:txBody>
      </p:sp>
    </p:spTree>
    <p:extLst>
      <p:ext uri="{BB962C8B-B14F-4D97-AF65-F5344CB8AC3E}">
        <p14:creationId xmlns:p14="http://schemas.microsoft.com/office/powerpoint/2010/main" val="184201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679043B9-CADB-4EE8-8FF5-9B1E1D32C4A1}" type="datetimeFigureOut">
              <a:rPr lang="en-US" smtClean="0"/>
              <a:t>2021-05-18</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17C2C984-EBF0-4078-B501-1AF9426DD31C}" type="slidenum">
              <a:rPr lang="en-US" smtClean="0"/>
              <a:t>‹#›</a:t>
            </a:fld>
            <a:endParaRPr lang="en-US"/>
          </a:p>
        </p:txBody>
      </p:sp>
    </p:spTree>
    <p:extLst>
      <p:ext uri="{BB962C8B-B14F-4D97-AF65-F5344CB8AC3E}">
        <p14:creationId xmlns:p14="http://schemas.microsoft.com/office/powerpoint/2010/main" val="148109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9043B9-CADB-4EE8-8FF5-9B1E1D32C4A1}"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2C984-EBF0-4078-B501-1AF9426DD31C}" type="slidenum">
              <a:rPr lang="en-US" smtClean="0"/>
              <a:t>‹#›</a:t>
            </a:fld>
            <a:endParaRPr lang="en-US"/>
          </a:p>
        </p:txBody>
      </p:sp>
    </p:spTree>
    <p:extLst>
      <p:ext uri="{BB962C8B-B14F-4D97-AF65-F5344CB8AC3E}">
        <p14:creationId xmlns:p14="http://schemas.microsoft.com/office/powerpoint/2010/main" val="12575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9043B9-CADB-4EE8-8FF5-9B1E1D32C4A1}" type="datetimeFigureOut">
              <a:rPr lang="en-US" smtClean="0"/>
              <a:t>2021-05-18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2C984-EBF0-4078-B501-1AF9426DD31C}" type="slidenum">
              <a:rPr lang="en-US" smtClean="0"/>
              <a:t>‹#›</a:t>
            </a:fld>
            <a:endParaRPr lang="en-US"/>
          </a:p>
        </p:txBody>
      </p:sp>
    </p:spTree>
    <p:extLst>
      <p:ext uri="{BB962C8B-B14F-4D97-AF65-F5344CB8AC3E}">
        <p14:creationId xmlns:p14="http://schemas.microsoft.com/office/powerpoint/2010/main" val="302404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9043B9-CADB-4EE8-8FF5-9B1E1D32C4A1}" type="datetimeFigureOut">
              <a:rPr lang="en-US" smtClean="0"/>
              <a:t>2021-05-18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2C984-EBF0-4078-B501-1AF9426DD31C}" type="slidenum">
              <a:rPr lang="en-US" smtClean="0"/>
              <a:t>‹#›</a:t>
            </a:fld>
            <a:endParaRPr lang="en-US"/>
          </a:p>
        </p:txBody>
      </p:sp>
    </p:spTree>
    <p:extLst>
      <p:ext uri="{BB962C8B-B14F-4D97-AF65-F5344CB8AC3E}">
        <p14:creationId xmlns:p14="http://schemas.microsoft.com/office/powerpoint/2010/main" val="160092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79043B9-CADB-4EE8-8FF5-9B1E1D32C4A1}" type="datetimeFigureOut">
              <a:rPr lang="en-US" smtClean="0"/>
              <a:t>2021-05-18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2C984-EBF0-4078-B501-1AF9426DD31C}" type="slidenum">
              <a:rPr lang="en-US" smtClean="0"/>
              <a:t>‹#›</a:t>
            </a:fld>
            <a:endParaRPr lang="en-US"/>
          </a:p>
        </p:txBody>
      </p:sp>
    </p:spTree>
    <p:extLst>
      <p:ext uri="{BB962C8B-B14F-4D97-AF65-F5344CB8AC3E}">
        <p14:creationId xmlns:p14="http://schemas.microsoft.com/office/powerpoint/2010/main" val="345609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9043B9-CADB-4EE8-8FF5-9B1E1D32C4A1}"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2C984-EBF0-4078-B501-1AF9426DD31C}" type="slidenum">
              <a:rPr lang="en-US" smtClean="0"/>
              <a:t>‹#›</a:t>
            </a:fld>
            <a:endParaRPr lang="en-US"/>
          </a:p>
        </p:txBody>
      </p:sp>
    </p:spTree>
    <p:extLst>
      <p:ext uri="{BB962C8B-B14F-4D97-AF65-F5344CB8AC3E}">
        <p14:creationId xmlns:p14="http://schemas.microsoft.com/office/powerpoint/2010/main" val="134237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9043B9-CADB-4EE8-8FF5-9B1E1D32C4A1}"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2C984-EBF0-4078-B501-1AF9426DD31C}" type="slidenum">
              <a:rPr lang="en-US" smtClean="0"/>
              <a:t>‹#›</a:t>
            </a:fld>
            <a:endParaRPr lang="en-US"/>
          </a:p>
        </p:txBody>
      </p:sp>
    </p:spTree>
    <p:extLst>
      <p:ext uri="{BB962C8B-B14F-4D97-AF65-F5344CB8AC3E}">
        <p14:creationId xmlns:p14="http://schemas.microsoft.com/office/powerpoint/2010/main" val="123739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21">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6CBFDB-6F2F-408A-B4B5-E14287D8A7A4}" type="datetimeFigureOut">
              <a:rPr lang="en-US" smtClean="0"/>
              <a:t>2021-05-18</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952101331"/>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676" r:id="rId19"/>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C1427D-ED5D-45CD-8B99-B559DC15618E}"/>
              </a:ext>
            </a:extLst>
          </p:cNvPr>
          <p:cNvSpPr/>
          <p:nvPr/>
        </p:nvSpPr>
        <p:spPr>
          <a:xfrm>
            <a:off x="532661" y="2443420"/>
            <a:ext cx="6999889" cy="646331"/>
          </a:xfrm>
          <a:prstGeom prst="rect">
            <a:avLst/>
          </a:prstGeom>
        </p:spPr>
        <p:txBody>
          <a:bodyPr wrap="square">
            <a:spAutoFit/>
          </a:bodyPr>
          <a:lstStyle/>
          <a:p>
            <a:pPr lvl="0" algn="l"/>
            <a:r>
              <a:rPr lang="en-US" sz="3600" dirty="0">
                <a:solidFill>
                  <a:schemeClr val="bg1"/>
                </a:solidFill>
                <a:latin typeface="Circe Light" panose="020B0402020203020203" pitchFamily="34" charset="0"/>
              </a:rPr>
              <a:t>Backdoor Removal Lab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B02D-EE08-4C47-B351-16D582CE5A2E}"/>
              </a:ext>
            </a:extLst>
          </p:cNvPr>
          <p:cNvSpPr>
            <a:spLocks noGrp="1"/>
          </p:cNvSpPr>
          <p:nvPr>
            <p:ph type="title"/>
          </p:nvPr>
        </p:nvSpPr>
        <p:spPr>
          <a:xfrm>
            <a:off x="628650" y="365126"/>
            <a:ext cx="7886700" cy="916919"/>
          </a:xfrm>
        </p:spPr>
        <p:txBody>
          <a:bodyPr/>
          <a:lstStyle/>
          <a:p>
            <a:r>
              <a:rPr lang="en-US" dirty="0"/>
              <a:t>Re-Open Backdoor Session</a:t>
            </a:r>
          </a:p>
        </p:txBody>
      </p:sp>
      <p:sp>
        <p:nvSpPr>
          <p:cNvPr id="3" name="Content Placeholder 2">
            <a:extLst>
              <a:ext uri="{FF2B5EF4-FFF2-40B4-BE49-F238E27FC236}">
                <a16:creationId xmlns:a16="http://schemas.microsoft.com/office/drawing/2014/main" id="{F87D7E8E-EEA7-4204-A29A-A9AA6B299575}"/>
              </a:ext>
            </a:extLst>
          </p:cNvPr>
          <p:cNvSpPr>
            <a:spLocks noGrp="1"/>
          </p:cNvSpPr>
          <p:nvPr>
            <p:ph idx="1"/>
          </p:nvPr>
        </p:nvSpPr>
        <p:spPr>
          <a:xfrm>
            <a:off x="628650" y="1278052"/>
            <a:ext cx="7886700" cy="2634072"/>
          </a:xfrm>
        </p:spPr>
        <p:txBody>
          <a:bodyPr/>
          <a:lstStyle/>
          <a:p>
            <a:r>
              <a:rPr lang="en-US" dirty="0"/>
              <a:t>Re-open the backdoor session. </a:t>
            </a:r>
          </a:p>
          <a:p>
            <a:pPr lvl="1"/>
            <a:r>
              <a:rPr lang="en-US" dirty="0"/>
              <a:t>In Kali, exit out of the shut down </a:t>
            </a:r>
            <a:r>
              <a:rPr lang="en-US" dirty="0" err="1"/>
              <a:t>meterpreter</a:t>
            </a:r>
            <a:r>
              <a:rPr lang="en-US" dirty="0"/>
              <a:t> session</a:t>
            </a:r>
          </a:p>
          <a:p>
            <a:pPr marL="857237" lvl="2" indent="0">
              <a:buNone/>
            </a:pPr>
            <a:r>
              <a:rPr lang="en-US" b="1" dirty="0">
                <a:latin typeface="Courier" panose="02060409020205020404" pitchFamily="49" charset="0"/>
              </a:rPr>
              <a:t>exit</a:t>
            </a:r>
          </a:p>
          <a:p>
            <a:pPr lvl="1"/>
            <a:r>
              <a:rPr lang="en-US" dirty="0"/>
              <a:t>Re-start the handler</a:t>
            </a:r>
          </a:p>
          <a:p>
            <a:pPr marL="857237" lvl="2" indent="0">
              <a:buNone/>
            </a:pPr>
            <a:r>
              <a:rPr lang="en-US" b="1" dirty="0">
                <a:latin typeface="Courier" panose="02060409020205020404" pitchFamily="49" charset="0"/>
              </a:rPr>
              <a:t>run</a:t>
            </a:r>
          </a:p>
          <a:p>
            <a:pPr lvl="1"/>
            <a:r>
              <a:rPr lang="en-US" dirty="0"/>
              <a:t>In Windows, re-open the trojan file</a:t>
            </a:r>
          </a:p>
          <a:p>
            <a:pPr lvl="2"/>
            <a:r>
              <a:rPr lang="en-US" dirty="0"/>
              <a:t>This should re-open the backdoor session</a:t>
            </a:r>
          </a:p>
        </p:txBody>
      </p:sp>
      <p:sp>
        <p:nvSpPr>
          <p:cNvPr id="4" name="TextBox 3">
            <a:extLst>
              <a:ext uri="{FF2B5EF4-FFF2-40B4-BE49-F238E27FC236}">
                <a16:creationId xmlns:a16="http://schemas.microsoft.com/office/drawing/2014/main" id="{5E9CB114-2F05-45F7-BBA0-EF8A0D9A3D32}"/>
              </a:ext>
            </a:extLst>
          </p:cNvPr>
          <p:cNvSpPr txBox="1"/>
          <p:nvPr/>
        </p:nvSpPr>
        <p:spPr>
          <a:xfrm>
            <a:off x="2818616" y="5796765"/>
            <a:ext cx="2981816" cy="760401"/>
          </a:xfrm>
          <a:prstGeom prst="rect">
            <a:avLst/>
          </a:prstGeom>
          <a:noFill/>
          <a:ln w="25400">
            <a:solidFill>
              <a:srgbClr val="545BA7"/>
            </a:solidFill>
          </a:ln>
        </p:spPr>
        <p:txBody>
          <a:bodyPr wrap="square" rtlCol="0">
            <a:spAutoFit/>
          </a:bodyPr>
          <a:lstStyle/>
          <a:p>
            <a:r>
              <a:rPr lang="en-US" dirty="0">
                <a:solidFill>
                  <a:srgbClr val="FF0000"/>
                </a:solidFill>
              </a:rPr>
              <a:t>Please Note: This next activity works best with a </a:t>
            </a:r>
            <a:r>
              <a:rPr lang="en-US" dirty="0" err="1">
                <a:solidFill>
                  <a:srgbClr val="FF0000"/>
                </a:solidFill>
              </a:rPr>
              <a:t>reverse_http</a:t>
            </a:r>
            <a:r>
              <a:rPr lang="en-US" dirty="0">
                <a:solidFill>
                  <a:srgbClr val="FF0000"/>
                </a:solidFill>
              </a:rPr>
              <a:t> backdoor session</a:t>
            </a:r>
          </a:p>
        </p:txBody>
      </p:sp>
      <p:pic>
        <p:nvPicPr>
          <p:cNvPr id="5" name="Picture 4">
            <a:extLst>
              <a:ext uri="{FF2B5EF4-FFF2-40B4-BE49-F238E27FC236}">
                <a16:creationId xmlns:a16="http://schemas.microsoft.com/office/drawing/2014/main" id="{171C9FB6-8C8C-4C4F-A6B1-F077EE1D86FE}"/>
              </a:ext>
            </a:extLst>
          </p:cNvPr>
          <p:cNvPicPr>
            <a:picLocks noChangeAspect="1"/>
          </p:cNvPicPr>
          <p:nvPr/>
        </p:nvPicPr>
        <p:blipFill>
          <a:blip r:embed="rId2"/>
          <a:stretch>
            <a:fillRect/>
          </a:stretch>
        </p:blipFill>
        <p:spPr>
          <a:xfrm>
            <a:off x="1557789" y="3912124"/>
            <a:ext cx="5503470" cy="1576281"/>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6" name="TextBox 5">
            <a:extLst>
              <a:ext uri="{FF2B5EF4-FFF2-40B4-BE49-F238E27FC236}">
                <a16:creationId xmlns:a16="http://schemas.microsoft.com/office/drawing/2014/main" id="{111A8669-88E8-4ECA-BA49-477E24AE4460}"/>
              </a:ext>
            </a:extLst>
          </p:cNvPr>
          <p:cNvSpPr txBox="1"/>
          <p:nvPr/>
        </p:nvSpPr>
        <p:spPr>
          <a:xfrm>
            <a:off x="6643936" y="3271102"/>
            <a:ext cx="2019296" cy="537711"/>
          </a:xfrm>
          <a:prstGeom prst="rect">
            <a:avLst/>
          </a:prstGeom>
          <a:noFill/>
        </p:spPr>
        <p:txBody>
          <a:bodyPr wrap="square" rtlCol="0">
            <a:spAutoFit/>
          </a:bodyPr>
          <a:lstStyle/>
          <a:p>
            <a:r>
              <a:rPr lang="en-US" dirty="0">
                <a:solidFill>
                  <a:srgbClr val="FF0000"/>
                </a:solidFill>
              </a:rPr>
              <a:t>Backdoor session re-opened</a:t>
            </a:r>
          </a:p>
        </p:txBody>
      </p:sp>
      <p:cxnSp>
        <p:nvCxnSpPr>
          <p:cNvPr id="7" name="Straight Arrow Connector 6">
            <a:extLst>
              <a:ext uri="{FF2B5EF4-FFF2-40B4-BE49-F238E27FC236}">
                <a16:creationId xmlns:a16="http://schemas.microsoft.com/office/drawing/2014/main" id="{4CF7B7EB-2844-43DC-85BB-1365E68673D3}"/>
              </a:ext>
            </a:extLst>
          </p:cNvPr>
          <p:cNvCxnSpPr>
            <a:cxnSpLocks/>
          </p:cNvCxnSpPr>
          <p:nvPr/>
        </p:nvCxnSpPr>
        <p:spPr>
          <a:xfrm flipH="1">
            <a:off x="3073138" y="3603764"/>
            <a:ext cx="3988121" cy="173180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7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223AD4-8AFE-4D63-9471-C694DFAE7E4D}"/>
              </a:ext>
            </a:extLst>
          </p:cNvPr>
          <p:cNvPicPr>
            <a:picLocks noChangeAspect="1"/>
          </p:cNvPicPr>
          <p:nvPr/>
        </p:nvPicPr>
        <p:blipFill>
          <a:blip r:embed="rId2"/>
          <a:stretch>
            <a:fillRect/>
          </a:stretch>
        </p:blipFill>
        <p:spPr>
          <a:xfrm>
            <a:off x="6149719" y="2086960"/>
            <a:ext cx="2780598" cy="2282721"/>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2" name="Title 1">
            <a:extLst>
              <a:ext uri="{FF2B5EF4-FFF2-40B4-BE49-F238E27FC236}">
                <a16:creationId xmlns:a16="http://schemas.microsoft.com/office/drawing/2014/main" id="{45D794B0-FE92-4003-A17C-4EE23CFB5444}"/>
              </a:ext>
            </a:extLst>
          </p:cNvPr>
          <p:cNvSpPr>
            <a:spLocks noGrp="1"/>
          </p:cNvSpPr>
          <p:nvPr>
            <p:ph type="title"/>
          </p:nvPr>
        </p:nvSpPr>
        <p:spPr>
          <a:xfrm>
            <a:off x="628650" y="365126"/>
            <a:ext cx="7886700" cy="888639"/>
          </a:xfrm>
        </p:spPr>
        <p:txBody>
          <a:bodyPr/>
          <a:lstStyle/>
          <a:p>
            <a:r>
              <a:rPr lang="en-US" dirty="0"/>
              <a:t>Migrate the Backdoor</a:t>
            </a:r>
          </a:p>
        </p:txBody>
      </p:sp>
      <p:sp>
        <p:nvSpPr>
          <p:cNvPr id="3" name="Content Placeholder 2">
            <a:extLst>
              <a:ext uri="{FF2B5EF4-FFF2-40B4-BE49-F238E27FC236}">
                <a16:creationId xmlns:a16="http://schemas.microsoft.com/office/drawing/2014/main" id="{000AB9E7-EE5A-43DB-9E2D-4117C9CD3E08}"/>
              </a:ext>
            </a:extLst>
          </p:cNvPr>
          <p:cNvSpPr>
            <a:spLocks noGrp="1"/>
          </p:cNvSpPr>
          <p:nvPr>
            <p:ph idx="1"/>
          </p:nvPr>
        </p:nvSpPr>
        <p:spPr>
          <a:xfrm>
            <a:off x="628650" y="1366887"/>
            <a:ext cx="7886700" cy="4810079"/>
          </a:xfrm>
        </p:spPr>
        <p:txBody>
          <a:bodyPr/>
          <a:lstStyle/>
          <a:p>
            <a:r>
              <a:rPr lang="en-US" sz="2400" dirty="0"/>
              <a:t>In Kali, list all the processes</a:t>
            </a:r>
          </a:p>
          <a:p>
            <a:pPr marL="428618" lvl="1" indent="0">
              <a:buNone/>
            </a:pPr>
            <a:r>
              <a:rPr lang="en-US" sz="2000" b="1" dirty="0" err="1">
                <a:latin typeface="Courier" panose="02060409020205020404" pitchFamily="49" charset="0"/>
              </a:rPr>
              <a:t>ps</a:t>
            </a:r>
            <a:endParaRPr lang="en-US" sz="2000" b="1" dirty="0">
              <a:latin typeface="Courier" panose="02060409020205020404" pitchFamily="49" charset="0"/>
            </a:endParaRPr>
          </a:p>
          <a:p>
            <a:r>
              <a:rPr lang="en-US" sz="2400" dirty="0"/>
              <a:t>Find the process named explorer.exe</a:t>
            </a:r>
          </a:p>
          <a:p>
            <a:pPr lvl="1"/>
            <a:r>
              <a:rPr lang="en-US" sz="2000" dirty="0"/>
              <a:t>Find the PID number of explorer.exe</a:t>
            </a:r>
          </a:p>
          <a:p>
            <a:pPr lvl="2"/>
            <a:r>
              <a:rPr lang="en-US" sz="1800" dirty="0"/>
              <a:t>It will be the first number</a:t>
            </a:r>
          </a:p>
          <a:p>
            <a:r>
              <a:rPr lang="en-US" sz="2400" dirty="0"/>
              <a:t>Migrate to explorer.exe</a:t>
            </a:r>
          </a:p>
          <a:p>
            <a:pPr marL="428618" lvl="1" indent="0">
              <a:buNone/>
            </a:pPr>
            <a:r>
              <a:rPr lang="en-US" sz="2000" b="1" dirty="0">
                <a:latin typeface="Courier" panose="02060409020205020404" pitchFamily="49" charset="0"/>
              </a:rPr>
              <a:t>migrate </a:t>
            </a:r>
            <a:r>
              <a:rPr lang="en-US" sz="2000" b="1" dirty="0">
                <a:solidFill>
                  <a:schemeClr val="bg2">
                    <a:lumMod val="25000"/>
                  </a:schemeClr>
                </a:solidFill>
                <a:latin typeface="Courier" panose="02060409020205020404" pitchFamily="49" charset="0"/>
              </a:rPr>
              <a:t>&lt;PID NUMBER&gt;</a:t>
            </a:r>
          </a:p>
          <a:p>
            <a:endParaRPr lang="en-US" dirty="0"/>
          </a:p>
        </p:txBody>
      </p:sp>
      <p:pic>
        <p:nvPicPr>
          <p:cNvPr id="4" name="Picture 3">
            <a:extLst>
              <a:ext uri="{FF2B5EF4-FFF2-40B4-BE49-F238E27FC236}">
                <a16:creationId xmlns:a16="http://schemas.microsoft.com/office/drawing/2014/main" id="{5C817D1E-A009-4BE0-98A5-29A8FC2D6A5A}"/>
              </a:ext>
            </a:extLst>
          </p:cNvPr>
          <p:cNvPicPr>
            <a:picLocks noChangeAspect="1"/>
          </p:cNvPicPr>
          <p:nvPr/>
        </p:nvPicPr>
        <p:blipFill>
          <a:blip r:embed="rId3"/>
          <a:stretch>
            <a:fillRect/>
          </a:stretch>
        </p:blipFill>
        <p:spPr>
          <a:xfrm>
            <a:off x="4841903" y="4195485"/>
            <a:ext cx="3935776" cy="1295628"/>
          </a:xfrm>
          <a:prstGeom prst="rect">
            <a:avLst/>
          </a:prstGeom>
          <a:ln w="19050">
            <a:solidFill>
              <a:schemeClr val="bg1"/>
            </a:solidFill>
          </a:ln>
          <a:effectLst>
            <a:outerShdw blurRad="50800" dist="38100" dir="5400000" sx="102000" sy="102000" algn="t" rotWithShape="0">
              <a:prstClr val="black">
                <a:alpha val="40000"/>
              </a:prstClr>
            </a:outerShdw>
          </a:effectLst>
        </p:spPr>
      </p:pic>
      <p:pic>
        <p:nvPicPr>
          <p:cNvPr id="5" name="Picture 4">
            <a:extLst>
              <a:ext uri="{FF2B5EF4-FFF2-40B4-BE49-F238E27FC236}">
                <a16:creationId xmlns:a16="http://schemas.microsoft.com/office/drawing/2014/main" id="{E41B50E7-9552-4760-B65A-75DE2C42596A}"/>
              </a:ext>
            </a:extLst>
          </p:cNvPr>
          <p:cNvPicPr>
            <a:picLocks noChangeAspect="1"/>
          </p:cNvPicPr>
          <p:nvPr/>
        </p:nvPicPr>
        <p:blipFill>
          <a:blip r:embed="rId4"/>
          <a:stretch>
            <a:fillRect/>
          </a:stretch>
        </p:blipFill>
        <p:spPr>
          <a:xfrm>
            <a:off x="3326025" y="5179112"/>
            <a:ext cx="4664667" cy="997854"/>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6" name="TextBox 5">
            <a:extLst>
              <a:ext uri="{FF2B5EF4-FFF2-40B4-BE49-F238E27FC236}">
                <a16:creationId xmlns:a16="http://schemas.microsoft.com/office/drawing/2014/main" id="{58C58F37-63A3-4B5D-B2B7-700B4C381E3B}"/>
              </a:ext>
            </a:extLst>
          </p:cNvPr>
          <p:cNvSpPr txBox="1"/>
          <p:nvPr/>
        </p:nvSpPr>
        <p:spPr>
          <a:xfrm>
            <a:off x="2387404" y="4245900"/>
            <a:ext cx="2019296" cy="315023"/>
          </a:xfrm>
          <a:prstGeom prst="rect">
            <a:avLst/>
          </a:prstGeom>
          <a:noFill/>
        </p:spPr>
        <p:txBody>
          <a:bodyPr wrap="square" rtlCol="0">
            <a:spAutoFit/>
          </a:bodyPr>
          <a:lstStyle/>
          <a:p>
            <a:r>
              <a:rPr lang="en-US" dirty="0">
                <a:solidFill>
                  <a:srgbClr val="FF0000"/>
                </a:solidFill>
              </a:rPr>
              <a:t>explorer.exe PID</a:t>
            </a:r>
          </a:p>
        </p:txBody>
      </p:sp>
      <p:cxnSp>
        <p:nvCxnSpPr>
          <p:cNvPr id="7" name="Straight Arrow Connector 6">
            <a:extLst>
              <a:ext uri="{FF2B5EF4-FFF2-40B4-BE49-F238E27FC236}">
                <a16:creationId xmlns:a16="http://schemas.microsoft.com/office/drawing/2014/main" id="{06AD260F-392B-4440-B723-48C3DCF33DB8}"/>
              </a:ext>
            </a:extLst>
          </p:cNvPr>
          <p:cNvCxnSpPr>
            <a:cxnSpLocks/>
          </p:cNvCxnSpPr>
          <p:nvPr/>
        </p:nvCxnSpPr>
        <p:spPr>
          <a:xfrm>
            <a:off x="4145002" y="4369681"/>
            <a:ext cx="759815" cy="32611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A7345C9-A238-49F0-A452-3B52CFD41413}"/>
              </a:ext>
            </a:extLst>
          </p:cNvPr>
          <p:cNvSpPr txBox="1"/>
          <p:nvPr/>
        </p:nvSpPr>
        <p:spPr>
          <a:xfrm>
            <a:off x="6758383" y="1144533"/>
            <a:ext cx="2019296" cy="537711"/>
          </a:xfrm>
          <a:prstGeom prst="rect">
            <a:avLst/>
          </a:prstGeom>
          <a:noFill/>
        </p:spPr>
        <p:txBody>
          <a:bodyPr wrap="square" rtlCol="0">
            <a:spAutoFit/>
          </a:bodyPr>
          <a:lstStyle/>
          <a:p>
            <a:r>
              <a:rPr lang="en-US" dirty="0">
                <a:solidFill>
                  <a:srgbClr val="FF0000"/>
                </a:solidFill>
              </a:rPr>
              <a:t>Listing all the processes</a:t>
            </a:r>
          </a:p>
        </p:txBody>
      </p:sp>
      <p:cxnSp>
        <p:nvCxnSpPr>
          <p:cNvPr id="13" name="Straight Arrow Connector 12">
            <a:extLst>
              <a:ext uri="{FF2B5EF4-FFF2-40B4-BE49-F238E27FC236}">
                <a16:creationId xmlns:a16="http://schemas.microsoft.com/office/drawing/2014/main" id="{B4BC8551-5914-4EBD-9175-28049A652FBA}"/>
              </a:ext>
            </a:extLst>
          </p:cNvPr>
          <p:cNvCxnSpPr>
            <a:cxnSpLocks/>
          </p:cNvCxnSpPr>
          <p:nvPr/>
        </p:nvCxnSpPr>
        <p:spPr>
          <a:xfrm flipH="1">
            <a:off x="7635712" y="1682244"/>
            <a:ext cx="254523" cy="40471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4FFE584-EEA4-4D80-B38E-AC3383BD724E}"/>
              </a:ext>
            </a:extLst>
          </p:cNvPr>
          <p:cNvSpPr txBox="1"/>
          <p:nvPr/>
        </p:nvSpPr>
        <p:spPr>
          <a:xfrm>
            <a:off x="1181413" y="4742351"/>
            <a:ext cx="1845304" cy="760401"/>
          </a:xfrm>
          <a:prstGeom prst="rect">
            <a:avLst/>
          </a:prstGeom>
          <a:noFill/>
        </p:spPr>
        <p:txBody>
          <a:bodyPr wrap="square" rtlCol="0">
            <a:spAutoFit/>
          </a:bodyPr>
          <a:lstStyle/>
          <a:p>
            <a:r>
              <a:rPr lang="en-US" dirty="0">
                <a:solidFill>
                  <a:srgbClr val="FF0000"/>
                </a:solidFill>
              </a:rPr>
              <a:t>Migrating to the explorer.exe process</a:t>
            </a:r>
          </a:p>
        </p:txBody>
      </p:sp>
      <p:cxnSp>
        <p:nvCxnSpPr>
          <p:cNvPr id="17" name="Straight Arrow Connector 16">
            <a:extLst>
              <a:ext uri="{FF2B5EF4-FFF2-40B4-BE49-F238E27FC236}">
                <a16:creationId xmlns:a16="http://schemas.microsoft.com/office/drawing/2014/main" id="{0DBBD60F-BAB0-4AE4-A77E-A8CA3BE271CE}"/>
              </a:ext>
            </a:extLst>
          </p:cNvPr>
          <p:cNvCxnSpPr>
            <a:cxnSpLocks/>
          </p:cNvCxnSpPr>
          <p:nvPr/>
        </p:nvCxnSpPr>
        <p:spPr>
          <a:xfrm>
            <a:off x="2775410" y="5179112"/>
            <a:ext cx="954626" cy="59009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28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BB-763B-4C0C-9EFE-68F4C7AA5F8D}"/>
              </a:ext>
            </a:extLst>
          </p:cNvPr>
          <p:cNvSpPr>
            <a:spLocks noGrp="1"/>
          </p:cNvSpPr>
          <p:nvPr>
            <p:ph type="title"/>
          </p:nvPr>
        </p:nvSpPr>
        <p:spPr>
          <a:xfrm>
            <a:off x="628650" y="365126"/>
            <a:ext cx="7886700" cy="813225"/>
          </a:xfrm>
        </p:spPr>
        <p:txBody>
          <a:bodyPr/>
          <a:lstStyle/>
          <a:p>
            <a:r>
              <a:rPr lang="en-US" dirty="0"/>
              <a:t>Locate the Backdoor</a:t>
            </a:r>
          </a:p>
        </p:txBody>
      </p:sp>
      <p:sp>
        <p:nvSpPr>
          <p:cNvPr id="3" name="Content Placeholder 2">
            <a:extLst>
              <a:ext uri="{FF2B5EF4-FFF2-40B4-BE49-F238E27FC236}">
                <a16:creationId xmlns:a16="http://schemas.microsoft.com/office/drawing/2014/main" id="{2023C70C-DE8A-434F-A031-D5D655451F25}"/>
              </a:ext>
            </a:extLst>
          </p:cNvPr>
          <p:cNvSpPr>
            <a:spLocks noGrp="1"/>
          </p:cNvSpPr>
          <p:nvPr>
            <p:ph idx="1"/>
          </p:nvPr>
        </p:nvSpPr>
        <p:spPr>
          <a:xfrm>
            <a:off x="628650" y="1253765"/>
            <a:ext cx="7886700" cy="4970335"/>
          </a:xfrm>
        </p:spPr>
        <p:txBody>
          <a:bodyPr/>
          <a:lstStyle/>
          <a:p>
            <a:pPr marL="0" indent="0">
              <a:buNone/>
            </a:pPr>
            <a:r>
              <a:rPr lang="en-US" dirty="0"/>
              <a:t>Finding the backdoor session in Windows is very difficult. Since the backdoor has to be talking back with Kali, you can monitor network activity to try and find the backdoor</a:t>
            </a:r>
          </a:p>
          <a:p>
            <a:r>
              <a:rPr lang="en-US" dirty="0"/>
              <a:t>In Windows, open task manager</a:t>
            </a:r>
          </a:p>
          <a:p>
            <a:pPr lvl="1"/>
            <a:r>
              <a:rPr lang="en-US" dirty="0"/>
              <a:t>Notice the trojan file is no longer in the processes list</a:t>
            </a:r>
          </a:p>
          <a:p>
            <a:r>
              <a:rPr lang="en-US" dirty="0"/>
              <a:t>Open the Resource Monitor</a:t>
            </a:r>
          </a:p>
          <a:p>
            <a:pPr lvl="1"/>
            <a:r>
              <a:rPr lang="en-US" dirty="0"/>
              <a:t>Select the </a:t>
            </a:r>
            <a:r>
              <a:rPr lang="en-US" i="1" dirty="0"/>
              <a:t>Performance</a:t>
            </a:r>
            <a:r>
              <a:rPr lang="en-US" dirty="0"/>
              <a:t> tab</a:t>
            </a:r>
          </a:p>
          <a:p>
            <a:pPr lvl="1"/>
            <a:r>
              <a:rPr lang="en-US" dirty="0"/>
              <a:t>Select the </a:t>
            </a:r>
            <a:r>
              <a:rPr lang="en-US" i="1" dirty="0"/>
              <a:t>Resource Monitor… </a:t>
            </a:r>
            <a:r>
              <a:rPr lang="en-US" dirty="0"/>
              <a:t>button</a:t>
            </a:r>
          </a:p>
          <a:p>
            <a:pPr lvl="1"/>
            <a:endParaRPr lang="en-US" dirty="0"/>
          </a:p>
        </p:txBody>
      </p:sp>
    </p:spTree>
    <p:extLst>
      <p:ext uri="{BB962C8B-B14F-4D97-AF65-F5344CB8AC3E}">
        <p14:creationId xmlns:p14="http://schemas.microsoft.com/office/powerpoint/2010/main" val="405161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1E5D-FC71-4649-9623-E8729BC1589E}"/>
              </a:ext>
            </a:extLst>
          </p:cNvPr>
          <p:cNvSpPr>
            <a:spLocks noGrp="1"/>
          </p:cNvSpPr>
          <p:nvPr>
            <p:ph type="title"/>
          </p:nvPr>
        </p:nvSpPr>
        <p:spPr>
          <a:xfrm>
            <a:off x="628650" y="365127"/>
            <a:ext cx="7886700" cy="832078"/>
          </a:xfrm>
        </p:spPr>
        <p:txBody>
          <a:bodyPr/>
          <a:lstStyle/>
          <a:p>
            <a:r>
              <a:rPr lang="en-US" dirty="0"/>
              <a:t>Locate the Backdoor</a:t>
            </a:r>
          </a:p>
        </p:txBody>
      </p:sp>
      <p:sp>
        <p:nvSpPr>
          <p:cNvPr id="3" name="Content Placeholder 2">
            <a:extLst>
              <a:ext uri="{FF2B5EF4-FFF2-40B4-BE49-F238E27FC236}">
                <a16:creationId xmlns:a16="http://schemas.microsoft.com/office/drawing/2014/main" id="{1A81A66C-635F-4494-9CA1-1A52F4CC3B12}"/>
              </a:ext>
            </a:extLst>
          </p:cNvPr>
          <p:cNvSpPr>
            <a:spLocks noGrp="1"/>
          </p:cNvSpPr>
          <p:nvPr>
            <p:ph idx="1"/>
          </p:nvPr>
        </p:nvSpPr>
        <p:spPr>
          <a:xfrm>
            <a:off x="628650" y="1329179"/>
            <a:ext cx="7886700" cy="4847787"/>
          </a:xfrm>
        </p:spPr>
        <p:txBody>
          <a:bodyPr vert="horz" lIns="91440" tIns="45720" rIns="91440" bIns="45720" rtlCol="0" anchor="t">
            <a:normAutofit/>
          </a:bodyPr>
          <a:lstStyle/>
          <a:p>
            <a:pPr marL="213995" indent="-213995"/>
            <a:r>
              <a:rPr lang="en-US" dirty="0"/>
              <a:t>Monitor TCP activity</a:t>
            </a:r>
            <a:endParaRPr lang="en-US"/>
          </a:p>
          <a:p>
            <a:pPr marL="642620" lvl="1" indent="-213995"/>
            <a:r>
              <a:rPr lang="en-US" dirty="0">
                <a:latin typeface="Arial"/>
                <a:cs typeface="Arial"/>
              </a:rPr>
              <a:t>In the resource monitor app, click on the </a:t>
            </a:r>
            <a:r>
              <a:rPr lang="en-US" i="1" dirty="0">
                <a:latin typeface="Arial"/>
                <a:cs typeface="Arial"/>
              </a:rPr>
              <a:t>Network</a:t>
            </a:r>
            <a:r>
              <a:rPr lang="en-US" dirty="0">
                <a:latin typeface="Arial"/>
                <a:cs typeface="Arial"/>
              </a:rPr>
              <a:t> tab</a:t>
            </a:r>
          </a:p>
          <a:p>
            <a:pPr marL="642620" lvl="1" indent="-213995"/>
            <a:r>
              <a:rPr lang="en-US" dirty="0"/>
              <a:t>Select the </a:t>
            </a:r>
            <a:r>
              <a:rPr lang="en-US" i="1" dirty="0"/>
              <a:t>TCP Connections </a:t>
            </a:r>
            <a:r>
              <a:rPr lang="en-US" dirty="0"/>
              <a:t>drop down menu</a:t>
            </a:r>
          </a:p>
          <a:p>
            <a:pPr marL="642620" lvl="1" indent="-213995"/>
            <a:r>
              <a:rPr lang="en-US" dirty="0"/>
              <a:t>Find the explorer.exe in the image column</a:t>
            </a:r>
          </a:p>
          <a:p>
            <a:pPr marL="642620" lvl="1" indent="-213995"/>
            <a:r>
              <a:rPr lang="en-US" dirty="0"/>
              <a:t>What remote address is explorer.exe talking to?</a:t>
            </a:r>
          </a:p>
          <a:p>
            <a:pPr marL="642620" lvl="1" indent="-213995"/>
            <a:r>
              <a:rPr lang="en-US" dirty="0"/>
              <a:t>What remote port is explorer.exe talking to?</a:t>
            </a:r>
          </a:p>
        </p:txBody>
      </p:sp>
      <p:pic>
        <p:nvPicPr>
          <p:cNvPr id="4" name="Picture 3">
            <a:extLst>
              <a:ext uri="{FF2B5EF4-FFF2-40B4-BE49-F238E27FC236}">
                <a16:creationId xmlns:a16="http://schemas.microsoft.com/office/drawing/2014/main" id="{4F5328E0-3E8B-4A79-9DB1-C3BFD53A385D}"/>
              </a:ext>
            </a:extLst>
          </p:cNvPr>
          <p:cNvPicPr>
            <a:picLocks noChangeAspect="1"/>
          </p:cNvPicPr>
          <p:nvPr/>
        </p:nvPicPr>
        <p:blipFill>
          <a:blip r:embed="rId2"/>
          <a:stretch>
            <a:fillRect/>
          </a:stretch>
        </p:blipFill>
        <p:spPr>
          <a:xfrm>
            <a:off x="1343786" y="3753072"/>
            <a:ext cx="6456427" cy="1687877"/>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5" name="TextBox 4">
            <a:extLst>
              <a:ext uri="{FF2B5EF4-FFF2-40B4-BE49-F238E27FC236}">
                <a16:creationId xmlns:a16="http://schemas.microsoft.com/office/drawing/2014/main" id="{212E7685-E91F-455A-BC92-14F308764003}"/>
              </a:ext>
            </a:extLst>
          </p:cNvPr>
          <p:cNvSpPr txBox="1"/>
          <p:nvPr/>
        </p:nvSpPr>
        <p:spPr>
          <a:xfrm>
            <a:off x="2284348" y="6007263"/>
            <a:ext cx="5185927" cy="537711"/>
          </a:xfrm>
          <a:prstGeom prst="rect">
            <a:avLst/>
          </a:prstGeom>
          <a:noFill/>
        </p:spPr>
        <p:txBody>
          <a:bodyPr wrap="square" rtlCol="0">
            <a:spAutoFit/>
          </a:bodyPr>
          <a:lstStyle/>
          <a:p>
            <a:r>
              <a:rPr lang="en-US" dirty="0">
                <a:solidFill>
                  <a:srgbClr val="FF0000"/>
                </a:solidFill>
              </a:rPr>
              <a:t>This should be your Kali IP Address and the port you assigned for the backdoor</a:t>
            </a:r>
          </a:p>
        </p:txBody>
      </p:sp>
      <p:cxnSp>
        <p:nvCxnSpPr>
          <p:cNvPr id="6" name="Straight Arrow Connector 5">
            <a:extLst>
              <a:ext uri="{FF2B5EF4-FFF2-40B4-BE49-F238E27FC236}">
                <a16:creationId xmlns:a16="http://schemas.microsoft.com/office/drawing/2014/main" id="{A981FF12-8F9F-4992-A0D1-B419345BA1BB}"/>
              </a:ext>
            </a:extLst>
          </p:cNvPr>
          <p:cNvCxnSpPr>
            <a:cxnSpLocks/>
          </p:cNvCxnSpPr>
          <p:nvPr/>
        </p:nvCxnSpPr>
        <p:spPr>
          <a:xfrm flipV="1">
            <a:off x="4967926" y="4769964"/>
            <a:ext cx="1131216" cy="118519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AF90CFF-02C9-4D96-950B-5FDD5FC8CA77}"/>
              </a:ext>
            </a:extLst>
          </p:cNvPr>
          <p:cNvCxnSpPr>
            <a:cxnSpLocks/>
          </p:cNvCxnSpPr>
          <p:nvPr/>
        </p:nvCxnSpPr>
        <p:spPr>
          <a:xfrm flipV="1">
            <a:off x="6674177" y="4769964"/>
            <a:ext cx="339365" cy="123729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8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F4D8-F79D-4298-9AC6-03447099F212}"/>
              </a:ext>
            </a:extLst>
          </p:cNvPr>
          <p:cNvSpPr>
            <a:spLocks noGrp="1"/>
          </p:cNvSpPr>
          <p:nvPr>
            <p:ph type="title"/>
          </p:nvPr>
        </p:nvSpPr>
        <p:spPr>
          <a:xfrm>
            <a:off x="628650" y="365126"/>
            <a:ext cx="7886700" cy="888639"/>
          </a:xfrm>
        </p:spPr>
        <p:txBody>
          <a:bodyPr/>
          <a:lstStyle/>
          <a:p>
            <a:r>
              <a:rPr lang="en-US" dirty="0"/>
              <a:t>Migrate the Session (Again)</a:t>
            </a:r>
          </a:p>
        </p:txBody>
      </p:sp>
      <p:sp>
        <p:nvSpPr>
          <p:cNvPr id="3" name="Content Placeholder 2">
            <a:extLst>
              <a:ext uri="{FF2B5EF4-FFF2-40B4-BE49-F238E27FC236}">
                <a16:creationId xmlns:a16="http://schemas.microsoft.com/office/drawing/2014/main" id="{5F84E3B7-ED45-43AA-AD3D-A988BC5EECA0}"/>
              </a:ext>
            </a:extLst>
          </p:cNvPr>
          <p:cNvSpPr>
            <a:spLocks noGrp="1"/>
          </p:cNvSpPr>
          <p:nvPr>
            <p:ph idx="1"/>
          </p:nvPr>
        </p:nvSpPr>
        <p:spPr>
          <a:xfrm>
            <a:off x="609796" y="1442205"/>
            <a:ext cx="7886700" cy="2358582"/>
          </a:xfrm>
        </p:spPr>
        <p:txBody>
          <a:bodyPr/>
          <a:lstStyle/>
          <a:p>
            <a:pPr marL="0" indent="0">
              <a:buNone/>
            </a:pPr>
            <a:r>
              <a:rPr lang="en-US" dirty="0"/>
              <a:t>Actually see the backdoor migrate this time</a:t>
            </a:r>
          </a:p>
          <a:p>
            <a:r>
              <a:rPr lang="en-US" dirty="0"/>
              <a:t>In Kali, migrate to the </a:t>
            </a:r>
            <a:r>
              <a:rPr lang="en-US" b="1" dirty="0"/>
              <a:t>taskhost.exe</a:t>
            </a:r>
          </a:p>
          <a:p>
            <a:pPr marL="428618" lvl="1" indent="0">
              <a:buNone/>
            </a:pPr>
            <a:r>
              <a:rPr lang="en-US" b="1" dirty="0" err="1">
                <a:latin typeface="Courier" panose="02060409020205020404" pitchFamily="49" charset="0"/>
              </a:rPr>
              <a:t>pgrep</a:t>
            </a:r>
            <a:r>
              <a:rPr lang="en-US" b="1" dirty="0">
                <a:latin typeface="Courier" panose="02060409020205020404" pitchFamily="49" charset="0"/>
              </a:rPr>
              <a:t> taskhost.exe</a:t>
            </a:r>
          </a:p>
          <a:p>
            <a:pPr marL="428618" lvl="1" indent="0">
              <a:buNone/>
            </a:pPr>
            <a:r>
              <a:rPr lang="en-US" b="1" dirty="0">
                <a:latin typeface="Courier" panose="02060409020205020404" pitchFamily="49" charset="0"/>
              </a:rPr>
              <a:t>migrate &lt;TASKHOST.EXE_PID_NUMBER&gt;</a:t>
            </a:r>
          </a:p>
          <a:p>
            <a:r>
              <a:rPr lang="en-US" sz="2400" dirty="0"/>
              <a:t>The backdoor session is now running on taskhost.exe </a:t>
            </a:r>
          </a:p>
        </p:txBody>
      </p:sp>
      <p:sp>
        <p:nvSpPr>
          <p:cNvPr id="4" name="TextBox 3">
            <a:extLst>
              <a:ext uri="{FF2B5EF4-FFF2-40B4-BE49-F238E27FC236}">
                <a16:creationId xmlns:a16="http://schemas.microsoft.com/office/drawing/2014/main" id="{692263BC-72BA-41D6-8D23-AC6C1CE5E1F8}"/>
              </a:ext>
            </a:extLst>
          </p:cNvPr>
          <p:cNvSpPr txBox="1"/>
          <p:nvPr/>
        </p:nvSpPr>
        <p:spPr>
          <a:xfrm>
            <a:off x="6495068" y="1861095"/>
            <a:ext cx="2579884" cy="760401"/>
          </a:xfrm>
          <a:prstGeom prst="rect">
            <a:avLst/>
          </a:prstGeom>
          <a:noFill/>
        </p:spPr>
        <p:txBody>
          <a:bodyPr wrap="square" rtlCol="0">
            <a:spAutoFit/>
          </a:bodyPr>
          <a:lstStyle/>
          <a:p>
            <a:r>
              <a:rPr lang="en-US" dirty="0" err="1">
                <a:solidFill>
                  <a:srgbClr val="FF0000"/>
                </a:solidFill>
              </a:rPr>
              <a:t>pgrep</a:t>
            </a:r>
            <a:r>
              <a:rPr lang="en-US" dirty="0">
                <a:solidFill>
                  <a:srgbClr val="FF0000"/>
                </a:solidFill>
              </a:rPr>
              <a:t> searches for a PID number of application named</a:t>
            </a:r>
          </a:p>
        </p:txBody>
      </p:sp>
      <p:cxnSp>
        <p:nvCxnSpPr>
          <p:cNvPr id="5" name="Straight Arrow Connector 4">
            <a:extLst>
              <a:ext uri="{FF2B5EF4-FFF2-40B4-BE49-F238E27FC236}">
                <a16:creationId xmlns:a16="http://schemas.microsoft.com/office/drawing/2014/main" id="{D51980A4-9E7A-443A-8EF0-0744FE454D1E}"/>
              </a:ext>
            </a:extLst>
          </p:cNvPr>
          <p:cNvCxnSpPr>
            <a:cxnSpLocks/>
          </p:cNvCxnSpPr>
          <p:nvPr/>
        </p:nvCxnSpPr>
        <p:spPr>
          <a:xfrm flipH="1">
            <a:off x="4279769" y="2241295"/>
            <a:ext cx="2403835" cy="27566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2652196-BEC5-44F4-8565-49FBA87003E4}"/>
              </a:ext>
            </a:extLst>
          </p:cNvPr>
          <p:cNvPicPr>
            <a:picLocks noChangeAspect="1"/>
          </p:cNvPicPr>
          <p:nvPr/>
        </p:nvPicPr>
        <p:blipFill>
          <a:blip r:embed="rId2"/>
          <a:stretch>
            <a:fillRect/>
          </a:stretch>
        </p:blipFill>
        <p:spPr>
          <a:xfrm>
            <a:off x="1929370" y="3885600"/>
            <a:ext cx="4700798" cy="1428554"/>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9" name="TextBox 8">
            <a:extLst>
              <a:ext uri="{FF2B5EF4-FFF2-40B4-BE49-F238E27FC236}">
                <a16:creationId xmlns:a16="http://schemas.microsoft.com/office/drawing/2014/main" id="{8FFDD671-7600-4AB4-A39F-4A7EB0001174}"/>
              </a:ext>
            </a:extLst>
          </p:cNvPr>
          <p:cNvSpPr txBox="1"/>
          <p:nvPr/>
        </p:nvSpPr>
        <p:spPr>
          <a:xfrm>
            <a:off x="2168930" y="5510063"/>
            <a:ext cx="4221678" cy="315023"/>
          </a:xfrm>
          <a:prstGeom prst="rect">
            <a:avLst/>
          </a:prstGeom>
          <a:noFill/>
        </p:spPr>
        <p:txBody>
          <a:bodyPr wrap="square" rtlCol="0">
            <a:spAutoFit/>
          </a:bodyPr>
          <a:lstStyle/>
          <a:p>
            <a:r>
              <a:rPr lang="en-US" dirty="0">
                <a:solidFill>
                  <a:srgbClr val="FF0000"/>
                </a:solidFill>
              </a:rPr>
              <a:t>Migrating backdoor to taskhost.exe</a:t>
            </a:r>
          </a:p>
        </p:txBody>
      </p:sp>
    </p:spTree>
    <p:extLst>
      <p:ext uri="{BB962C8B-B14F-4D97-AF65-F5344CB8AC3E}">
        <p14:creationId xmlns:p14="http://schemas.microsoft.com/office/powerpoint/2010/main" val="273344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D2CD-4829-4EAF-B3BC-C23D6A3FDE54}"/>
              </a:ext>
            </a:extLst>
          </p:cNvPr>
          <p:cNvSpPr>
            <a:spLocks noGrp="1"/>
          </p:cNvSpPr>
          <p:nvPr>
            <p:ph type="title"/>
          </p:nvPr>
        </p:nvSpPr>
        <p:spPr>
          <a:xfrm>
            <a:off x="628650" y="365127"/>
            <a:ext cx="7886700" cy="926346"/>
          </a:xfrm>
        </p:spPr>
        <p:txBody>
          <a:bodyPr/>
          <a:lstStyle/>
          <a:p>
            <a:r>
              <a:rPr lang="en-US" dirty="0"/>
              <a:t>Locate the Backdoor (Again)</a:t>
            </a:r>
          </a:p>
        </p:txBody>
      </p:sp>
      <p:sp>
        <p:nvSpPr>
          <p:cNvPr id="3" name="Content Placeholder 2">
            <a:extLst>
              <a:ext uri="{FF2B5EF4-FFF2-40B4-BE49-F238E27FC236}">
                <a16:creationId xmlns:a16="http://schemas.microsoft.com/office/drawing/2014/main" id="{1197632C-F355-41A2-B1AD-397085A0967F}"/>
              </a:ext>
            </a:extLst>
          </p:cNvPr>
          <p:cNvSpPr>
            <a:spLocks noGrp="1"/>
          </p:cNvSpPr>
          <p:nvPr>
            <p:ph idx="1"/>
          </p:nvPr>
        </p:nvSpPr>
        <p:spPr>
          <a:xfrm>
            <a:off x="628650" y="1291473"/>
            <a:ext cx="7886700" cy="4885493"/>
          </a:xfrm>
        </p:spPr>
        <p:txBody>
          <a:bodyPr>
            <a:normAutofit/>
          </a:bodyPr>
          <a:lstStyle/>
          <a:p>
            <a:r>
              <a:rPr lang="en-US" sz="2400" dirty="0"/>
              <a:t>Go to Windows</a:t>
            </a:r>
          </a:p>
          <a:p>
            <a:r>
              <a:rPr lang="en-US" sz="2400" dirty="0"/>
              <a:t>In the Resource Monitor, you should see taskhost.exe</a:t>
            </a:r>
          </a:p>
          <a:p>
            <a:pPr lvl="1"/>
            <a:r>
              <a:rPr lang="en-US" sz="2000" dirty="0"/>
              <a:t>What IP Address is taskhost.exe talking to?</a:t>
            </a:r>
          </a:p>
        </p:txBody>
      </p:sp>
      <p:pic>
        <p:nvPicPr>
          <p:cNvPr id="4" name="Picture 3">
            <a:extLst>
              <a:ext uri="{FF2B5EF4-FFF2-40B4-BE49-F238E27FC236}">
                <a16:creationId xmlns:a16="http://schemas.microsoft.com/office/drawing/2014/main" id="{7F69DB87-6E66-4CC6-8F79-86D25D12A857}"/>
              </a:ext>
            </a:extLst>
          </p:cNvPr>
          <p:cNvPicPr>
            <a:picLocks noChangeAspect="1"/>
          </p:cNvPicPr>
          <p:nvPr/>
        </p:nvPicPr>
        <p:blipFill>
          <a:blip r:embed="rId2"/>
          <a:stretch>
            <a:fillRect/>
          </a:stretch>
        </p:blipFill>
        <p:spPr>
          <a:xfrm>
            <a:off x="1542217" y="2669159"/>
            <a:ext cx="6059566" cy="1866170"/>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7" name="TextBox 6">
            <a:extLst>
              <a:ext uri="{FF2B5EF4-FFF2-40B4-BE49-F238E27FC236}">
                <a16:creationId xmlns:a16="http://schemas.microsoft.com/office/drawing/2014/main" id="{74218777-6CB2-4626-8BA0-5D775BE8F6BB}"/>
              </a:ext>
            </a:extLst>
          </p:cNvPr>
          <p:cNvSpPr txBox="1"/>
          <p:nvPr/>
        </p:nvSpPr>
        <p:spPr>
          <a:xfrm>
            <a:off x="2256067" y="4923964"/>
            <a:ext cx="5185927" cy="537711"/>
          </a:xfrm>
          <a:prstGeom prst="rect">
            <a:avLst/>
          </a:prstGeom>
          <a:noFill/>
        </p:spPr>
        <p:txBody>
          <a:bodyPr wrap="square" rtlCol="0">
            <a:spAutoFit/>
          </a:bodyPr>
          <a:lstStyle/>
          <a:p>
            <a:r>
              <a:rPr lang="en-US" dirty="0">
                <a:solidFill>
                  <a:srgbClr val="FF0000"/>
                </a:solidFill>
              </a:rPr>
              <a:t>This should be your Kali IP Address and the port you assigned for the backdoor</a:t>
            </a:r>
          </a:p>
        </p:txBody>
      </p:sp>
      <p:cxnSp>
        <p:nvCxnSpPr>
          <p:cNvPr id="8" name="Straight Arrow Connector 7">
            <a:extLst>
              <a:ext uri="{FF2B5EF4-FFF2-40B4-BE49-F238E27FC236}">
                <a16:creationId xmlns:a16="http://schemas.microsoft.com/office/drawing/2014/main" id="{350ED2C7-1635-4CAD-9C69-2D49DA2974F3}"/>
              </a:ext>
            </a:extLst>
          </p:cNvPr>
          <p:cNvCxnSpPr>
            <a:cxnSpLocks/>
          </p:cNvCxnSpPr>
          <p:nvPr/>
        </p:nvCxnSpPr>
        <p:spPr>
          <a:xfrm flipV="1">
            <a:off x="4939645" y="3629320"/>
            <a:ext cx="904974" cy="124254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A5A2DDE-2CFA-4A22-A845-CDE696D9BC3D}"/>
              </a:ext>
            </a:extLst>
          </p:cNvPr>
          <p:cNvCxnSpPr>
            <a:cxnSpLocks/>
          </p:cNvCxnSpPr>
          <p:nvPr/>
        </p:nvCxnSpPr>
        <p:spPr>
          <a:xfrm flipV="1">
            <a:off x="6645896" y="3601039"/>
            <a:ext cx="94269" cy="132292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905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DE84-05DC-403E-91D7-CE01C0F02324}"/>
              </a:ext>
            </a:extLst>
          </p:cNvPr>
          <p:cNvSpPr>
            <a:spLocks noGrp="1"/>
          </p:cNvSpPr>
          <p:nvPr>
            <p:ph type="title"/>
          </p:nvPr>
        </p:nvSpPr>
        <p:spPr>
          <a:xfrm>
            <a:off x="628650" y="365126"/>
            <a:ext cx="7886700" cy="869785"/>
          </a:xfrm>
        </p:spPr>
        <p:txBody>
          <a:bodyPr/>
          <a:lstStyle/>
          <a:p>
            <a:r>
              <a:rPr lang="en-US" dirty="0"/>
              <a:t>Shut Down Session</a:t>
            </a:r>
          </a:p>
        </p:txBody>
      </p:sp>
      <p:sp>
        <p:nvSpPr>
          <p:cNvPr id="3" name="Content Placeholder 2">
            <a:extLst>
              <a:ext uri="{FF2B5EF4-FFF2-40B4-BE49-F238E27FC236}">
                <a16:creationId xmlns:a16="http://schemas.microsoft.com/office/drawing/2014/main" id="{DD15CC8D-B5C3-48D7-A9C7-4AF76B1DE7F2}"/>
              </a:ext>
            </a:extLst>
          </p:cNvPr>
          <p:cNvSpPr>
            <a:spLocks noGrp="1"/>
          </p:cNvSpPr>
          <p:nvPr>
            <p:ph idx="1"/>
          </p:nvPr>
        </p:nvSpPr>
        <p:spPr>
          <a:xfrm>
            <a:off x="628650" y="1300899"/>
            <a:ext cx="7886700" cy="4876067"/>
          </a:xfrm>
        </p:spPr>
        <p:txBody>
          <a:bodyPr>
            <a:normAutofit/>
          </a:bodyPr>
          <a:lstStyle/>
          <a:p>
            <a:pPr marL="0" indent="0">
              <a:buNone/>
            </a:pPr>
            <a:r>
              <a:rPr lang="en-US" sz="2000" dirty="0"/>
              <a:t>To terminate this backdoor session, you will need to terminate the taskhost.exe application</a:t>
            </a:r>
          </a:p>
          <a:p>
            <a:r>
              <a:rPr lang="en-US" sz="2000" dirty="0"/>
              <a:t>In the Resource Monitor, you should still be under the </a:t>
            </a:r>
            <a:r>
              <a:rPr lang="en-US" sz="2000" i="1" dirty="0"/>
              <a:t>Network</a:t>
            </a:r>
            <a:r>
              <a:rPr lang="en-US" sz="2000" dirty="0"/>
              <a:t> tab</a:t>
            </a:r>
          </a:p>
          <a:p>
            <a:r>
              <a:rPr lang="en-US" sz="2000" dirty="0"/>
              <a:t>Locate taskhost.exe in </a:t>
            </a:r>
            <a:r>
              <a:rPr lang="en-US" sz="2000" i="1" dirty="0"/>
              <a:t>Processes with Network Activity</a:t>
            </a:r>
          </a:p>
          <a:p>
            <a:r>
              <a:rPr lang="en-US" sz="2000" dirty="0"/>
              <a:t>Right-click on </a:t>
            </a:r>
            <a:r>
              <a:rPr lang="en-US" sz="2000" i="1" dirty="0"/>
              <a:t>taskhost.exe</a:t>
            </a:r>
          </a:p>
          <a:p>
            <a:r>
              <a:rPr lang="en-US" sz="2000" dirty="0"/>
              <a:t>Select </a:t>
            </a:r>
            <a:r>
              <a:rPr lang="en-US" sz="2000" i="1" dirty="0"/>
              <a:t>End Process, </a:t>
            </a:r>
            <a:r>
              <a:rPr lang="en-US" sz="2000" dirty="0"/>
              <a:t>this should terminate the backdoor session</a:t>
            </a:r>
            <a:endParaRPr lang="en-US" sz="2000" i="1" dirty="0"/>
          </a:p>
        </p:txBody>
      </p:sp>
      <p:pic>
        <p:nvPicPr>
          <p:cNvPr id="4" name="Picture 3">
            <a:extLst>
              <a:ext uri="{FF2B5EF4-FFF2-40B4-BE49-F238E27FC236}">
                <a16:creationId xmlns:a16="http://schemas.microsoft.com/office/drawing/2014/main" id="{F4513DD5-03E5-47B8-844C-C3D480CB8746}"/>
              </a:ext>
            </a:extLst>
          </p:cNvPr>
          <p:cNvPicPr>
            <a:picLocks noChangeAspect="1"/>
          </p:cNvPicPr>
          <p:nvPr/>
        </p:nvPicPr>
        <p:blipFill>
          <a:blip r:embed="rId2"/>
          <a:stretch>
            <a:fillRect/>
          </a:stretch>
        </p:blipFill>
        <p:spPr>
          <a:xfrm>
            <a:off x="3140899" y="3738932"/>
            <a:ext cx="3597491" cy="2972716"/>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5" name="TextBox 4">
            <a:extLst>
              <a:ext uri="{FF2B5EF4-FFF2-40B4-BE49-F238E27FC236}">
                <a16:creationId xmlns:a16="http://schemas.microsoft.com/office/drawing/2014/main" id="{15CD09CB-DAE7-4F8A-9C00-AEAD17C10456}"/>
              </a:ext>
            </a:extLst>
          </p:cNvPr>
          <p:cNvSpPr txBox="1"/>
          <p:nvPr/>
        </p:nvSpPr>
        <p:spPr>
          <a:xfrm>
            <a:off x="216817" y="4332802"/>
            <a:ext cx="2730712" cy="537711"/>
          </a:xfrm>
          <a:prstGeom prst="rect">
            <a:avLst/>
          </a:prstGeom>
          <a:noFill/>
        </p:spPr>
        <p:txBody>
          <a:bodyPr wrap="square" rtlCol="0">
            <a:spAutoFit/>
          </a:bodyPr>
          <a:lstStyle/>
          <a:p>
            <a:r>
              <a:rPr lang="en-US" dirty="0">
                <a:solidFill>
                  <a:srgbClr val="FF0000"/>
                </a:solidFill>
              </a:rPr>
              <a:t>End the taskhost.exe process</a:t>
            </a:r>
          </a:p>
        </p:txBody>
      </p:sp>
      <p:cxnSp>
        <p:nvCxnSpPr>
          <p:cNvPr id="6" name="Straight Arrow Connector 5">
            <a:extLst>
              <a:ext uri="{FF2B5EF4-FFF2-40B4-BE49-F238E27FC236}">
                <a16:creationId xmlns:a16="http://schemas.microsoft.com/office/drawing/2014/main" id="{0AB2011A-11E3-468C-A93F-02B573DE503E}"/>
              </a:ext>
            </a:extLst>
          </p:cNvPr>
          <p:cNvCxnSpPr>
            <a:cxnSpLocks/>
          </p:cNvCxnSpPr>
          <p:nvPr/>
        </p:nvCxnSpPr>
        <p:spPr>
          <a:xfrm>
            <a:off x="2111604" y="4685122"/>
            <a:ext cx="2083324" cy="6410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80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3E4627-BA77-4D7C-B039-3C976A0364FD}"/>
              </a:ext>
            </a:extLst>
          </p:cNvPr>
          <p:cNvPicPr>
            <a:picLocks noChangeAspect="1"/>
          </p:cNvPicPr>
          <p:nvPr/>
        </p:nvPicPr>
        <p:blipFill>
          <a:blip r:embed="rId2"/>
          <a:stretch>
            <a:fillRect/>
          </a:stretch>
        </p:blipFill>
        <p:spPr>
          <a:xfrm>
            <a:off x="900321" y="4244677"/>
            <a:ext cx="7758138" cy="1442150"/>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2" name="Title 1">
            <a:extLst>
              <a:ext uri="{FF2B5EF4-FFF2-40B4-BE49-F238E27FC236}">
                <a16:creationId xmlns:a16="http://schemas.microsoft.com/office/drawing/2014/main" id="{BB3B2551-E5CE-4557-B991-341E905E70CC}"/>
              </a:ext>
            </a:extLst>
          </p:cNvPr>
          <p:cNvSpPr>
            <a:spLocks noGrp="1"/>
          </p:cNvSpPr>
          <p:nvPr>
            <p:ph type="title"/>
          </p:nvPr>
        </p:nvSpPr>
        <p:spPr>
          <a:xfrm>
            <a:off x="628650" y="365127"/>
            <a:ext cx="7886700" cy="766090"/>
          </a:xfrm>
        </p:spPr>
        <p:txBody>
          <a:bodyPr/>
          <a:lstStyle/>
          <a:p>
            <a:r>
              <a:rPr lang="en-US" dirty="0"/>
              <a:t>Verify the Closed Session</a:t>
            </a:r>
          </a:p>
        </p:txBody>
      </p:sp>
      <p:sp>
        <p:nvSpPr>
          <p:cNvPr id="4" name="Content Placeholder 2">
            <a:extLst>
              <a:ext uri="{FF2B5EF4-FFF2-40B4-BE49-F238E27FC236}">
                <a16:creationId xmlns:a16="http://schemas.microsoft.com/office/drawing/2014/main" id="{7791CF07-55B5-4AA9-8765-073A71889EFA}"/>
              </a:ext>
            </a:extLst>
          </p:cNvPr>
          <p:cNvSpPr txBox="1">
            <a:spLocks/>
          </p:cNvSpPr>
          <p:nvPr/>
        </p:nvSpPr>
        <p:spPr>
          <a:xfrm>
            <a:off x="628650" y="1461155"/>
            <a:ext cx="7886700" cy="2149311"/>
          </a:xfrm>
          <a:prstGeom prst="rect">
            <a:avLst/>
          </a:prstGeom>
        </p:spPr>
        <p:txBody>
          <a:bodyPr vert="horz" lIns="91440" tIns="45720" rIns="91440" bIns="45720" rtlCol="0">
            <a:normAutofit/>
          </a:bodyPr>
          <a:lstStyle>
            <a:lvl1pPr marL="214309" indent="-214309" algn="l" defTabSz="857237" rtl="0" eaLnBrk="1" latinLnBrk="0" hangingPunct="1">
              <a:lnSpc>
                <a:spcPct val="90000"/>
              </a:lnSpc>
              <a:spcBef>
                <a:spcPts val="937"/>
              </a:spcBef>
              <a:buFont typeface="Arial" panose="020B0604020202020204" pitchFamily="34" charset="0"/>
              <a:buChar char="•"/>
              <a:defRPr sz="2625" kern="1200">
                <a:solidFill>
                  <a:schemeClr val="tx1"/>
                </a:solidFill>
                <a:latin typeface="Arial" panose="020B0604020202020204" pitchFamily="34" charset="0"/>
                <a:ea typeface="+mn-ea"/>
                <a:cs typeface="Arial" panose="020B0604020202020204" pitchFamily="34" charset="0"/>
              </a:defRPr>
            </a:lvl1pPr>
            <a:lvl2pPr marL="642927" indent="-214309" algn="l" defTabSz="857237" rtl="0" eaLnBrk="1" latinLnBrk="0" hangingPunct="1">
              <a:lnSpc>
                <a:spcPct val="90000"/>
              </a:lnSpc>
              <a:spcBef>
                <a:spcPts val="470"/>
              </a:spcBef>
              <a:buFont typeface="Arial" panose="020B0604020202020204" pitchFamily="34" charset="0"/>
              <a:buChar char="•"/>
              <a:defRPr sz="2250" kern="1200">
                <a:solidFill>
                  <a:schemeClr val="tx1"/>
                </a:solidFill>
                <a:latin typeface="Arial" panose="020B0604020202020204" pitchFamily="34" charset="0"/>
                <a:ea typeface="+mn-ea"/>
                <a:cs typeface="Arial" panose="020B0604020202020204" pitchFamily="34" charset="0"/>
              </a:defRPr>
            </a:lvl2pPr>
            <a:lvl3pPr marL="1071546" indent="-214309" algn="l" defTabSz="857237" rtl="0" eaLnBrk="1" latinLnBrk="0" hangingPunct="1">
              <a:lnSpc>
                <a:spcPct val="90000"/>
              </a:lnSpc>
              <a:spcBef>
                <a:spcPts val="470"/>
              </a:spcBef>
              <a:buFont typeface="Arial" panose="020B0604020202020204" pitchFamily="34" charset="0"/>
              <a:buChar char="•"/>
              <a:defRPr sz="1876" kern="1200">
                <a:solidFill>
                  <a:schemeClr val="tx1"/>
                </a:solidFill>
                <a:latin typeface="Arial" panose="020B0604020202020204" pitchFamily="34" charset="0"/>
                <a:ea typeface="+mn-ea"/>
                <a:cs typeface="Arial" panose="020B0604020202020204" pitchFamily="34" charset="0"/>
              </a:defRPr>
            </a:lvl3pPr>
            <a:lvl4pPr marL="1500164" indent="-214309" algn="l" defTabSz="857237" rtl="0" eaLnBrk="1" latinLnBrk="0" hangingPunct="1">
              <a:lnSpc>
                <a:spcPct val="90000"/>
              </a:lnSpc>
              <a:spcBef>
                <a:spcPts val="470"/>
              </a:spcBef>
              <a:buFont typeface="Arial" panose="020B0604020202020204" pitchFamily="34" charset="0"/>
              <a:buChar char="•"/>
              <a:defRPr sz="1688" kern="1200">
                <a:solidFill>
                  <a:schemeClr val="tx1"/>
                </a:solidFill>
                <a:latin typeface="Arial" panose="020B0604020202020204" pitchFamily="34" charset="0"/>
                <a:ea typeface="+mn-ea"/>
                <a:cs typeface="Arial" panose="020B0604020202020204" pitchFamily="34" charset="0"/>
              </a:defRPr>
            </a:lvl4pPr>
            <a:lvl5pPr marL="1928782" indent="-214309" algn="l" defTabSz="857237" rtl="0" eaLnBrk="1" latinLnBrk="0" hangingPunct="1">
              <a:lnSpc>
                <a:spcPct val="90000"/>
              </a:lnSpc>
              <a:spcBef>
                <a:spcPts val="470"/>
              </a:spcBef>
              <a:buFont typeface="Arial" panose="020B0604020202020204" pitchFamily="34" charset="0"/>
              <a:buChar char="•"/>
              <a:defRPr sz="1688" kern="1200">
                <a:solidFill>
                  <a:schemeClr val="tx1"/>
                </a:solidFill>
                <a:latin typeface="Arial" panose="020B0604020202020204" pitchFamily="34" charset="0"/>
                <a:ea typeface="+mn-ea"/>
                <a:cs typeface="Arial" panose="020B0604020202020204" pitchFamily="34" charset="0"/>
              </a:defRPr>
            </a:lvl5pPr>
            <a:lvl6pPr marL="2357401" indent="-214309" algn="l" defTabSz="857237" rtl="0" eaLnBrk="1" latinLnBrk="0" hangingPunct="1">
              <a:lnSpc>
                <a:spcPct val="90000"/>
              </a:lnSpc>
              <a:spcBef>
                <a:spcPts val="470"/>
              </a:spcBef>
              <a:buFont typeface="Arial" panose="020B0604020202020204" pitchFamily="34" charset="0"/>
              <a:buChar char="•"/>
              <a:defRPr sz="1688" kern="1200">
                <a:solidFill>
                  <a:schemeClr val="tx1"/>
                </a:solidFill>
                <a:latin typeface="+mn-lt"/>
                <a:ea typeface="+mn-ea"/>
                <a:cs typeface="+mn-cs"/>
              </a:defRPr>
            </a:lvl6pPr>
            <a:lvl7pPr marL="2786019" indent="-214309" algn="l" defTabSz="857237" rtl="0" eaLnBrk="1" latinLnBrk="0" hangingPunct="1">
              <a:lnSpc>
                <a:spcPct val="90000"/>
              </a:lnSpc>
              <a:spcBef>
                <a:spcPts val="470"/>
              </a:spcBef>
              <a:buFont typeface="Arial" panose="020B0604020202020204" pitchFamily="34" charset="0"/>
              <a:buChar char="•"/>
              <a:defRPr sz="1688" kern="1200">
                <a:solidFill>
                  <a:schemeClr val="tx1"/>
                </a:solidFill>
                <a:latin typeface="+mn-lt"/>
                <a:ea typeface="+mn-ea"/>
                <a:cs typeface="+mn-cs"/>
              </a:defRPr>
            </a:lvl7pPr>
            <a:lvl8pPr marL="3214638" indent="-214309" algn="l" defTabSz="857237" rtl="0" eaLnBrk="1" latinLnBrk="0" hangingPunct="1">
              <a:lnSpc>
                <a:spcPct val="90000"/>
              </a:lnSpc>
              <a:spcBef>
                <a:spcPts val="470"/>
              </a:spcBef>
              <a:buFont typeface="Arial" panose="020B0604020202020204" pitchFamily="34" charset="0"/>
              <a:buChar char="•"/>
              <a:defRPr sz="1688" kern="1200">
                <a:solidFill>
                  <a:schemeClr val="tx1"/>
                </a:solidFill>
                <a:latin typeface="+mn-lt"/>
                <a:ea typeface="+mn-ea"/>
                <a:cs typeface="+mn-cs"/>
              </a:defRPr>
            </a:lvl8pPr>
            <a:lvl9pPr marL="3643255" indent="-214309" algn="l" defTabSz="857237" rtl="0" eaLnBrk="1" latinLnBrk="0" hangingPunct="1">
              <a:lnSpc>
                <a:spcPct val="90000"/>
              </a:lnSpc>
              <a:spcBef>
                <a:spcPts val="470"/>
              </a:spcBef>
              <a:buFont typeface="Arial" panose="020B0604020202020204" pitchFamily="34" charset="0"/>
              <a:buChar char="•"/>
              <a:defRPr sz="1688" kern="1200">
                <a:solidFill>
                  <a:schemeClr val="tx1"/>
                </a:solidFill>
                <a:latin typeface="+mn-lt"/>
                <a:ea typeface="+mn-ea"/>
                <a:cs typeface="+mn-cs"/>
              </a:defRPr>
            </a:lvl9pPr>
          </a:lstStyle>
          <a:p>
            <a:r>
              <a:rPr lang="en-US" b="0" dirty="0"/>
              <a:t>Go back to the Kali Machine</a:t>
            </a:r>
          </a:p>
          <a:p>
            <a:r>
              <a:rPr lang="en-US" b="0" dirty="0"/>
              <a:t>Try to run a command in the </a:t>
            </a:r>
            <a:r>
              <a:rPr lang="en-US" b="0" dirty="0" err="1"/>
              <a:t>meterpreter</a:t>
            </a:r>
            <a:r>
              <a:rPr lang="en-US" b="0" dirty="0"/>
              <a:t> session</a:t>
            </a:r>
          </a:p>
          <a:p>
            <a:pPr lvl="1"/>
            <a:r>
              <a:rPr lang="en-US" b="0" dirty="0"/>
              <a:t>Try </a:t>
            </a:r>
            <a:r>
              <a:rPr lang="en-US" b="1" dirty="0" err="1">
                <a:latin typeface="Courier" panose="02060409020205020404" pitchFamily="49" charset="0"/>
              </a:rPr>
              <a:t>getuid</a:t>
            </a:r>
            <a:endParaRPr lang="en-US" b="1" dirty="0">
              <a:latin typeface="Courier" panose="02060409020205020404" pitchFamily="49" charset="0"/>
            </a:endParaRPr>
          </a:p>
          <a:p>
            <a:pPr lvl="1"/>
            <a:r>
              <a:rPr lang="en-US" b="0" dirty="0"/>
              <a:t>Try </a:t>
            </a:r>
            <a:r>
              <a:rPr lang="en-US" b="1" dirty="0" err="1">
                <a:latin typeface="Courier" panose="02060409020205020404" pitchFamily="49" charset="0"/>
              </a:rPr>
              <a:t>sysinfo</a:t>
            </a:r>
            <a:endParaRPr lang="en-US" b="1" dirty="0">
              <a:latin typeface="Courier" panose="02060409020205020404" pitchFamily="49" charset="0"/>
            </a:endParaRPr>
          </a:p>
          <a:p>
            <a:pPr lvl="1"/>
            <a:r>
              <a:rPr lang="en-US" b="0" dirty="0"/>
              <a:t>Try </a:t>
            </a:r>
            <a:r>
              <a:rPr lang="en-US" dirty="0" err="1">
                <a:latin typeface="Courier" panose="02060409020205020404" pitchFamily="49" charset="0"/>
              </a:rPr>
              <a:t>ps</a:t>
            </a:r>
            <a:endParaRPr lang="en-US" dirty="0">
              <a:latin typeface="Courier" panose="02060409020205020404" pitchFamily="49" charset="0"/>
            </a:endParaRPr>
          </a:p>
          <a:p>
            <a:pPr lvl="1"/>
            <a:endParaRPr lang="en-US" b="1" dirty="0">
              <a:latin typeface="Courier" panose="02060409020205020404" pitchFamily="49" charset="0"/>
            </a:endParaRPr>
          </a:p>
        </p:txBody>
      </p:sp>
      <p:sp>
        <p:nvSpPr>
          <p:cNvPr id="6" name="TextBox 5">
            <a:extLst>
              <a:ext uri="{FF2B5EF4-FFF2-40B4-BE49-F238E27FC236}">
                <a16:creationId xmlns:a16="http://schemas.microsoft.com/office/drawing/2014/main" id="{D587F44F-9648-43C5-AB8B-A6835DBBDBA9}"/>
              </a:ext>
            </a:extLst>
          </p:cNvPr>
          <p:cNvSpPr txBox="1"/>
          <p:nvPr/>
        </p:nvSpPr>
        <p:spPr>
          <a:xfrm>
            <a:off x="4779390" y="2832214"/>
            <a:ext cx="2582132" cy="983090"/>
          </a:xfrm>
          <a:prstGeom prst="rect">
            <a:avLst/>
          </a:prstGeom>
          <a:noFill/>
        </p:spPr>
        <p:txBody>
          <a:bodyPr wrap="square" rtlCol="0">
            <a:spAutoFit/>
          </a:bodyPr>
          <a:lstStyle/>
          <a:p>
            <a:r>
              <a:rPr lang="en-US" dirty="0">
                <a:solidFill>
                  <a:srgbClr val="FF0000"/>
                </a:solidFill>
              </a:rPr>
              <a:t>You should notice that the commands do not work, the backdoor has been terminated</a:t>
            </a:r>
          </a:p>
        </p:txBody>
      </p:sp>
      <p:cxnSp>
        <p:nvCxnSpPr>
          <p:cNvPr id="7" name="Straight Arrow Connector 6">
            <a:extLst>
              <a:ext uri="{FF2B5EF4-FFF2-40B4-BE49-F238E27FC236}">
                <a16:creationId xmlns:a16="http://schemas.microsoft.com/office/drawing/2014/main" id="{CDBF9027-FBE6-4F5E-9AB7-742E9FB50C6C}"/>
              </a:ext>
            </a:extLst>
          </p:cNvPr>
          <p:cNvCxnSpPr>
            <a:cxnSpLocks/>
          </p:cNvCxnSpPr>
          <p:nvPr/>
        </p:nvCxnSpPr>
        <p:spPr>
          <a:xfrm flipH="1">
            <a:off x="3120272" y="3386449"/>
            <a:ext cx="1764195" cy="99701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91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EC5D-874C-4E49-A174-F0DBE89B4A78}"/>
              </a:ext>
            </a:extLst>
          </p:cNvPr>
          <p:cNvSpPr>
            <a:spLocks noGrp="1"/>
          </p:cNvSpPr>
          <p:nvPr>
            <p:ph type="title"/>
          </p:nvPr>
        </p:nvSpPr>
        <p:spPr/>
        <p:txBody>
          <a:bodyPr/>
          <a:lstStyle/>
          <a:p>
            <a:r>
              <a:rPr lang="en-US" dirty="0"/>
              <a:t>Backdoor Removal Lab</a:t>
            </a:r>
          </a:p>
        </p:txBody>
      </p:sp>
      <p:sp>
        <p:nvSpPr>
          <p:cNvPr id="3" name="Content Placeholder 2">
            <a:extLst>
              <a:ext uri="{FF2B5EF4-FFF2-40B4-BE49-F238E27FC236}">
                <a16:creationId xmlns:a16="http://schemas.microsoft.com/office/drawing/2014/main" id="{79395898-58A1-4A8D-B78E-01227EFE5306}"/>
              </a:ext>
            </a:extLst>
          </p:cNvPr>
          <p:cNvSpPr>
            <a:spLocks noGrp="1"/>
          </p:cNvSpPr>
          <p:nvPr>
            <p:ph idx="1"/>
          </p:nvPr>
        </p:nvSpPr>
        <p:spPr>
          <a:xfrm>
            <a:off x="628650" y="1560907"/>
            <a:ext cx="7886700" cy="3736186"/>
          </a:xfrm>
        </p:spPr>
        <p:txBody>
          <a:bodyPr/>
          <a:lstStyle/>
          <a:p>
            <a:r>
              <a:rPr lang="en-US" dirty="0">
                <a:latin typeface="Tw Cen MT"/>
                <a:cs typeface="Arial"/>
              </a:rPr>
              <a:t>Materials needed</a:t>
            </a:r>
          </a:p>
          <a:p>
            <a:pPr lvl="1"/>
            <a:r>
              <a:rPr lang="en-US" dirty="0">
                <a:latin typeface="Tw Cen MT"/>
                <a:cs typeface="Arial"/>
              </a:rPr>
              <a:t>Kali Linux Virtual Machine</a:t>
            </a:r>
          </a:p>
          <a:p>
            <a:pPr lvl="1"/>
            <a:r>
              <a:rPr lang="en-US" dirty="0">
                <a:latin typeface="Tw Cen MT"/>
                <a:cs typeface="Arial"/>
              </a:rPr>
              <a:t>Windows 7 Virtual Machine</a:t>
            </a:r>
          </a:p>
          <a:p>
            <a:pPr lvl="1">
              <a:buNone/>
            </a:pPr>
            <a:endParaRPr lang="en-US" dirty="0"/>
          </a:p>
          <a:p>
            <a:r>
              <a:rPr lang="en-US" dirty="0">
                <a:latin typeface="Tw Cen MT"/>
                <a:cs typeface="Arial"/>
              </a:rPr>
              <a:t>Software tool used (from Kali Linux)</a:t>
            </a:r>
          </a:p>
          <a:p>
            <a:pPr lvl="1"/>
            <a:r>
              <a:rPr lang="en-US" dirty="0">
                <a:latin typeface="Tw Cen MT"/>
                <a:cs typeface="Arial"/>
              </a:rPr>
              <a:t>Metasploit Framework</a:t>
            </a:r>
          </a:p>
          <a:p>
            <a:pPr lvl="1"/>
            <a:endParaRPr lang="en-US" dirty="0">
              <a:latin typeface="Tw Cen MT"/>
              <a:cs typeface="Arial"/>
            </a:endParaRPr>
          </a:p>
          <a:p>
            <a:r>
              <a:rPr lang="en-US" dirty="0">
                <a:latin typeface="Tw Cen MT"/>
                <a:cs typeface="Arial"/>
              </a:rPr>
              <a:t>Note: This lab will attempt to remove a backdoor session that is already open</a:t>
            </a:r>
          </a:p>
        </p:txBody>
      </p:sp>
    </p:spTree>
    <p:extLst>
      <p:ext uri="{BB962C8B-B14F-4D97-AF65-F5344CB8AC3E}">
        <p14:creationId xmlns:p14="http://schemas.microsoft.com/office/powerpoint/2010/main" val="3449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9756-3C0E-4C4C-8F65-1B64191B75D1}"/>
              </a:ext>
            </a:extLst>
          </p:cNvPr>
          <p:cNvSpPr>
            <a:spLocks noGrp="1"/>
          </p:cNvSpPr>
          <p:nvPr>
            <p:ph type="title"/>
          </p:nvPr>
        </p:nvSpPr>
        <p:spPr/>
        <p:txBody>
          <a:bodyPr/>
          <a:lstStyle/>
          <a:p>
            <a:r>
              <a:rPr lang="en-US"/>
              <a:t>Objectives Covered</a:t>
            </a:r>
          </a:p>
        </p:txBody>
      </p:sp>
      <p:sp>
        <p:nvSpPr>
          <p:cNvPr id="3" name="Content Placeholder 2">
            <a:extLst>
              <a:ext uri="{FF2B5EF4-FFF2-40B4-BE49-F238E27FC236}">
                <a16:creationId xmlns:a16="http://schemas.microsoft.com/office/drawing/2014/main" id="{A3FD7ACC-7C5D-4DE2-8122-25A92276CECB}"/>
              </a:ext>
            </a:extLst>
          </p:cNvPr>
          <p:cNvSpPr>
            <a:spLocks noGrp="1"/>
          </p:cNvSpPr>
          <p:nvPr>
            <p:ph idx="1"/>
          </p:nvPr>
        </p:nvSpPr>
        <p:spPr/>
        <p:txBody>
          <a:bodyPr/>
          <a:lstStyle/>
          <a:p>
            <a:r>
              <a:rPr lang="en-US" dirty="0"/>
              <a:t>Security+ Objectives (SY0-501)</a:t>
            </a:r>
          </a:p>
          <a:p>
            <a:pPr lvl="1"/>
            <a:r>
              <a:rPr lang="en-US" dirty="0"/>
              <a:t>Objective 1.1 – Given a scenario, analyze indicators of compromise and determine the type of malware</a:t>
            </a:r>
          </a:p>
          <a:p>
            <a:pPr lvl="2"/>
            <a:r>
              <a:rPr lang="en-US" dirty="0"/>
              <a:t>Backdoor</a:t>
            </a:r>
          </a:p>
          <a:p>
            <a:r>
              <a:rPr lang="en-US" dirty="0"/>
              <a:t>DHS CAE Units</a:t>
            </a:r>
          </a:p>
          <a:p>
            <a:pPr lvl="1"/>
            <a:r>
              <a:rPr lang="en-US" dirty="0"/>
              <a:t>CTH – Describe different types of attacks and their characteristics</a:t>
            </a:r>
          </a:p>
          <a:p>
            <a:endParaRPr lang="en-US" dirty="0"/>
          </a:p>
        </p:txBody>
      </p:sp>
    </p:spTree>
    <p:extLst>
      <p:ext uri="{BB962C8B-B14F-4D97-AF65-F5344CB8AC3E}">
        <p14:creationId xmlns:p14="http://schemas.microsoft.com/office/powerpoint/2010/main" val="369446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B2D6-DDCF-4D4B-B61A-2ED3C126E530}"/>
              </a:ext>
            </a:extLst>
          </p:cNvPr>
          <p:cNvSpPr>
            <a:spLocks noGrp="1"/>
          </p:cNvSpPr>
          <p:nvPr>
            <p:ph type="title"/>
          </p:nvPr>
        </p:nvSpPr>
        <p:spPr/>
        <p:txBody>
          <a:bodyPr/>
          <a:lstStyle/>
          <a:p>
            <a:r>
              <a:rPr lang="en-US" dirty="0"/>
              <a:t>What is a Backdoor Attack?</a:t>
            </a:r>
          </a:p>
        </p:txBody>
      </p:sp>
      <p:sp>
        <p:nvSpPr>
          <p:cNvPr id="3" name="Content Placeholder 2">
            <a:extLst>
              <a:ext uri="{FF2B5EF4-FFF2-40B4-BE49-F238E27FC236}">
                <a16:creationId xmlns:a16="http://schemas.microsoft.com/office/drawing/2014/main" id="{FF20D8FE-5958-4695-9408-98B27A546595}"/>
              </a:ext>
            </a:extLst>
          </p:cNvPr>
          <p:cNvSpPr>
            <a:spLocks noGrp="1"/>
          </p:cNvSpPr>
          <p:nvPr>
            <p:ph idx="1"/>
          </p:nvPr>
        </p:nvSpPr>
        <p:spPr>
          <a:xfrm>
            <a:off x="556181" y="1911968"/>
            <a:ext cx="4269819" cy="3787792"/>
          </a:xfrm>
        </p:spPr>
        <p:txBody>
          <a:bodyPr>
            <a:normAutofit/>
          </a:bodyPr>
          <a:lstStyle/>
          <a:p>
            <a:r>
              <a:rPr lang="en-US" sz="2000" dirty="0"/>
              <a:t>A backdoor is when a malicious user gains privileged access to the system by circumventing normal authentication processes.</a:t>
            </a:r>
          </a:p>
          <a:p>
            <a:r>
              <a:rPr lang="en-US" sz="2000" dirty="0"/>
              <a:t>In this lab, you locate and remove a backdoor session.</a:t>
            </a:r>
          </a:p>
          <a:p>
            <a:endParaRPr lang="en-US" sz="2000" dirty="0"/>
          </a:p>
          <a:p>
            <a:r>
              <a:rPr lang="en-US" sz="2000" dirty="0"/>
              <a:t>It is recommended to have a </a:t>
            </a:r>
            <a:r>
              <a:rPr lang="en-US" sz="2000" dirty="0" err="1"/>
              <a:t>reverse_http</a:t>
            </a:r>
            <a:r>
              <a:rPr lang="en-US" sz="2000" dirty="0"/>
              <a:t> backdoor session for this lab</a:t>
            </a:r>
          </a:p>
        </p:txBody>
      </p:sp>
      <p:pic>
        <p:nvPicPr>
          <p:cNvPr id="4" name="Picture 3">
            <a:extLst>
              <a:ext uri="{FF2B5EF4-FFF2-40B4-BE49-F238E27FC236}">
                <a16:creationId xmlns:a16="http://schemas.microsoft.com/office/drawing/2014/main" id="{FD907F65-894B-409B-9EFA-2FF316C90218}"/>
              </a:ext>
            </a:extLst>
          </p:cNvPr>
          <p:cNvPicPr>
            <a:picLocks noChangeAspect="1"/>
          </p:cNvPicPr>
          <p:nvPr/>
        </p:nvPicPr>
        <p:blipFill>
          <a:blip r:embed="rId3"/>
          <a:stretch>
            <a:fillRect/>
          </a:stretch>
        </p:blipFill>
        <p:spPr>
          <a:xfrm>
            <a:off x="4911574" y="2185869"/>
            <a:ext cx="3410896" cy="971525"/>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5" name="TextBox 4">
            <a:extLst>
              <a:ext uri="{FF2B5EF4-FFF2-40B4-BE49-F238E27FC236}">
                <a16:creationId xmlns:a16="http://schemas.microsoft.com/office/drawing/2014/main" id="{C78F040F-AEA4-496C-850C-F7DB8D5DD568}"/>
              </a:ext>
            </a:extLst>
          </p:cNvPr>
          <p:cNvSpPr txBox="1"/>
          <p:nvPr/>
        </p:nvSpPr>
        <p:spPr>
          <a:xfrm>
            <a:off x="5204166" y="3310854"/>
            <a:ext cx="2825711" cy="3746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7859" tIns="17859" rIns="17859" bIns="17859" numCol="1" spcCol="38100" rtlCol="0" anchor="ctr">
            <a:spAutoFit/>
          </a:bodyPr>
          <a:lstStyle/>
          <a:p>
            <a:pPr defTabSz="290215"/>
            <a:r>
              <a:rPr lang="en-US" sz="1100" dirty="0"/>
              <a:t>Here a Linux machine is controlling a Windows machine via a backdoor</a:t>
            </a:r>
          </a:p>
        </p:txBody>
      </p:sp>
    </p:spTree>
    <p:extLst>
      <p:ext uri="{BB962C8B-B14F-4D97-AF65-F5344CB8AC3E}">
        <p14:creationId xmlns:p14="http://schemas.microsoft.com/office/powerpoint/2010/main" val="3392114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EE3E-6FA8-4670-BC5C-02EF915A352D}"/>
              </a:ext>
            </a:extLst>
          </p:cNvPr>
          <p:cNvSpPr>
            <a:spLocks noGrp="1"/>
          </p:cNvSpPr>
          <p:nvPr>
            <p:ph type="title"/>
          </p:nvPr>
        </p:nvSpPr>
        <p:spPr/>
        <p:txBody>
          <a:bodyPr/>
          <a:lstStyle/>
          <a:p>
            <a:r>
              <a:rPr lang="en-US" dirty="0"/>
              <a:t>The Backdoor Removal Lab</a:t>
            </a:r>
          </a:p>
        </p:txBody>
      </p:sp>
      <p:sp>
        <p:nvSpPr>
          <p:cNvPr id="3" name="Content Placeholder 2">
            <a:extLst>
              <a:ext uri="{FF2B5EF4-FFF2-40B4-BE49-F238E27FC236}">
                <a16:creationId xmlns:a16="http://schemas.microsoft.com/office/drawing/2014/main" id="{21C25B94-29D5-48B2-A6F8-F9E7433E2123}"/>
              </a:ext>
            </a:extLst>
          </p:cNvPr>
          <p:cNvSpPr>
            <a:spLocks noGrp="1"/>
          </p:cNvSpPr>
          <p:nvPr>
            <p:ph idx="1"/>
          </p:nvPr>
        </p:nvSpPr>
        <p:spPr>
          <a:xfrm>
            <a:off x="1563376" y="1795663"/>
            <a:ext cx="6017247" cy="4171503"/>
          </a:xfrm>
        </p:spPr>
        <p:txBody>
          <a:bodyPr>
            <a:normAutofit fontScale="92500" lnSpcReduction="10000"/>
          </a:bodyPr>
          <a:lstStyle/>
          <a:p>
            <a:pPr marL="401836" indent="-401836">
              <a:buFont typeface="+mj-lt"/>
              <a:buAutoNum type="arabicPeriod"/>
            </a:pPr>
            <a:r>
              <a:rPr lang="en-US" dirty="0"/>
              <a:t>Open backdoor session</a:t>
            </a:r>
          </a:p>
          <a:p>
            <a:pPr marL="401836" indent="-401836">
              <a:buFont typeface="+mj-lt"/>
              <a:buAutoNum type="arabicPeriod"/>
            </a:pPr>
            <a:r>
              <a:rPr lang="en-US" dirty="0"/>
              <a:t>Quickly Shut Down Session</a:t>
            </a:r>
          </a:p>
          <a:p>
            <a:pPr marL="401836" indent="-401836">
              <a:buFont typeface="+mj-lt"/>
              <a:buAutoNum type="arabicPeriod"/>
            </a:pPr>
            <a:r>
              <a:rPr lang="en-US" dirty="0"/>
              <a:t>Verify the Closed Session</a:t>
            </a:r>
          </a:p>
          <a:p>
            <a:pPr marL="401836" indent="-401836">
              <a:buFont typeface="+mj-lt"/>
              <a:buAutoNum type="arabicPeriod"/>
            </a:pPr>
            <a:r>
              <a:rPr lang="en-US" dirty="0"/>
              <a:t>Re-Open Backdoor Session</a:t>
            </a:r>
          </a:p>
          <a:p>
            <a:pPr marL="401836" indent="-401836">
              <a:buFont typeface="+mj-lt"/>
              <a:buAutoNum type="arabicPeriod"/>
            </a:pPr>
            <a:r>
              <a:rPr lang="en-US" dirty="0"/>
              <a:t>Migrate the Session</a:t>
            </a:r>
          </a:p>
          <a:p>
            <a:pPr marL="401836" indent="-401836">
              <a:buFont typeface="+mj-lt"/>
              <a:buAutoNum type="arabicPeriod"/>
            </a:pPr>
            <a:r>
              <a:rPr lang="en-US" dirty="0"/>
              <a:t>Locate the Backdoor</a:t>
            </a:r>
          </a:p>
          <a:p>
            <a:pPr marL="401836" indent="-401836">
              <a:buFont typeface="+mj-lt"/>
              <a:buAutoNum type="arabicPeriod"/>
            </a:pPr>
            <a:r>
              <a:rPr lang="en-US" dirty="0"/>
              <a:t>Migrate the Session (Again)</a:t>
            </a:r>
          </a:p>
          <a:p>
            <a:pPr marL="401836" indent="-401836">
              <a:buFont typeface="+mj-lt"/>
              <a:buAutoNum type="arabicPeriod"/>
            </a:pPr>
            <a:r>
              <a:rPr lang="en-US" dirty="0"/>
              <a:t>Locate the Backdoor (Again)</a:t>
            </a:r>
          </a:p>
          <a:p>
            <a:pPr marL="401836" indent="-401836">
              <a:buFont typeface="+mj-lt"/>
              <a:buAutoNum type="arabicPeriod"/>
            </a:pPr>
            <a:r>
              <a:rPr lang="en-US" dirty="0"/>
              <a:t>Shut Down the Session</a:t>
            </a:r>
          </a:p>
          <a:p>
            <a:pPr marL="401836" indent="-401836">
              <a:buFont typeface="+mj-lt"/>
              <a:buAutoNum type="arabicPeriod"/>
            </a:pPr>
            <a:r>
              <a:rPr lang="en-US" dirty="0"/>
              <a:t>Verify the Closed Session</a:t>
            </a:r>
          </a:p>
          <a:p>
            <a:pPr marL="401836" indent="-401836">
              <a:buFont typeface="+mj-lt"/>
              <a:buAutoNum type="arabicPeriod"/>
            </a:pPr>
            <a:endParaRPr lang="en-US" dirty="0"/>
          </a:p>
        </p:txBody>
      </p:sp>
    </p:spTree>
    <p:extLst>
      <p:ext uri="{BB962C8B-B14F-4D97-AF65-F5344CB8AC3E}">
        <p14:creationId xmlns:p14="http://schemas.microsoft.com/office/powerpoint/2010/main" val="18635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23BC-9C6D-4C8F-9F43-786EED4978B8}"/>
              </a:ext>
            </a:extLst>
          </p:cNvPr>
          <p:cNvSpPr>
            <a:spLocks noGrp="1"/>
          </p:cNvSpPr>
          <p:nvPr>
            <p:ph type="title"/>
          </p:nvPr>
        </p:nvSpPr>
        <p:spPr>
          <a:xfrm>
            <a:off x="628650" y="365126"/>
            <a:ext cx="7886700" cy="1011187"/>
          </a:xfrm>
        </p:spPr>
        <p:txBody>
          <a:bodyPr/>
          <a:lstStyle/>
          <a:p>
            <a:r>
              <a:rPr lang="en-US" dirty="0"/>
              <a:t>Open Backdoor Session</a:t>
            </a:r>
          </a:p>
        </p:txBody>
      </p:sp>
      <p:sp>
        <p:nvSpPr>
          <p:cNvPr id="3" name="Content Placeholder 2">
            <a:extLst>
              <a:ext uri="{FF2B5EF4-FFF2-40B4-BE49-F238E27FC236}">
                <a16:creationId xmlns:a16="http://schemas.microsoft.com/office/drawing/2014/main" id="{602A4C73-0114-4A6C-B00A-EB92C4910C0B}"/>
              </a:ext>
            </a:extLst>
          </p:cNvPr>
          <p:cNvSpPr>
            <a:spLocks noGrp="1"/>
          </p:cNvSpPr>
          <p:nvPr>
            <p:ph idx="1"/>
          </p:nvPr>
        </p:nvSpPr>
        <p:spPr>
          <a:xfrm>
            <a:off x="628650" y="1376313"/>
            <a:ext cx="7886700" cy="4800653"/>
          </a:xfrm>
        </p:spPr>
        <p:txBody>
          <a:bodyPr/>
          <a:lstStyle/>
          <a:p>
            <a:r>
              <a:rPr lang="en-US" dirty="0"/>
              <a:t>Make sure to have a backdoor session open</a:t>
            </a:r>
          </a:p>
          <a:p>
            <a:pPr lvl="1"/>
            <a:r>
              <a:rPr lang="en-US" dirty="0"/>
              <a:t>Kali Linux machine is controlling the backdoor</a:t>
            </a:r>
          </a:p>
          <a:p>
            <a:pPr lvl="1"/>
            <a:r>
              <a:rPr lang="en-US" dirty="0"/>
              <a:t>Windows 7 machine is being controlled</a:t>
            </a:r>
          </a:p>
          <a:p>
            <a:endParaRPr lang="en-US" dirty="0"/>
          </a:p>
          <a:p>
            <a:endParaRPr lang="en-US" dirty="0"/>
          </a:p>
          <a:p>
            <a:endParaRPr lang="en-US" dirty="0"/>
          </a:p>
          <a:p>
            <a:endParaRPr lang="en-US" dirty="0"/>
          </a:p>
          <a:p>
            <a:endParaRPr lang="en-US" dirty="0"/>
          </a:p>
          <a:p>
            <a:endParaRPr lang="en-US" dirty="0"/>
          </a:p>
          <a:p>
            <a:pPr lvl="1"/>
            <a:r>
              <a:rPr lang="en-US" dirty="0"/>
              <a:t>You can use Backdoor Trojan 1 or 2 Lab to help open a backdoor session</a:t>
            </a:r>
          </a:p>
        </p:txBody>
      </p:sp>
      <p:pic>
        <p:nvPicPr>
          <p:cNvPr id="4" name="Picture 3">
            <a:extLst>
              <a:ext uri="{FF2B5EF4-FFF2-40B4-BE49-F238E27FC236}">
                <a16:creationId xmlns:a16="http://schemas.microsoft.com/office/drawing/2014/main" id="{DF91DDEE-0722-4388-A553-500D09496CE2}"/>
              </a:ext>
            </a:extLst>
          </p:cNvPr>
          <p:cNvPicPr>
            <a:picLocks noChangeAspect="1"/>
          </p:cNvPicPr>
          <p:nvPr/>
        </p:nvPicPr>
        <p:blipFill>
          <a:blip r:embed="rId2"/>
          <a:stretch>
            <a:fillRect/>
          </a:stretch>
        </p:blipFill>
        <p:spPr>
          <a:xfrm>
            <a:off x="1968202" y="2938808"/>
            <a:ext cx="5207596" cy="1392952"/>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5" name="TextBox 4">
            <a:extLst>
              <a:ext uri="{FF2B5EF4-FFF2-40B4-BE49-F238E27FC236}">
                <a16:creationId xmlns:a16="http://schemas.microsoft.com/office/drawing/2014/main" id="{819F2855-B9D4-48B2-A6CB-94222F5C0D4C}"/>
              </a:ext>
            </a:extLst>
          </p:cNvPr>
          <p:cNvSpPr txBox="1"/>
          <p:nvPr/>
        </p:nvSpPr>
        <p:spPr>
          <a:xfrm>
            <a:off x="2799761" y="4506014"/>
            <a:ext cx="3582185" cy="315023"/>
          </a:xfrm>
          <a:prstGeom prst="rect">
            <a:avLst/>
          </a:prstGeom>
          <a:noFill/>
        </p:spPr>
        <p:txBody>
          <a:bodyPr wrap="square" rtlCol="0">
            <a:spAutoFit/>
          </a:bodyPr>
          <a:lstStyle/>
          <a:p>
            <a:r>
              <a:rPr lang="en-US" dirty="0">
                <a:solidFill>
                  <a:srgbClr val="FF0000"/>
                </a:solidFill>
              </a:rPr>
              <a:t>Open backdoor session</a:t>
            </a:r>
          </a:p>
        </p:txBody>
      </p:sp>
    </p:spTree>
    <p:extLst>
      <p:ext uri="{BB962C8B-B14F-4D97-AF65-F5344CB8AC3E}">
        <p14:creationId xmlns:p14="http://schemas.microsoft.com/office/powerpoint/2010/main" val="82267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5AC2-366D-4F9A-89C1-E516957BF3A8}"/>
              </a:ext>
            </a:extLst>
          </p:cNvPr>
          <p:cNvSpPr>
            <a:spLocks noGrp="1"/>
          </p:cNvSpPr>
          <p:nvPr>
            <p:ph type="title"/>
          </p:nvPr>
        </p:nvSpPr>
        <p:spPr>
          <a:xfrm>
            <a:off x="628650" y="365127"/>
            <a:ext cx="7886700" cy="945200"/>
          </a:xfrm>
        </p:spPr>
        <p:txBody>
          <a:bodyPr/>
          <a:lstStyle/>
          <a:p>
            <a:r>
              <a:rPr lang="en-US" dirty="0"/>
              <a:t>Quickly Shut Down Session</a:t>
            </a:r>
          </a:p>
        </p:txBody>
      </p:sp>
      <p:sp>
        <p:nvSpPr>
          <p:cNvPr id="3" name="Content Placeholder 2">
            <a:extLst>
              <a:ext uri="{FF2B5EF4-FFF2-40B4-BE49-F238E27FC236}">
                <a16:creationId xmlns:a16="http://schemas.microsoft.com/office/drawing/2014/main" id="{BBC43886-1969-4F0C-BB89-CBC18A2C2119}"/>
              </a:ext>
            </a:extLst>
          </p:cNvPr>
          <p:cNvSpPr>
            <a:spLocks noGrp="1"/>
          </p:cNvSpPr>
          <p:nvPr>
            <p:ph idx="1"/>
          </p:nvPr>
        </p:nvSpPr>
        <p:spPr>
          <a:xfrm>
            <a:off x="628650" y="1395167"/>
            <a:ext cx="7886700" cy="1178351"/>
          </a:xfrm>
        </p:spPr>
        <p:txBody>
          <a:bodyPr/>
          <a:lstStyle/>
          <a:p>
            <a:r>
              <a:rPr lang="en-US" dirty="0"/>
              <a:t>In Windows, the user knows it just opened the trojan and suspects it might be dangerous.  </a:t>
            </a:r>
          </a:p>
          <a:p>
            <a:endParaRPr lang="en-US" dirty="0"/>
          </a:p>
        </p:txBody>
      </p:sp>
      <p:sp>
        <p:nvSpPr>
          <p:cNvPr id="4" name="Content Placeholder 2">
            <a:extLst>
              <a:ext uri="{FF2B5EF4-FFF2-40B4-BE49-F238E27FC236}">
                <a16:creationId xmlns:a16="http://schemas.microsoft.com/office/drawing/2014/main" id="{C82DCAB5-C0C0-44FD-B19C-7703CC38F11C}"/>
              </a:ext>
            </a:extLst>
          </p:cNvPr>
          <p:cNvSpPr txBox="1">
            <a:spLocks/>
          </p:cNvSpPr>
          <p:nvPr/>
        </p:nvSpPr>
        <p:spPr>
          <a:xfrm>
            <a:off x="628650" y="2433686"/>
            <a:ext cx="4197874" cy="4583836"/>
          </a:xfrm>
          <a:prstGeom prst="rect">
            <a:avLst/>
          </a:prstGeom>
        </p:spPr>
        <p:txBody>
          <a:bodyPr vert="horz" lIns="91440" tIns="45720" rIns="91440" bIns="45720" rtlCol="0">
            <a:normAutofit/>
          </a:bodyPr>
          <a:lstStyle>
            <a:lvl1pPr marL="214309" indent="-214309" algn="l" defTabSz="857237" rtl="0" eaLnBrk="1" latinLnBrk="0" hangingPunct="1">
              <a:lnSpc>
                <a:spcPct val="90000"/>
              </a:lnSpc>
              <a:spcBef>
                <a:spcPts val="937"/>
              </a:spcBef>
              <a:buFont typeface="Arial" panose="020B0604020202020204" pitchFamily="34" charset="0"/>
              <a:buChar char="•"/>
              <a:defRPr sz="2625" kern="1200">
                <a:solidFill>
                  <a:schemeClr val="tx1"/>
                </a:solidFill>
                <a:latin typeface="Arial" panose="020B0604020202020204" pitchFamily="34" charset="0"/>
                <a:ea typeface="+mn-ea"/>
                <a:cs typeface="Arial" panose="020B0604020202020204" pitchFamily="34" charset="0"/>
              </a:defRPr>
            </a:lvl1pPr>
            <a:lvl2pPr marL="642927" indent="-214309" algn="l" defTabSz="857237" rtl="0" eaLnBrk="1" latinLnBrk="0" hangingPunct="1">
              <a:lnSpc>
                <a:spcPct val="90000"/>
              </a:lnSpc>
              <a:spcBef>
                <a:spcPts val="470"/>
              </a:spcBef>
              <a:buFont typeface="Arial" panose="020B0604020202020204" pitchFamily="34" charset="0"/>
              <a:buChar char="•"/>
              <a:defRPr sz="2250" kern="1200">
                <a:solidFill>
                  <a:schemeClr val="tx1"/>
                </a:solidFill>
                <a:latin typeface="Arial" panose="020B0604020202020204" pitchFamily="34" charset="0"/>
                <a:ea typeface="+mn-ea"/>
                <a:cs typeface="Arial" panose="020B0604020202020204" pitchFamily="34" charset="0"/>
              </a:defRPr>
            </a:lvl2pPr>
            <a:lvl3pPr marL="1071546" indent="-214309" algn="l" defTabSz="857237" rtl="0" eaLnBrk="1" latinLnBrk="0" hangingPunct="1">
              <a:lnSpc>
                <a:spcPct val="90000"/>
              </a:lnSpc>
              <a:spcBef>
                <a:spcPts val="470"/>
              </a:spcBef>
              <a:buFont typeface="Arial" panose="020B0604020202020204" pitchFamily="34" charset="0"/>
              <a:buChar char="•"/>
              <a:defRPr sz="1876" kern="1200">
                <a:solidFill>
                  <a:schemeClr val="tx1"/>
                </a:solidFill>
                <a:latin typeface="Arial" panose="020B0604020202020204" pitchFamily="34" charset="0"/>
                <a:ea typeface="+mn-ea"/>
                <a:cs typeface="Arial" panose="020B0604020202020204" pitchFamily="34" charset="0"/>
              </a:defRPr>
            </a:lvl3pPr>
            <a:lvl4pPr marL="1500164" indent="-214309" algn="l" defTabSz="857237" rtl="0" eaLnBrk="1" latinLnBrk="0" hangingPunct="1">
              <a:lnSpc>
                <a:spcPct val="90000"/>
              </a:lnSpc>
              <a:spcBef>
                <a:spcPts val="470"/>
              </a:spcBef>
              <a:buFont typeface="Arial" panose="020B0604020202020204" pitchFamily="34" charset="0"/>
              <a:buChar char="•"/>
              <a:defRPr sz="1688" kern="1200">
                <a:solidFill>
                  <a:schemeClr val="tx1"/>
                </a:solidFill>
                <a:latin typeface="Arial" panose="020B0604020202020204" pitchFamily="34" charset="0"/>
                <a:ea typeface="+mn-ea"/>
                <a:cs typeface="Arial" panose="020B0604020202020204" pitchFamily="34" charset="0"/>
              </a:defRPr>
            </a:lvl4pPr>
            <a:lvl5pPr marL="1928782" indent="-214309" algn="l" defTabSz="857237" rtl="0" eaLnBrk="1" latinLnBrk="0" hangingPunct="1">
              <a:lnSpc>
                <a:spcPct val="90000"/>
              </a:lnSpc>
              <a:spcBef>
                <a:spcPts val="470"/>
              </a:spcBef>
              <a:buFont typeface="Arial" panose="020B0604020202020204" pitchFamily="34" charset="0"/>
              <a:buChar char="•"/>
              <a:defRPr sz="1688" kern="1200">
                <a:solidFill>
                  <a:schemeClr val="tx1"/>
                </a:solidFill>
                <a:latin typeface="Arial" panose="020B0604020202020204" pitchFamily="34" charset="0"/>
                <a:ea typeface="+mn-ea"/>
                <a:cs typeface="Arial" panose="020B0604020202020204" pitchFamily="34" charset="0"/>
              </a:defRPr>
            </a:lvl5pPr>
            <a:lvl6pPr marL="2357401" indent="-214309" algn="l" defTabSz="857237" rtl="0" eaLnBrk="1" latinLnBrk="0" hangingPunct="1">
              <a:lnSpc>
                <a:spcPct val="90000"/>
              </a:lnSpc>
              <a:spcBef>
                <a:spcPts val="470"/>
              </a:spcBef>
              <a:buFont typeface="Arial" panose="020B0604020202020204" pitchFamily="34" charset="0"/>
              <a:buChar char="•"/>
              <a:defRPr sz="1688" kern="1200">
                <a:solidFill>
                  <a:schemeClr val="tx1"/>
                </a:solidFill>
                <a:latin typeface="+mn-lt"/>
                <a:ea typeface="+mn-ea"/>
                <a:cs typeface="+mn-cs"/>
              </a:defRPr>
            </a:lvl6pPr>
            <a:lvl7pPr marL="2786019" indent="-214309" algn="l" defTabSz="857237" rtl="0" eaLnBrk="1" latinLnBrk="0" hangingPunct="1">
              <a:lnSpc>
                <a:spcPct val="90000"/>
              </a:lnSpc>
              <a:spcBef>
                <a:spcPts val="470"/>
              </a:spcBef>
              <a:buFont typeface="Arial" panose="020B0604020202020204" pitchFamily="34" charset="0"/>
              <a:buChar char="•"/>
              <a:defRPr sz="1688" kern="1200">
                <a:solidFill>
                  <a:schemeClr val="tx1"/>
                </a:solidFill>
                <a:latin typeface="+mn-lt"/>
                <a:ea typeface="+mn-ea"/>
                <a:cs typeface="+mn-cs"/>
              </a:defRPr>
            </a:lvl7pPr>
            <a:lvl8pPr marL="3214638" indent="-214309" algn="l" defTabSz="857237" rtl="0" eaLnBrk="1" latinLnBrk="0" hangingPunct="1">
              <a:lnSpc>
                <a:spcPct val="90000"/>
              </a:lnSpc>
              <a:spcBef>
                <a:spcPts val="470"/>
              </a:spcBef>
              <a:buFont typeface="Arial" panose="020B0604020202020204" pitchFamily="34" charset="0"/>
              <a:buChar char="•"/>
              <a:defRPr sz="1688" kern="1200">
                <a:solidFill>
                  <a:schemeClr val="tx1"/>
                </a:solidFill>
                <a:latin typeface="+mn-lt"/>
                <a:ea typeface="+mn-ea"/>
                <a:cs typeface="+mn-cs"/>
              </a:defRPr>
            </a:lvl8pPr>
            <a:lvl9pPr marL="3643255" indent="-214309" algn="l" defTabSz="857237" rtl="0" eaLnBrk="1" latinLnBrk="0" hangingPunct="1">
              <a:lnSpc>
                <a:spcPct val="90000"/>
              </a:lnSpc>
              <a:spcBef>
                <a:spcPts val="470"/>
              </a:spcBef>
              <a:buFont typeface="Arial" panose="020B0604020202020204" pitchFamily="34" charset="0"/>
              <a:buChar char="•"/>
              <a:defRPr sz="1688" kern="1200">
                <a:solidFill>
                  <a:schemeClr val="tx1"/>
                </a:solidFill>
                <a:latin typeface="+mn-lt"/>
                <a:ea typeface="+mn-ea"/>
                <a:cs typeface="+mn-cs"/>
              </a:defRPr>
            </a:lvl9pPr>
          </a:lstStyle>
          <a:p>
            <a:r>
              <a:rPr lang="en-US" b="0" dirty="0"/>
              <a:t>In Windows, open the task manager.</a:t>
            </a:r>
          </a:p>
          <a:p>
            <a:pPr lvl="1"/>
            <a:r>
              <a:rPr lang="en-US" b="0" dirty="0"/>
              <a:t>Press the </a:t>
            </a:r>
            <a:r>
              <a:rPr lang="en-US" b="1" dirty="0"/>
              <a:t>Windows Start </a:t>
            </a:r>
            <a:r>
              <a:rPr lang="en-US" b="0" dirty="0"/>
              <a:t>button</a:t>
            </a:r>
          </a:p>
          <a:p>
            <a:pPr lvl="1"/>
            <a:r>
              <a:rPr lang="en-US" b="0" dirty="0"/>
              <a:t>Search for “</a:t>
            </a:r>
            <a:r>
              <a:rPr lang="en-US" b="0" i="1" dirty="0"/>
              <a:t>Task Manager</a:t>
            </a:r>
            <a:r>
              <a:rPr lang="en-US" b="0" dirty="0"/>
              <a:t>”</a:t>
            </a:r>
          </a:p>
          <a:p>
            <a:pPr lvl="1"/>
            <a:r>
              <a:rPr lang="en-US" b="0" dirty="0"/>
              <a:t>Open the “</a:t>
            </a:r>
            <a:r>
              <a:rPr lang="en-US" b="0" i="1" dirty="0"/>
              <a:t>View running processes with Task Manager”</a:t>
            </a:r>
            <a:endParaRPr lang="en-US" b="0" dirty="0"/>
          </a:p>
        </p:txBody>
      </p:sp>
      <p:pic>
        <p:nvPicPr>
          <p:cNvPr id="5" name="Picture 4">
            <a:extLst>
              <a:ext uri="{FF2B5EF4-FFF2-40B4-BE49-F238E27FC236}">
                <a16:creationId xmlns:a16="http://schemas.microsoft.com/office/drawing/2014/main" id="{3FDD9DE6-4C43-42E7-AA16-22B938AB8A94}"/>
              </a:ext>
            </a:extLst>
          </p:cNvPr>
          <p:cNvPicPr>
            <a:picLocks noChangeAspect="1"/>
          </p:cNvPicPr>
          <p:nvPr/>
        </p:nvPicPr>
        <p:blipFill>
          <a:blip r:embed="rId2"/>
          <a:stretch>
            <a:fillRect/>
          </a:stretch>
        </p:blipFill>
        <p:spPr>
          <a:xfrm>
            <a:off x="5554012" y="2433686"/>
            <a:ext cx="2713296" cy="2881708"/>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6" name="TextBox 5">
            <a:extLst>
              <a:ext uri="{FF2B5EF4-FFF2-40B4-BE49-F238E27FC236}">
                <a16:creationId xmlns:a16="http://schemas.microsoft.com/office/drawing/2014/main" id="{5BB254B7-5B0E-4E11-82F8-97EC1C68AC6B}"/>
              </a:ext>
            </a:extLst>
          </p:cNvPr>
          <p:cNvSpPr txBox="1"/>
          <p:nvPr/>
        </p:nvSpPr>
        <p:spPr>
          <a:xfrm>
            <a:off x="5119567" y="5462833"/>
            <a:ext cx="3582185" cy="315023"/>
          </a:xfrm>
          <a:prstGeom prst="rect">
            <a:avLst/>
          </a:prstGeom>
          <a:noFill/>
        </p:spPr>
        <p:txBody>
          <a:bodyPr wrap="square" rtlCol="0">
            <a:spAutoFit/>
          </a:bodyPr>
          <a:lstStyle/>
          <a:p>
            <a:r>
              <a:rPr lang="en-US" dirty="0">
                <a:solidFill>
                  <a:srgbClr val="FF0000"/>
                </a:solidFill>
              </a:rPr>
              <a:t>Windows 7 Task Manager</a:t>
            </a:r>
          </a:p>
        </p:txBody>
      </p:sp>
    </p:spTree>
    <p:extLst>
      <p:ext uri="{BB962C8B-B14F-4D97-AF65-F5344CB8AC3E}">
        <p14:creationId xmlns:p14="http://schemas.microsoft.com/office/powerpoint/2010/main" val="243563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1EEE-0F11-46B4-82A5-BB20D3DF5B8D}"/>
              </a:ext>
            </a:extLst>
          </p:cNvPr>
          <p:cNvSpPr>
            <a:spLocks noGrp="1"/>
          </p:cNvSpPr>
          <p:nvPr>
            <p:ph type="title"/>
          </p:nvPr>
        </p:nvSpPr>
        <p:spPr>
          <a:xfrm>
            <a:off x="628650" y="365126"/>
            <a:ext cx="7886700" cy="794371"/>
          </a:xfrm>
        </p:spPr>
        <p:txBody>
          <a:bodyPr/>
          <a:lstStyle/>
          <a:p>
            <a:r>
              <a:rPr lang="en-US" dirty="0"/>
              <a:t>Quickly Shut Down Session</a:t>
            </a:r>
          </a:p>
        </p:txBody>
      </p:sp>
      <p:sp>
        <p:nvSpPr>
          <p:cNvPr id="3" name="Content Placeholder 2">
            <a:extLst>
              <a:ext uri="{FF2B5EF4-FFF2-40B4-BE49-F238E27FC236}">
                <a16:creationId xmlns:a16="http://schemas.microsoft.com/office/drawing/2014/main" id="{7B9D1C09-D9EB-4640-998E-17260C8CA82D}"/>
              </a:ext>
            </a:extLst>
          </p:cNvPr>
          <p:cNvSpPr>
            <a:spLocks noGrp="1"/>
          </p:cNvSpPr>
          <p:nvPr>
            <p:ph idx="1"/>
          </p:nvPr>
        </p:nvSpPr>
        <p:spPr>
          <a:xfrm>
            <a:off x="628650" y="1760457"/>
            <a:ext cx="4612653" cy="3537408"/>
          </a:xfrm>
        </p:spPr>
        <p:txBody>
          <a:bodyPr>
            <a:normAutofit lnSpcReduction="10000"/>
          </a:bodyPr>
          <a:lstStyle/>
          <a:p>
            <a:r>
              <a:rPr lang="en-US" dirty="0"/>
              <a:t>In the Task Manager, select the </a:t>
            </a:r>
            <a:r>
              <a:rPr lang="en-US" b="1" dirty="0"/>
              <a:t>Processes </a:t>
            </a:r>
            <a:r>
              <a:rPr lang="en-US" dirty="0"/>
              <a:t>tab</a:t>
            </a:r>
          </a:p>
          <a:p>
            <a:r>
              <a:rPr lang="en-US" dirty="0"/>
              <a:t>Search for the program name of the trojan</a:t>
            </a:r>
          </a:p>
          <a:p>
            <a:r>
              <a:rPr lang="en-US" dirty="0"/>
              <a:t>Right click on the trojan process</a:t>
            </a:r>
          </a:p>
          <a:p>
            <a:r>
              <a:rPr lang="en-US" dirty="0"/>
              <a:t>Select </a:t>
            </a:r>
            <a:r>
              <a:rPr lang="en-US" b="1" dirty="0"/>
              <a:t>End Process</a:t>
            </a:r>
          </a:p>
          <a:p>
            <a:r>
              <a:rPr lang="en-US" dirty="0"/>
              <a:t>Select </a:t>
            </a:r>
            <a:r>
              <a:rPr lang="en-US" b="1" dirty="0"/>
              <a:t>End process </a:t>
            </a:r>
            <a:r>
              <a:rPr lang="en-US" dirty="0"/>
              <a:t>if a warning comes up as well</a:t>
            </a:r>
          </a:p>
        </p:txBody>
      </p:sp>
      <p:pic>
        <p:nvPicPr>
          <p:cNvPr id="4" name="Picture 3">
            <a:extLst>
              <a:ext uri="{FF2B5EF4-FFF2-40B4-BE49-F238E27FC236}">
                <a16:creationId xmlns:a16="http://schemas.microsoft.com/office/drawing/2014/main" id="{FBAA39D5-BE07-4133-A574-51B3ADAD73DD}"/>
              </a:ext>
            </a:extLst>
          </p:cNvPr>
          <p:cNvPicPr>
            <a:picLocks noChangeAspect="1"/>
          </p:cNvPicPr>
          <p:nvPr/>
        </p:nvPicPr>
        <p:blipFill>
          <a:blip r:embed="rId2"/>
          <a:stretch>
            <a:fillRect/>
          </a:stretch>
        </p:blipFill>
        <p:spPr>
          <a:xfrm>
            <a:off x="5471316" y="1760456"/>
            <a:ext cx="3185436" cy="3436918"/>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5" name="TextBox 4">
            <a:extLst>
              <a:ext uri="{FF2B5EF4-FFF2-40B4-BE49-F238E27FC236}">
                <a16:creationId xmlns:a16="http://schemas.microsoft.com/office/drawing/2014/main" id="{C69C1AE6-225F-4E6D-8A7D-3A8D760F1A1B}"/>
              </a:ext>
            </a:extLst>
          </p:cNvPr>
          <p:cNvSpPr txBox="1"/>
          <p:nvPr/>
        </p:nvSpPr>
        <p:spPr>
          <a:xfrm>
            <a:off x="5772968" y="5567763"/>
            <a:ext cx="2582132" cy="315023"/>
          </a:xfrm>
          <a:prstGeom prst="rect">
            <a:avLst/>
          </a:prstGeom>
          <a:noFill/>
        </p:spPr>
        <p:txBody>
          <a:bodyPr wrap="square" rtlCol="0">
            <a:spAutoFit/>
          </a:bodyPr>
          <a:lstStyle/>
          <a:p>
            <a:r>
              <a:rPr lang="en-US" dirty="0">
                <a:solidFill>
                  <a:srgbClr val="FF0000"/>
                </a:solidFill>
              </a:rPr>
              <a:t>Select “End Process”</a:t>
            </a:r>
          </a:p>
        </p:txBody>
      </p:sp>
      <p:cxnSp>
        <p:nvCxnSpPr>
          <p:cNvPr id="7" name="Straight Arrow Connector 6">
            <a:extLst>
              <a:ext uri="{FF2B5EF4-FFF2-40B4-BE49-F238E27FC236}">
                <a16:creationId xmlns:a16="http://schemas.microsoft.com/office/drawing/2014/main" id="{0AFA4DC4-55D2-4389-BEA2-3D423D557BC5}"/>
              </a:ext>
            </a:extLst>
          </p:cNvPr>
          <p:cNvCxnSpPr/>
          <p:nvPr/>
        </p:nvCxnSpPr>
        <p:spPr>
          <a:xfrm flipV="1">
            <a:off x="6353666" y="3761295"/>
            <a:ext cx="631596" cy="176281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9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C933-3225-413F-B004-F4C381CEC933}"/>
              </a:ext>
            </a:extLst>
          </p:cNvPr>
          <p:cNvSpPr>
            <a:spLocks noGrp="1"/>
          </p:cNvSpPr>
          <p:nvPr>
            <p:ph type="title"/>
          </p:nvPr>
        </p:nvSpPr>
        <p:spPr>
          <a:xfrm>
            <a:off x="628650" y="365127"/>
            <a:ext cx="7886700" cy="945200"/>
          </a:xfrm>
        </p:spPr>
        <p:txBody>
          <a:bodyPr/>
          <a:lstStyle/>
          <a:p>
            <a:r>
              <a:rPr lang="en-US" dirty="0"/>
              <a:t>Verify the Closed Session</a:t>
            </a:r>
          </a:p>
        </p:txBody>
      </p:sp>
      <p:sp>
        <p:nvSpPr>
          <p:cNvPr id="3" name="Content Placeholder 2">
            <a:extLst>
              <a:ext uri="{FF2B5EF4-FFF2-40B4-BE49-F238E27FC236}">
                <a16:creationId xmlns:a16="http://schemas.microsoft.com/office/drawing/2014/main" id="{AEEF8C09-2012-4A32-A9F5-46515E52ADF3}"/>
              </a:ext>
            </a:extLst>
          </p:cNvPr>
          <p:cNvSpPr>
            <a:spLocks noGrp="1"/>
          </p:cNvSpPr>
          <p:nvPr>
            <p:ph idx="1"/>
          </p:nvPr>
        </p:nvSpPr>
        <p:spPr>
          <a:xfrm>
            <a:off x="628650" y="1461155"/>
            <a:ext cx="7886700" cy="1866507"/>
          </a:xfrm>
        </p:spPr>
        <p:txBody>
          <a:bodyPr/>
          <a:lstStyle/>
          <a:p>
            <a:r>
              <a:rPr lang="en-US" dirty="0"/>
              <a:t>Go back to the Kali Machine</a:t>
            </a:r>
          </a:p>
          <a:p>
            <a:r>
              <a:rPr lang="en-US" dirty="0"/>
              <a:t>Try to run a command in the </a:t>
            </a:r>
            <a:r>
              <a:rPr lang="en-US" dirty="0" err="1"/>
              <a:t>meterpreter</a:t>
            </a:r>
            <a:r>
              <a:rPr lang="en-US" dirty="0"/>
              <a:t> session</a:t>
            </a:r>
          </a:p>
          <a:p>
            <a:pPr lvl="1"/>
            <a:r>
              <a:rPr lang="en-US" dirty="0"/>
              <a:t>Try </a:t>
            </a:r>
            <a:r>
              <a:rPr lang="en-US" b="1" dirty="0" err="1">
                <a:latin typeface="Courier" panose="02060409020205020404" pitchFamily="49" charset="0"/>
              </a:rPr>
              <a:t>getuid</a:t>
            </a:r>
            <a:endParaRPr lang="en-US" b="1" dirty="0">
              <a:latin typeface="Courier" panose="02060409020205020404" pitchFamily="49" charset="0"/>
            </a:endParaRPr>
          </a:p>
          <a:p>
            <a:pPr lvl="1"/>
            <a:r>
              <a:rPr lang="en-US" dirty="0"/>
              <a:t>Try </a:t>
            </a:r>
            <a:r>
              <a:rPr lang="en-US" b="1" dirty="0" err="1">
                <a:latin typeface="Courier" panose="02060409020205020404" pitchFamily="49" charset="0"/>
              </a:rPr>
              <a:t>sysinfo</a:t>
            </a:r>
            <a:endParaRPr lang="en-US" b="1" dirty="0">
              <a:latin typeface="Courier" panose="02060409020205020404" pitchFamily="49" charset="0"/>
            </a:endParaRPr>
          </a:p>
        </p:txBody>
      </p:sp>
      <p:pic>
        <p:nvPicPr>
          <p:cNvPr id="4" name="Picture 3">
            <a:extLst>
              <a:ext uri="{FF2B5EF4-FFF2-40B4-BE49-F238E27FC236}">
                <a16:creationId xmlns:a16="http://schemas.microsoft.com/office/drawing/2014/main" id="{23353738-EC00-4FD6-9442-4788C0D6B0D8}"/>
              </a:ext>
            </a:extLst>
          </p:cNvPr>
          <p:cNvPicPr>
            <a:picLocks noChangeAspect="1"/>
          </p:cNvPicPr>
          <p:nvPr/>
        </p:nvPicPr>
        <p:blipFill>
          <a:blip r:embed="rId2"/>
          <a:stretch>
            <a:fillRect/>
          </a:stretch>
        </p:blipFill>
        <p:spPr>
          <a:xfrm>
            <a:off x="628650" y="3540155"/>
            <a:ext cx="8040290" cy="1105268"/>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5" name="TextBox 4">
            <a:extLst>
              <a:ext uri="{FF2B5EF4-FFF2-40B4-BE49-F238E27FC236}">
                <a16:creationId xmlns:a16="http://schemas.microsoft.com/office/drawing/2014/main" id="{C2AACCD4-6391-48B8-B40F-61FE8AB894EF}"/>
              </a:ext>
            </a:extLst>
          </p:cNvPr>
          <p:cNvSpPr txBox="1"/>
          <p:nvPr/>
        </p:nvSpPr>
        <p:spPr>
          <a:xfrm>
            <a:off x="4572000" y="2495400"/>
            <a:ext cx="2582132" cy="983090"/>
          </a:xfrm>
          <a:prstGeom prst="rect">
            <a:avLst/>
          </a:prstGeom>
          <a:noFill/>
        </p:spPr>
        <p:txBody>
          <a:bodyPr wrap="square" rtlCol="0">
            <a:spAutoFit/>
          </a:bodyPr>
          <a:lstStyle/>
          <a:p>
            <a:r>
              <a:rPr lang="en-US" dirty="0">
                <a:solidFill>
                  <a:srgbClr val="FF0000"/>
                </a:solidFill>
              </a:rPr>
              <a:t>You should notice that the commands do not work, the backdoor has been terminated</a:t>
            </a:r>
          </a:p>
        </p:txBody>
      </p:sp>
      <p:cxnSp>
        <p:nvCxnSpPr>
          <p:cNvPr id="6" name="Straight Arrow Connector 5">
            <a:extLst>
              <a:ext uri="{FF2B5EF4-FFF2-40B4-BE49-F238E27FC236}">
                <a16:creationId xmlns:a16="http://schemas.microsoft.com/office/drawing/2014/main" id="{EB22705C-4159-4E48-B68D-0E663AF559BF}"/>
              </a:ext>
            </a:extLst>
          </p:cNvPr>
          <p:cNvCxnSpPr>
            <a:cxnSpLocks/>
          </p:cNvCxnSpPr>
          <p:nvPr/>
        </p:nvCxnSpPr>
        <p:spPr>
          <a:xfrm flipH="1">
            <a:off x="2978870" y="3021291"/>
            <a:ext cx="1669925" cy="66969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3E5E7A4-AC39-44DB-8CC9-2C190E2EEC24}"/>
              </a:ext>
            </a:extLst>
          </p:cNvPr>
          <p:cNvSpPr txBox="1"/>
          <p:nvPr/>
        </p:nvSpPr>
        <p:spPr>
          <a:xfrm>
            <a:off x="1612390" y="5038626"/>
            <a:ext cx="5466328" cy="1205779"/>
          </a:xfrm>
          <a:prstGeom prst="rect">
            <a:avLst/>
          </a:prstGeom>
          <a:noFill/>
          <a:ln w="25400">
            <a:solidFill>
              <a:srgbClr val="545BA7"/>
            </a:solidFill>
          </a:ln>
        </p:spPr>
        <p:txBody>
          <a:bodyPr wrap="square" rtlCol="0">
            <a:spAutoFit/>
          </a:bodyPr>
          <a:lstStyle/>
          <a:p>
            <a:r>
              <a:rPr lang="en-US" dirty="0">
                <a:solidFill>
                  <a:srgbClr val="FF0000"/>
                </a:solidFill>
              </a:rPr>
              <a:t>Please Note: This only works if the backdoor has not migrated onto another process.  Typically, once the backdoor is opened, the malicious user will attempt to migrate the session away from the Trojan.  The next activity searches for a migrated session and terminates it</a:t>
            </a:r>
          </a:p>
        </p:txBody>
      </p:sp>
    </p:spTree>
    <p:extLst>
      <p:ext uri="{BB962C8B-B14F-4D97-AF65-F5344CB8AC3E}">
        <p14:creationId xmlns:p14="http://schemas.microsoft.com/office/powerpoint/2010/main" val="17007395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364DE382E3924D9716985E5EC9DD06" ma:contentTypeVersion="10" ma:contentTypeDescription="Create a new document." ma:contentTypeScope="" ma:versionID="adee4d99a0ef3424d84f2af5ebc03541">
  <xsd:schema xmlns:xsd="http://www.w3.org/2001/XMLSchema" xmlns:xs="http://www.w3.org/2001/XMLSchema" xmlns:p="http://schemas.microsoft.com/office/2006/metadata/properties" xmlns:ns3="421edf8b-0c99-44a8-81ee-8c3d4609cca6" xmlns:ns4="24f12f22-2052-46e3-ad3c-52792f2472db" targetNamespace="http://schemas.microsoft.com/office/2006/metadata/properties" ma:root="true" ma:fieldsID="f45b4b2d7a3af1bd4fb33e73469554dd" ns3:_="" ns4:_="">
    <xsd:import namespace="421edf8b-0c99-44a8-81ee-8c3d4609cca6"/>
    <xsd:import namespace="24f12f22-2052-46e3-ad3c-52792f2472d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1edf8b-0c99-44a8-81ee-8c3d4609cc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f12f22-2052-46e3-ad3c-52792f2472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B3ABB9-AA52-4D39-BFCC-72746F26291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3F1A304-3901-451F-B5BD-FD4B50969FE4}">
  <ds:schemaRefs>
    <ds:schemaRef ds:uri="http://schemas.microsoft.com/sharepoint/v3/contenttype/forms"/>
  </ds:schemaRefs>
</ds:datastoreItem>
</file>

<file path=customXml/itemProps3.xml><?xml version="1.0" encoding="utf-8"?>
<ds:datastoreItem xmlns:ds="http://schemas.openxmlformats.org/officeDocument/2006/customXml" ds:itemID="{899F9DFA-5A54-453E-BDD6-7A57FA6B8C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1edf8b-0c99-44a8-81ee-8c3d4609cca6"/>
    <ds:schemaRef ds:uri="24f12f22-2052-46e3-ad3c-52792f2472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Berlin</Template>
  <TotalTime>297</TotalTime>
  <Words>870</Words>
  <Application>Microsoft Office PowerPoint</Application>
  <PresentationFormat>On-screen Show (4:3)</PresentationFormat>
  <Paragraphs>129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Circe Light</vt:lpstr>
      <vt:lpstr>Courier</vt:lpstr>
      <vt:lpstr>Helvetica Neue</vt:lpstr>
      <vt:lpstr>Trebuchet MS</vt:lpstr>
      <vt:lpstr>Tw Cen MT</vt:lpstr>
      <vt:lpstr>Berlin</vt:lpstr>
      <vt:lpstr>PowerPoint Presentation</vt:lpstr>
      <vt:lpstr>Backdoor Removal Lab</vt:lpstr>
      <vt:lpstr>Objectives Covered</vt:lpstr>
      <vt:lpstr>What is a Backdoor Attack?</vt:lpstr>
      <vt:lpstr>The Backdoor Removal Lab</vt:lpstr>
      <vt:lpstr>Open Backdoor Session</vt:lpstr>
      <vt:lpstr>Quickly Shut Down Session</vt:lpstr>
      <vt:lpstr>Quickly Shut Down Session</vt:lpstr>
      <vt:lpstr>Verify the Closed Session</vt:lpstr>
      <vt:lpstr>Re-Open Backdoor Session</vt:lpstr>
      <vt:lpstr>Migrate the Backdoor</vt:lpstr>
      <vt:lpstr>Locate the Backdoor</vt:lpstr>
      <vt:lpstr>Locate the Backdoor</vt:lpstr>
      <vt:lpstr>Migrate the Session (Again)</vt:lpstr>
      <vt:lpstr>Locate the Backdoor (Again)</vt:lpstr>
      <vt:lpstr>Shut Down Session</vt:lpstr>
      <vt:lpstr>Verify the Closed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 and NICERC Overview</dc:title>
  <dc:creator>Joseph MacAdam</dc:creator>
  <cp:lastModifiedBy>Richard Greene</cp:lastModifiedBy>
  <cp:revision>39</cp:revision>
  <dcterms:modified xsi:type="dcterms:W3CDTF">2021-05-18T17:59:30Z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0x01010008364DE382E3924D9716985E5EC9DD06</vt:lpwstr>
  </property>
</Properties>
</file>