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9" r:id="rId1"/>
  </p:sldMasterIdLst>
  <p:notesMasterIdLst>
    <p:notesMasterId r:id="rId45"/>
  </p:notesMasterIdLst>
  <p:handoutMasterIdLst>
    <p:handoutMasterId r:id="rId46"/>
  </p:handoutMasterIdLst>
  <p:sldIdLst>
    <p:sldId id="256" r:id="rId2"/>
    <p:sldId id="588" r:id="rId3"/>
    <p:sldId id="593" r:id="rId4"/>
    <p:sldId id="632" r:id="rId5"/>
    <p:sldId id="594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03" r:id="rId15"/>
    <p:sldId id="604" r:id="rId16"/>
    <p:sldId id="627" r:id="rId17"/>
    <p:sldId id="605" r:id="rId18"/>
    <p:sldId id="606" r:id="rId19"/>
    <p:sldId id="607" r:id="rId20"/>
    <p:sldId id="608" r:id="rId21"/>
    <p:sldId id="609" r:id="rId22"/>
    <p:sldId id="610" r:id="rId23"/>
    <p:sldId id="613" r:id="rId24"/>
    <p:sldId id="615" r:id="rId25"/>
    <p:sldId id="611" r:id="rId26"/>
    <p:sldId id="618" r:id="rId27"/>
    <p:sldId id="619" r:id="rId28"/>
    <p:sldId id="612" r:id="rId29"/>
    <p:sldId id="626" r:id="rId30"/>
    <p:sldId id="614" r:id="rId31"/>
    <p:sldId id="616" r:id="rId32"/>
    <p:sldId id="617" r:id="rId33"/>
    <p:sldId id="633" r:id="rId34"/>
    <p:sldId id="634" r:id="rId35"/>
    <p:sldId id="620" r:id="rId36"/>
    <p:sldId id="621" r:id="rId37"/>
    <p:sldId id="622" r:id="rId38"/>
    <p:sldId id="623" r:id="rId39"/>
    <p:sldId id="625" r:id="rId40"/>
    <p:sldId id="629" r:id="rId41"/>
    <p:sldId id="628" r:id="rId42"/>
    <p:sldId id="630" r:id="rId43"/>
    <p:sldId id="631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DBC0"/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63EBD9-C6B4-4D7F-B90A-9BE6973C9999}" v="389" dt="2020-07-21T19:12:17.25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Queen" userId="S::john.queen@cyber.org::9145d1ed-b385-4b95-9df2-e4eecedea333" providerId="AD" clId="Web-{4E918069-0184-B346-E298-A1BCFD1F0677}"/>
    <pc:docChg chg="addSld delSld modSld">
      <pc:chgData name="John Queen" userId="S::john.queen@cyber.org::9145d1ed-b385-4b95-9df2-e4eecedea333" providerId="AD" clId="Web-{4E918069-0184-B346-E298-A1BCFD1F0677}" dt="2020-04-06T14:41:21.898" v="5"/>
      <pc:docMkLst>
        <pc:docMk/>
      </pc:docMkLst>
      <pc:sldChg chg="modSp">
        <pc:chgData name="John Queen" userId="S::john.queen@cyber.org::9145d1ed-b385-4b95-9df2-e4eecedea333" providerId="AD" clId="Web-{4E918069-0184-B346-E298-A1BCFD1F0677}" dt="2020-04-06T13:45:51.348" v="2" actId="20577"/>
        <pc:sldMkLst>
          <pc:docMk/>
          <pc:sldMk cId="3392114702" sldId="592"/>
        </pc:sldMkLst>
        <pc:spChg chg="mod">
          <ac:chgData name="John Queen" userId="S::john.queen@cyber.org::9145d1ed-b385-4b95-9df2-e4eecedea333" providerId="AD" clId="Web-{4E918069-0184-B346-E298-A1BCFD1F0677}" dt="2020-04-06T13:45:51.348" v="2" actId="20577"/>
          <ac:spMkLst>
            <pc:docMk/>
            <pc:sldMk cId="3392114702" sldId="592"/>
            <ac:spMk id="3" creationId="{FF20D8FE-5958-4695-9408-98B27A546595}"/>
          </ac:spMkLst>
        </pc:spChg>
      </pc:sldChg>
      <pc:sldChg chg="add del">
        <pc:chgData name="John Queen" userId="S::john.queen@cyber.org::9145d1ed-b385-4b95-9df2-e4eecedea333" providerId="AD" clId="Web-{4E918069-0184-B346-E298-A1BCFD1F0677}" dt="2020-04-06T14:41:21.898" v="5"/>
        <pc:sldMkLst>
          <pc:docMk/>
          <pc:sldMk cId="628589365" sldId="611"/>
        </pc:sldMkLst>
      </pc:sldChg>
    </pc:docChg>
  </pc:docChgLst>
  <pc:docChgLst>
    <pc:chgData name="Joseph MacAdam" userId="bdcfcd3f-81bf-4584-8271-fe9093ebec4c" providerId="ADAL" clId="{B51EC3A1-94F2-4623-83AC-D237F07080BD}"/>
    <pc:docChg chg="undo custSel addSld delSld modSld">
      <pc:chgData name="Joseph MacAdam" userId="bdcfcd3f-81bf-4584-8271-fe9093ebec4c" providerId="ADAL" clId="{B51EC3A1-94F2-4623-83AC-D237F07080BD}" dt="2020-03-20T17:42:08.336" v="5697" actId="478"/>
      <pc:docMkLst>
        <pc:docMk/>
      </pc:docMkLst>
      <pc:sldChg chg="delSp modSp">
        <pc:chgData name="Joseph MacAdam" userId="bdcfcd3f-81bf-4584-8271-fe9093ebec4c" providerId="ADAL" clId="{B51EC3A1-94F2-4623-83AC-D237F07080BD}" dt="2020-03-20T17:42:08.336" v="5697" actId="478"/>
        <pc:sldMkLst>
          <pc:docMk/>
          <pc:sldMk cId="0" sldId="256"/>
        </pc:sldMkLst>
        <pc:spChg chg="mod">
          <ac:chgData name="Joseph MacAdam" userId="bdcfcd3f-81bf-4584-8271-fe9093ebec4c" providerId="ADAL" clId="{B51EC3A1-94F2-4623-83AC-D237F07080BD}" dt="2020-03-18T17:02:42.628" v="7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B51EC3A1-94F2-4623-83AC-D237F07080BD}" dt="2020-03-20T17:42:05.419" v="5696" actId="207"/>
          <ac:spMkLst>
            <pc:docMk/>
            <pc:sldMk cId="0" sldId="256"/>
            <ac:spMk id="131" creationId="{00000000-0000-0000-0000-000000000000}"/>
          </ac:spMkLst>
        </pc:spChg>
        <pc:picChg chg="del">
          <ac:chgData name="Joseph MacAdam" userId="bdcfcd3f-81bf-4584-8271-fe9093ebec4c" providerId="ADAL" clId="{B51EC3A1-94F2-4623-83AC-D237F07080BD}" dt="2020-03-20T17:42:08.336" v="5697" actId="478"/>
          <ac:picMkLst>
            <pc:docMk/>
            <pc:sldMk cId="0" sldId="256"/>
            <ac:picMk id="4" creationId="{ACCB5222-95FB-4426-815D-3A37BED484FB}"/>
          </ac:picMkLst>
        </pc:picChg>
      </pc:sldChg>
      <pc:sldChg chg="modSp">
        <pc:chgData name="Joseph MacAdam" userId="bdcfcd3f-81bf-4584-8271-fe9093ebec4c" providerId="ADAL" clId="{B51EC3A1-94F2-4623-83AC-D237F07080BD}" dt="2020-03-18T19:13:00.565" v="5685" actId="20577"/>
        <pc:sldMkLst>
          <pc:docMk/>
          <pc:sldMk cId="34493695" sldId="588"/>
        </pc:sldMkLst>
        <pc:spChg chg="mod">
          <ac:chgData name="Joseph MacAdam" userId="bdcfcd3f-81bf-4584-8271-fe9093ebec4c" providerId="ADAL" clId="{B51EC3A1-94F2-4623-83AC-D237F07080BD}" dt="2020-03-18T17:13:53.116" v="15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B51EC3A1-94F2-4623-83AC-D237F07080BD}" dt="2020-03-18T19:13:00.565" v="5685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Joseph MacAdam" userId="bdcfcd3f-81bf-4584-8271-fe9093ebec4c" providerId="ADAL" clId="{B51EC3A1-94F2-4623-83AC-D237F07080BD}" dt="2020-03-18T19:08:38.836" v="5356" actId="20577"/>
        <pc:sldMkLst>
          <pc:docMk/>
          <pc:sldMk cId="309114280" sldId="589"/>
        </pc:sldMkLst>
        <pc:spChg chg="mod">
          <ac:chgData name="Joseph MacAdam" userId="bdcfcd3f-81bf-4584-8271-fe9093ebec4c" providerId="ADAL" clId="{B51EC3A1-94F2-4623-83AC-D237F07080BD}" dt="2020-03-18T19:07:55.602" v="5214" actId="20577"/>
          <ac:spMkLst>
            <pc:docMk/>
            <pc:sldMk cId="309114280" sldId="589"/>
            <ac:spMk id="2" creationId="{85EE4E87-2A74-4FE9-B099-0CCD360E3961}"/>
          </ac:spMkLst>
        </pc:spChg>
        <pc:spChg chg="mod">
          <ac:chgData name="Joseph MacAdam" userId="bdcfcd3f-81bf-4584-8271-fe9093ebec4c" providerId="ADAL" clId="{B51EC3A1-94F2-4623-83AC-D237F07080BD}" dt="2020-03-18T19:08:38.836" v="5356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Joseph MacAdam" userId="bdcfcd3f-81bf-4584-8271-fe9093ebec4c" providerId="ADAL" clId="{B51EC3A1-94F2-4623-83AC-D237F07080BD}" dt="2020-03-18T19:13:18.660" v="5692" actId="20577"/>
        <pc:sldMkLst>
          <pc:docMk/>
          <pc:sldMk cId="3694468642" sldId="590"/>
        </pc:sldMkLst>
        <pc:spChg chg="mod">
          <ac:chgData name="Joseph MacAdam" userId="bdcfcd3f-81bf-4584-8271-fe9093ebec4c" providerId="ADAL" clId="{B51EC3A1-94F2-4623-83AC-D237F07080BD}" dt="2020-03-18T19:13:18.660" v="5692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addSp delSp modSp">
        <pc:chgData name="Joseph MacAdam" userId="bdcfcd3f-81bf-4584-8271-fe9093ebec4c" providerId="ADAL" clId="{B51EC3A1-94F2-4623-83AC-D237F07080BD}" dt="2020-03-18T18:39:01.475" v="3507" actId="1076"/>
        <pc:sldMkLst>
          <pc:docMk/>
          <pc:sldMk cId="3957164049" sldId="591"/>
        </pc:sldMkLst>
        <pc:spChg chg="mod">
          <ac:chgData name="Joseph MacAdam" userId="bdcfcd3f-81bf-4584-8271-fe9093ebec4c" providerId="ADAL" clId="{B51EC3A1-94F2-4623-83AC-D237F07080BD}" dt="2020-03-18T18:38:41.838" v="3504" actId="404"/>
          <ac:spMkLst>
            <pc:docMk/>
            <pc:sldMk cId="3957164049" sldId="591"/>
            <ac:spMk id="3" creationId="{01884E43-1F99-4AEE-B654-C64ED2C3DDD7}"/>
          </ac:spMkLst>
        </pc:spChg>
        <pc:picChg chg="del mod">
          <ac:chgData name="Joseph MacAdam" userId="bdcfcd3f-81bf-4584-8271-fe9093ebec4c" providerId="ADAL" clId="{B51EC3A1-94F2-4623-83AC-D237F07080BD}" dt="2020-03-18T18:25:45.468" v="3200" actId="478"/>
          <ac:picMkLst>
            <pc:docMk/>
            <pc:sldMk cId="3957164049" sldId="591"/>
            <ac:picMk id="4" creationId="{303D060D-1139-489B-B029-AF996892D0F7}"/>
          </ac:picMkLst>
        </pc:picChg>
        <pc:picChg chg="add mod">
          <ac:chgData name="Joseph MacAdam" userId="bdcfcd3f-81bf-4584-8271-fe9093ebec4c" providerId="ADAL" clId="{B51EC3A1-94F2-4623-83AC-D237F07080BD}" dt="2020-03-18T18:38:58.284" v="3506" actId="1076"/>
          <ac:picMkLst>
            <pc:docMk/>
            <pc:sldMk cId="3957164049" sldId="591"/>
            <ac:picMk id="5" creationId="{62712C32-9A30-43DA-AC1A-09976B55CDCA}"/>
          </ac:picMkLst>
        </pc:picChg>
        <pc:picChg chg="add mod ord">
          <ac:chgData name="Joseph MacAdam" userId="bdcfcd3f-81bf-4584-8271-fe9093ebec4c" providerId="ADAL" clId="{B51EC3A1-94F2-4623-83AC-D237F07080BD}" dt="2020-03-18T18:39:01.475" v="3507" actId="1076"/>
          <ac:picMkLst>
            <pc:docMk/>
            <pc:sldMk cId="3957164049" sldId="591"/>
            <ac:picMk id="6" creationId="{04C2D960-5F82-4919-B95D-588DB1F539AE}"/>
          </ac:picMkLst>
        </pc:picChg>
      </pc:sldChg>
      <pc:sldChg chg="modSp modNotesTx">
        <pc:chgData name="Joseph MacAdam" userId="bdcfcd3f-81bf-4584-8271-fe9093ebec4c" providerId="ADAL" clId="{B51EC3A1-94F2-4623-83AC-D237F07080BD}" dt="2020-03-18T17:19:26.736" v="413" actId="1076"/>
        <pc:sldMkLst>
          <pc:docMk/>
          <pc:sldMk cId="3392114702" sldId="592"/>
        </pc:sldMkLst>
        <pc:spChg chg="mod">
          <ac:chgData name="Joseph MacAdam" userId="bdcfcd3f-81bf-4584-8271-fe9093ebec4c" providerId="ADAL" clId="{B51EC3A1-94F2-4623-83AC-D237F07080BD}" dt="2020-03-18T17:16:13.794" v="101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B51EC3A1-94F2-4623-83AC-D237F07080BD}" dt="2020-03-18T17:19:26.736" v="413" actId="1076"/>
          <ac:spMkLst>
            <pc:docMk/>
            <pc:sldMk cId="3392114702" sldId="592"/>
            <ac:spMk id="3" creationId="{FF20D8FE-5958-4695-9408-98B27A546595}"/>
          </ac:spMkLst>
        </pc:spChg>
      </pc:sldChg>
      <pc:sldChg chg="addSp modSp">
        <pc:chgData name="Joseph MacAdam" userId="bdcfcd3f-81bf-4584-8271-fe9093ebec4c" providerId="ADAL" clId="{B51EC3A1-94F2-4623-83AC-D237F07080BD}" dt="2020-03-18T19:23:44.741" v="5693" actId="11"/>
        <pc:sldMkLst>
          <pc:docMk/>
          <pc:sldMk cId="186350803" sldId="593"/>
        </pc:sldMkLst>
        <pc:spChg chg="mod">
          <ac:chgData name="Joseph MacAdam" userId="bdcfcd3f-81bf-4584-8271-fe9093ebec4c" providerId="ADAL" clId="{B51EC3A1-94F2-4623-83AC-D237F07080BD}" dt="2020-03-18T17:19:34.881" v="421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B51EC3A1-94F2-4623-83AC-D237F07080BD}" dt="2020-03-18T19:10:38.959" v="5462" actId="20577"/>
          <ac:spMkLst>
            <pc:docMk/>
            <pc:sldMk cId="186350803" sldId="593"/>
            <ac:spMk id="3" creationId="{21C25B94-29D5-48B2-A6F8-F9E7433E2123}"/>
          </ac:spMkLst>
        </pc:spChg>
        <pc:spChg chg="add mod">
          <ac:chgData name="Joseph MacAdam" userId="bdcfcd3f-81bf-4584-8271-fe9093ebec4c" providerId="ADAL" clId="{B51EC3A1-94F2-4623-83AC-D237F07080BD}" dt="2020-03-18T19:23:44.741" v="5693" actId="11"/>
          <ac:spMkLst>
            <pc:docMk/>
            <pc:sldMk cId="186350803" sldId="593"/>
            <ac:spMk id="4" creationId="{8718D33A-11E8-438A-BB82-6BD23360D349}"/>
          </ac:spMkLst>
        </pc:spChg>
      </pc:sldChg>
      <pc:sldChg chg="add del">
        <pc:chgData name="Joseph MacAdam" userId="bdcfcd3f-81bf-4584-8271-fe9093ebec4c" providerId="ADAL" clId="{B51EC3A1-94F2-4623-83AC-D237F07080BD}" dt="2020-03-18T17:21:20.413" v="424" actId="2696"/>
        <pc:sldMkLst>
          <pc:docMk/>
          <pc:sldMk cId="4139910246" sldId="596"/>
        </pc:sldMkLst>
      </pc:sldChg>
      <pc:sldChg chg="addSp delSp modSp">
        <pc:chgData name="Joseph MacAdam" userId="bdcfcd3f-81bf-4584-8271-fe9093ebec4c" providerId="ADAL" clId="{B51EC3A1-94F2-4623-83AC-D237F07080BD}" dt="2020-03-18T17:26:47.140" v="711" actId="20577"/>
        <pc:sldMkLst>
          <pc:docMk/>
          <pc:sldMk cId="1444812365" sldId="597"/>
        </pc:sldMkLst>
        <pc:spChg chg="mod">
          <ac:chgData name="Joseph MacAdam" userId="bdcfcd3f-81bf-4584-8271-fe9093ebec4c" providerId="ADAL" clId="{B51EC3A1-94F2-4623-83AC-D237F07080BD}" dt="2020-03-18T17:23:02.041" v="432" actId="20577"/>
          <ac:spMkLst>
            <pc:docMk/>
            <pc:sldMk cId="1444812365" sldId="597"/>
            <ac:spMk id="2" creationId="{F99F7508-1B8C-4674-A7EF-A074E249FD5A}"/>
          </ac:spMkLst>
        </pc:spChg>
        <pc:spChg chg="mod">
          <ac:chgData name="Joseph MacAdam" userId="bdcfcd3f-81bf-4584-8271-fe9093ebec4c" providerId="ADAL" clId="{B51EC3A1-94F2-4623-83AC-D237F07080BD}" dt="2020-03-18T17:26:47.140" v="711" actId="20577"/>
          <ac:spMkLst>
            <pc:docMk/>
            <pc:sldMk cId="1444812365" sldId="597"/>
            <ac:spMk id="3" creationId="{B7F30718-BBC5-40D2-A86C-9330C9A95CF0}"/>
          </ac:spMkLst>
        </pc:spChg>
        <pc:picChg chg="del">
          <ac:chgData name="Joseph MacAdam" userId="bdcfcd3f-81bf-4584-8271-fe9093ebec4c" providerId="ADAL" clId="{B51EC3A1-94F2-4623-83AC-D237F07080BD}" dt="2020-03-18T17:24:52.833" v="590" actId="478"/>
          <ac:picMkLst>
            <pc:docMk/>
            <pc:sldMk cId="1444812365" sldId="597"/>
            <ac:picMk id="4" creationId="{03DEA523-D9EE-4BA1-AB9F-E178EDEF57B8}"/>
          </ac:picMkLst>
        </pc:picChg>
        <pc:picChg chg="add mod">
          <ac:chgData name="Joseph MacAdam" userId="bdcfcd3f-81bf-4584-8271-fe9093ebec4c" providerId="ADAL" clId="{B51EC3A1-94F2-4623-83AC-D237F07080BD}" dt="2020-03-18T17:25:28.460" v="597" actId="14861"/>
          <ac:picMkLst>
            <pc:docMk/>
            <pc:sldMk cId="1444812365" sldId="597"/>
            <ac:picMk id="5" creationId="{3C514A47-D8F0-4C5F-8D65-DC8150590305}"/>
          </ac:picMkLst>
        </pc:picChg>
      </pc:sldChg>
      <pc:sldChg chg="addSp delSp modSp">
        <pc:chgData name="Joseph MacAdam" userId="bdcfcd3f-81bf-4584-8271-fe9093ebec4c" providerId="ADAL" clId="{B51EC3A1-94F2-4623-83AC-D237F07080BD}" dt="2020-03-18T17:36:42.563" v="1194" actId="14861"/>
        <pc:sldMkLst>
          <pc:docMk/>
          <pc:sldMk cId="2050871563" sldId="601"/>
        </pc:sldMkLst>
        <pc:spChg chg="mod">
          <ac:chgData name="Joseph MacAdam" userId="bdcfcd3f-81bf-4584-8271-fe9093ebec4c" providerId="ADAL" clId="{B51EC3A1-94F2-4623-83AC-D237F07080BD}" dt="2020-03-18T17:27:20.288" v="749" actId="20577"/>
          <ac:spMkLst>
            <pc:docMk/>
            <pc:sldMk cId="2050871563" sldId="601"/>
            <ac:spMk id="2" creationId="{882A53DE-0B40-4711-8077-2B93D2A628FE}"/>
          </ac:spMkLst>
        </pc:spChg>
        <pc:spChg chg="mod">
          <ac:chgData name="Joseph MacAdam" userId="bdcfcd3f-81bf-4584-8271-fe9093ebec4c" providerId="ADAL" clId="{B51EC3A1-94F2-4623-83AC-D237F07080BD}" dt="2020-03-18T17:35:29.448" v="1185" actId="14100"/>
          <ac:spMkLst>
            <pc:docMk/>
            <pc:sldMk cId="2050871563" sldId="601"/>
            <ac:spMk id="3" creationId="{3610F421-6420-42F0-B7F9-0937F8D1843A}"/>
          </ac:spMkLst>
        </pc:spChg>
        <pc:spChg chg="add del mod">
          <ac:chgData name="Joseph MacAdam" userId="bdcfcd3f-81bf-4584-8271-fe9093ebec4c" providerId="ADAL" clId="{B51EC3A1-94F2-4623-83AC-D237F07080BD}" dt="2020-03-18T17:34:57.161" v="1097" actId="478"/>
          <ac:spMkLst>
            <pc:docMk/>
            <pc:sldMk cId="2050871563" sldId="601"/>
            <ac:spMk id="7" creationId="{3FA1F6DA-2E74-4727-A35C-617AEEAA5DD6}"/>
          </ac:spMkLst>
        </pc:spChg>
        <pc:picChg chg="del">
          <ac:chgData name="Joseph MacAdam" userId="bdcfcd3f-81bf-4584-8271-fe9093ebec4c" providerId="ADAL" clId="{B51EC3A1-94F2-4623-83AC-D237F07080BD}" dt="2020-03-18T17:27:39.857" v="750" actId="478"/>
          <ac:picMkLst>
            <pc:docMk/>
            <pc:sldMk cId="2050871563" sldId="601"/>
            <ac:picMk id="4" creationId="{DC4C2F4A-2C01-4F30-A325-46F83C354A82}"/>
          </ac:picMkLst>
        </pc:picChg>
        <pc:picChg chg="add del mod">
          <ac:chgData name="Joseph MacAdam" userId="bdcfcd3f-81bf-4584-8271-fe9093ebec4c" providerId="ADAL" clId="{B51EC3A1-94F2-4623-83AC-D237F07080BD}" dt="2020-03-18T17:36:30.784" v="1188" actId="478"/>
          <ac:picMkLst>
            <pc:docMk/>
            <pc:sldMk cId="2050871563" sldId="601"/>
            <ac:picMk id="5" creationId="{60AAC282-DA6B-4CD5-B024-4F5B547A249E}"/>
          </ac:picMkLst>
        </pc:picChg>
        <pc:picChg chg="add del mod">
          <ac:chgData name="Joseph MacAdam" userId="bdcfcd3f-81bf-4584-8271-fe9093ebec4c" providerId="ADAL" clId="{B51EC3A1-94F2-4623-83AC-D237F07080BD}" dt="2020-03-18T17:34:55.865" v="1096" actId="478"/>
          <ac:picMkLst>
            <pc:docMk/>
            <pc:sldMk cId="2050871563" sldId="601"/>
            <ac:picMk id="6" creationId="{F1BDCD79-FB86-40ED-B5A4-3B89BF9FA3BD}"/>
          </ac:picMkLst>
        </pc:picChg>
        <pc:picChg chg="add mod">
          <ac:chgData name="Joseph MacAdam" userId="bdcfcd3f-81bf-4584-8271-fe9093ebec4c" providerId="ADAL" clId="{B51EC3A1-94F2-4623-83AC-D237F07080BD}" dt="2020-03-18T17:36:42.563" v="1194" actId="14861"/>
          <ac:picMkLst>
            <pc:docMk/>
            <pc:sldMk cId="2050871563" sldId="601"/>
            <ac:picMk id="8" creationId="{B145307F-4A59-44FE-A0B0-F79EA494DC37}"/>
          </ac:picMkLst>
        </pc:picChg>
      </pc:sldChg>
      <pc:sldChg chg="addSp delSp modSp">
        <pc:chgData name="Joseph MacAdam" userId="bdcfcd3f-81bf-4584-8271-fe9093ebec4c" providerId="ADAL" clId="{B51EC3A1-94F2-4623-83AC-D237F07080BD}" dt="2020-03-18T17:41:20.400" v="1447" actId="14100"/>
        <pc:sldMkLst>
          <pc:docMk/>
          <pc:sldMk cId="2118454917" sldId="602"/>
        </pc:sldMkLst>
        <pc:spChg chg="mod">
          <ac:chgData name="Joseph MacAdam" userId="bdcfcd3f-81bf-4584-8271-fe9093ebec4c" providerId="ADAL" clId="{B51EC3A1-94F2-4623-83AC-D237F07080BD}" dt="2020-03-18T17:37:07.137" v="1226" actId="20577"/>
          <ac:spMkLst>
            <pc:docMk/>
            <pc:sldMk cId="2118454917" sldId="602"/>
            <ac:spMk id="2" creationId="{88A9EAF9-D8D4-4D30-99F7-0DDBDC767BEF}"/>
          </ac:spMkLst>
        </pc:spChg>
        <pc:spChg chg="mod">
          <ac:chgData name="Joseph MacAdam" userId="bdcfcd3f-81bf-4584-8271-fe9093ebec4c" providerId="ADAL" clId="{B51EC3A1-94F2-4623-83AC-D237F07080BD}" dt="2020-03-18T17:40:25.096" v="1386" actId="14100"/>
          <ac:spMkLst>
            <pc:docMk/>
            <pc:sldMk cId="2118454917" sldId="602"/>
            <ac:spMk id="3" creationId="{95818363-64F5-467F-81C0-142B182933FA}"/>
          </ac:spMkLst>
        </pc:spChg>
        <pc:spChg chg="add mod">
          <ac:chgData name="Joseph MacAdam" userId="bdcfcd3f-81bf-4584-8271-fe9093ebec4c" providerId="ADAL" clId="{B51EC3A1-94F2-4623-83AC-D237F07080BD}" dt="2020-03-18T17:40:35" v="1388" actId="1076"/>
          <ac:spMkLst>
            <pc:docMk/>
            <pc:sldMk cId="2118454917" sldId="602"/>
            <ac:spMk id="5" creationId="{F00E3577-DEBF-47E4-B1D3-40C44D049FD5}"/>
          </ac:spMkLst>
        </pc:spChg>
        <pc:spChg chg="add mod">
          <ac:chgData name="Joseph MacAdam" userId="bdcfcd3f-81bf-4584-8271-fe9093ebec4c" providerId="ADAL" clId="{B51EC3A1-94F2-4623-83AC-D237F07080BD}" dt="2020-03-18T17:40:35" v="1388" actId="1076"/>
          <ac:spMkLst>
            <pc:docMk/>
            <pc:sldMk cId="2118454917" sldId="602"/>
            <ac:spMk id="8" creationId="{B5645DB8-70D0-4C6D-88EC-51B162108A0D}"/>
          </ac:spMkLst>
        </pc:spChg>
        <pc:spChg chg="add mod">
          <ac:chgData name="Joseph MacAdam" userId="bdcfcd3f-81bf-4584-8271-fe9093ebec4c" providerId="ADAL" clId="{B51EC3A1-94F2-4623-83AC-D237F07080BD}" dt="2020-03-18T17:40:35" v="1388" actId="1076"/>
          <ac:spMkLst>
            <pc:docMk/>
            <pc:sldMk cId="2118454917" sldId="602"/>
            <ac:spMk id="15" creationId="{2B793905-83F6-4E17-8B98-8BB46D2DB52D}"/>
          </ac:spMkLst>
        </pc:spChg>
        <pc:spChg chg="add mod">
          <ac:chgData name="Joseph MacAdam" userId="bdcfcd3f-81bf-4584-8271-fe9093ebec4c" providerId="ADAL" clId="{B51EC3A1-94F2-4623-83AC-D237F07080BD}" dt="2020-03-18T17:41:18.439" v="1446" actId="1076"/>
          <ac:spMkLst>
            <pc:docMk/>
            <pc:sldMk cId="2118454917" sldId="602"/>
            <ac:spMk id="17" creationId="{3C2EAB9A-8DB5-4109-9990-D96CE4C73CC8}"/>
          </ac:spMkLst>
        </pc:spChg>
        <pc:picChg chg="add del mod">
          <ac:chgData name="Joseph MacAdam" userId="bdcfcd3f-81bf-4584-8271-fe9093ebec4c" providerId="ADAL" clId="{B51EC3A1-94F2-4623-83AC-D237F07080BD}" dt="2020-03-18T17:39:41.808" v="1372" actId="478"/>
          <ac:picMkLst>
            <pc:docMk/>
            <pc:sldMk cId="2118454917" sldId="602"/>
            <ac:picMk id="4" creationId="{2C72D880-3D8F-4C29-8442-5B5587C2ECB7}"/>
          </ac:picMkLst>
        </pc:picChg>
        <pc:picChg chg="add mod ord">
          <ac:chgData name="Joseph MacAdam" userId="bdcfcd3f-81bf-4584-8271-fe9093ebec4c" providerId="ADAL" clId="{B51EC3A1-94F2-4623-83AC-D237F07080BD}" dt="2020-03-18T17:40:28.016" v="1387" actId="1076"/>
          <ac:picMkLst>
            <pc:docMk/>
            <pc:sldMk cId="2118454917" sldId="602"/>
            <ac:picMk id="11" creationId="{D7124E06-8D4D-42DE-B1C1-B5A0E5503231}"/>
          </ac:picMkLst>
        </pc:picChg>
        <pc:cxnChg chg="add mod">
          <ac:chgData name="Joseph MacAdam" userId="bdcfcd3f-81bf-4584-8271-fe9093ebec4c" providerId="ADAL" clId="{B51EC3A1-94F2-4623-83AC-D237F07080BD}" dt="2020-03-18T17:40:35" v="1388" actId="1076"/>
          <ac:cxnSpMkLst>
            <pc:docMk/>
            <pc:sldMk cId="2118454917" sldId="602"/>
            <ac:cxnSpMk id="7" creationId="{6A939BAF-7D0E-4F0E-BCC4-17FC0D1273F3}"/>
          </ac:cxnSpMkLst>
        </pc:cxnChg>
        <pc:cxnChg chg="add mod">
          <ac:chgData name="Joseph MacAdam" userId="bdcfcd3f-81bf-4584-8271-fe9093ebec4c" providerId="ADAL" clId="{B51EC3A1-94F2-4623-83AC-D237F07080BD}" dt="2020-03-18T17:40:35" v="1388" actId="1076"/>
          <ac:cxnSpMkLst>
            <pc:docMk/>
            <pc:sldMk cId="2118454917" sldId="602"/>
            <ac:cxnSpMk id="9" creationId="{05D0111F-2726-45C9-B5DA-80732183B9EE}"/>
          </ac:cxnSpMkLst>
        </pc:cxnChg>
        <pc:cxnChg chg="add mod">
          <ac:chgData name="Joseph MacAdam" userId="bdcfcd3f-81bf-4584-8271-fe9093ebec4c" providerId="ADAL" clId="{B51EC3A1-94F2-4623-83AC-D237F07080BD}" dt="2020-03-18T17:40:35" v="1388" actId="1076"/>
          <ac:cxnSpMkLst>
            <pc:docMk/>
            <pc:sldMk cId="2118454917" sldId="602"/>
            <ac:cxnSpMk id="16" creationId="{95C30D94-83EF-4435-A1E7-24FE0410896A}"/>
          </ac:cxnSpMkLst>
        </pc:cxnChg>
        <pc:cxnChg chg="add mod">
          <ac:chgData name="Joseph MacAdam" userId="bdcfcd3f-81bf-4584-8271-fe9093ebec4c" providerId="ADAL" clId="{B51EC3A1-94F2-4623-83AC-D237F07080BD}" dt="2020-03-18T17:41:20.400" v="1447" actId="14100"/>
          <ac:cxnSpMkLst>
            <pc:docMk/>
            <pc:sldMk cId="2118454917" sldId="602"/>
            <ac:cxnSpMk id="18" creationId="{29A5E613-1BDC-4EF9-9840-6A77C8A6257A}"/>
          </ac:cxnSpMkLst>
        </pc:cxnChg>
      </pc:sldChg>
      <pc:sldChg chg="addSp delSp modSp">
        <pc:chgData name="Joseph MacAdam" userId="bdcfcd3f-81bf-4584-8271-fe9093ebec4c" providerId="ADAL" clId="{B51EC3A1-94F2-4623-83AC-D237F07080BD}" dt="2020-03-18T18:50:13.692" v="4253" actId="27636"/>
        <pc:sldMkLst>
          <pc:docMk/>
          <pc:sldMk cId="502917719" sldId="603"/>
        </pc:sldMkLst>
        <pc:spChg chg="mod">
          <ac:chgData name="Joseph MacAdam" userId="bdcfcd3f-81bf-4584-8271-fe9093ebec4c" providerId="ADAL" clId="{B51EC3A1-94F2-4623-83AC-D237F07080BD}" dt="2020-03-18T18:50:13.692" v="4253" actId="27636"/>
          <ac:spMkLst>
            <pc:docMk/>
            <pc:sldMk cId="502917719" sldId="603"/>
            <ac:spMk id="3" creationId="{B417FD32-F174-4F9B-AC24-75F280513A52}"/>
          </ac:spMkLst>
        </pc:spChg>
        <pc:spChg chg="add mod">
          <ac:chgData name="Joseph MacAdam" userId="bdcfcd3f-81bf-4584-8271-fe9093ebec4c" providerId="ADAL" clId="{B51EC3A1-94F2-4623-83AC-D237F07080BD}" dt="2020-03-18T18:43:23.503" v="4106" actId="404"/>
          <ac:spMkLst>
            <pc:docMk/>
            <pc:sldMk cId="502917719" sldId="603"/>
            <ac:spMk id="7" creationId="{BCEB20AE-C3F3-46D2-AD6C-4E27CA8889B0}"/>
          </ac:spMkLst>
        </pc:spChg>
        <pc:picChg chg="add del mod">
          <ac:chgData name="Joseph MacAdam" userId="bdcfcd3f-81bf-4584-8271-fe9093ebec4c" providerId="ADAL" clId="{B51EC3A1-94F2-4623-83AC-D237F07080BD}" dt="2020-03-18T18:42:15.731" v="3938" actId="478"/>
          <ac:picMkLst>
            <pc:docMk/>
            <pc:sldMk cId="502917719" sldId="603"/>
            <ac:picMk id="4" creationId="{45769DB7-8D64-4BAF-8409-3D6E935A99D3}"/>
          </ac:picMkLst>
        </pc:picChg>
        <pc:picChg chg="del">
          <ac:chgData name="Joseph MacAdam" userId="bdcfcd3f-81bf-4584-8271-fe9093ebec4c" providerId="ADAL" clId="{B51EC3A1-94F2-4623-83AC-D237F07080BD}" dt="2020-03-18T18:39:20.444" v="3557" actId="478"/>
          <ac:picMkLst>
            <pc:docMk/>
            <pc:sldMk cId="502917719" sldId="603"/>
            <ac:picMk id="5" creationId="{FB5B71B4-2870-43C1-AA7F-3ACCB637565B}"/>
          </ac:picMkLst>
        </pc:picChg>
        <pc:picChg chg="add mod">
          <ac:chgData name="Joseph MacAdam" userId="bdcfcd3f-81bf-4584-8271-fe9093ebec4c" providerId="ADAL" clId="{B51EC3A1-94F2-4623-83AC-D237F07080BD}" dt="2020-03-18T18:42:26.427" v="3942" actId="1076"/>
          <ac:picMkLst>
            <pc:docMk/>
            <pc:sldMk cId="502917719" sldId="603"/>
            <ac:picMk id="6" creationId="{B154D669-8EB8-490B-8D6F-4AA6A0C24CF4}"/>
          </ac:picMkLst>
        </pc:picChg>
      </pc:sldChg>
      <pc:sldChg chg="addSp delSp modSp">
        <pc:chgData name="Joseph MacAdam" userId="bdcfcd3f-81bf-4584-8271-fe9093ebec4c" providerId="ADAL" clId="{B51EC3A1-94F2-4623-83AC-D237F07080BD}" dt="2020-03-18T18:54:24.143" v="4531" actId="14100"/>
        <pc:sldMkLst>
          <pc:docMk/>
          <pc:sldMk cId="904304897" sldId="604"/>
        </pc:sldMkLst>
        <pc:spChg chg="mod">
          <ac:chgData name="Joseph MacAdam" userId="bdcfcd3f-81bf-4584-8271-fe9093ebec4c" providerId="ADAL" clId="{B51EC3A1-94F2-4623-83AC-D237F07080BD}" dt="2020-03-18T18:52:18.659" v="4390" actId="404"/>
          <ac:spMkLst>
            <pc:docMk/>
            <pc:sldMk cId="904304897" sldId="604"/>
            <ac:spMk id="3" creationId="{B417FD32-F174-4F9B-AC24-75F280513A52}"/>
          </ac:spMkLst>
        </pc:spChg>
        <pc:spChg chg="add mod">
          <ac:chgData name="Joseph MacAdam" userId="bdcfcd3f-81bf-4584-8271-fe9093ebec4c" providerId="ADAL" clId="{B51EC3A1-94F2-4623-83AC-D237F07080BD}" dt="2020-03-18T18:52:36.431" v="4399" actId="14100"/>
          <ac:spMkLst>
            <pc:docMk/>
            <pc:sldMk cId="904304897" sldId="604"/>
            <ac:spMk id="6" creationId="{20FB0ACD-E36D-4F0E-A007-8DB0A597EE79}"/>
          </ac:spMkLst>
        </pc:spChg>
        <pc:spChg chg="add mod">
          <ac:chgData name="Joseph MacAdam" userId="bdcfcd3f-81bf-4584-8271-fe9093ebec4c" providerId="ADAL" clId="{B51EC3A1-94F2-4623-83AC-D237F07080BD}" dt="2020-03-18T18:53:31.991" v="4485" actId="20577"/>
          <ac:spMkLst>
            <pc:docMk/>
            <pc:sldMk cId="904304897" sldId="604"/>
            <ac:spMk id="8" creationId="{050F96CD-C060-4DD6-A9BA-1B042474A584}"/>
          </ac:spMkLst>
        </pc:spChg>
        <pc:spChg chg="add mod">
          <ac:chgData name="Joseph MacAdam" userId="bdcfcd3f-81bf-4584-8271-fe9093ebec4c" providerId="ADAL" clId="{B51EC3A1-94F2-4623-83AC-D237F07080BD}" dt="2020-03-18T18:54:19.095" v="4529" actId="20577"/>
          <ac:spMkLst>
            <pc:docMk/>
            <pc:sldMk cId="904304897" sldId="604"/>
            <ac:spMk id="9" creationId="{E28D53E0-B470-4D08-8741-4CDFA95F99C3}"/>
          </ac:spMkLst>
        </pc:spChg>
        <pc:picChg chg="del">
          <ac:chgData name="Joseph MacAdam" userId="bdcfcd3f-81bf-4584-8271-fe9093ebec4c" providerId="ADAL" clId="{B51EC3A1-94F2-4623-83AC-D237F07080BD}" dt="2020-03-18T18:50:33.585" v="4291" actId="478"/>
          <ac:picMkLst>
            <pc:docMk/>
            <pc:sldMk cId="904304897" sldId="604"/>
            <ac:picMk id="4" creationId="{17831FEB-F131-48E2-8207-79FFBA900AE1}"/>
          </ac:picMkLst>
        </pc:picChg>
        <pc:picChg chg="add mod">
          <ac:chgData name="Joseph MacAdam" userId="bdcfcd3f-81bf-4584-8271-fe9093ebec4c" providerId="ADAL" clId="{B51EC3A1-94F2-4623-83AC-D237F07080BD}" dt="2020-03-18T18:52:31.895" v="4397" actId="1076"/>
          <ac:picMkLst>
            <pc:docMk/>
            <pc:sldMk cId="904304897" sldId="604"/>
            <ac:picMk id="5" creationId="{18B0AA58-6585-4D85-82DC-962B989A1165}"/>
          </ac:picMkLst>
        </pc:picChg>
        <pc:picChg chg="add mod">
          <ac:chgData name="Joseph MacAdam" userId="bdcfcd3f-81bf-4584-8271-fe9093ebec4c" providerId="ADAL" clId="{B51EC3A1-94F2-4623-83AC-D237F07080BD}" dt="2020-03-18T18:53:39.122" v="4488" actId="14861"/>
          <ac:picMkLst>
            <pc:docMk/>
            <pc:sldMk cId="904304897" sldId="604"/>
            <ac:picMk id="7" creationId="{70466143-A5EE-4947-B9EB-EB209B7C19AF}"/>
          </ac:picMkLst>
        </pc:picChg>
        <pc:cxnChg chg="add mod">
          <ac:chgData name="Joseph MacAdam" userId="bdcfcd3f-81bf-4584-8271-fe9093ebec4c" providerId="ADAL" clId="{B51EC3A1-94F2-4623-83AC-D237F07080BD}" dt="2020-03-18T18:54:24.143" v="4531" actId="14100"/>
          <ac:cxnSpMkLst>
            <pc:docMk/>
            <pc:sldMk cId="904304897" sldId="604"/>
            <ac:cxnSpMk id="10" creationId="{FD3C5285-2AD1-4A73-A20F-14DA90F45533}"/>
          </ac:cxnSpMkLst>
        </pc:cxnChg>
      </pc:sldChg>
      <pc:sldChg chg="addSp modSp add">
        <pc:chgData name="Joseph MacAdam" userId="bdcfcd3f-81bf-4584-8271-fe9093ebec4c" providerId="ADAL" clId="{B51EC3A1-94F2-4623-83AC-D237F07080BD}" dt="2020-03-18T17:44:14.975" v="1701" actId="20577"/>
        <pc:sldMkLst>
          <pc:docMk/>
          <pc:sldMk cId="176603421" sldId="605"/>
        </pc:sldMkLst>
        <pc:spChg chg="mod">
          <ac:chgData name="Joseph MacAdam" userId="bdcfcd3f-81bf-4584-8271-fe9093ebec4c" providerId="ADAL" clId="{B51EC3A1-94F2-4623-83AC-D237F07080BD}" dt="2020-03-18T17:42:24.256" v="1466" actId="20577"/>
          <ac:spMkLst>
            <pc:docMk/>
            <pc:sldMk cId="176603421" sldId="605"/>
            <ac:spMk id="2" creationId="{F0CDA319-0EB0-4241-999B-29E50036B20F}"/>
          </ac:spMkLst>
        </pc:spChg>
        <pc:spChg chg="mod">
          <ac:chgData name="Joseph MacAdam" userId="bdcfcd3f-81bf-4584-8271-fe9093ebec4c" providerId="ADAL" clId="{B51EC3A1-94F2-4623-83AC-D237F07080BD}" dt="2020-03-18T17:43:37.015" v="1556" actId="14100"/>
          <ac:spMkLst>
            <pc:docMk/>
            <pc:sldMk cId="176603421" sldId="605"/>
            <ac:spMk id="3" creationId="{68A96710-124C-46FF-8260-9343359FCFD9}"/>
          </ac:spMkLst>
        </pc:spChg>
        <pc:spChg chg="add mod">
          <ac:chgData name="Joseph MacAdam" userId="bdcfcd3f-81bf-4584-8271-fe9093ebec4c" providerId="ADAL" clId="{B51EC3A1-94F2-4623-83AC-D237F07080BD}" dt="2020-03-18T17:44:14.975" v="1701" actId="20577"/>
          <ac:spMkLst>
            <pc:docMk/>
            <pc:sldMk cId="176603421" sldId="605"/>
            <ac:spMk id="5" creationId="{81421ACF-4709-4A33-B774-6840810DA75B}"/>
          </ac:spMkLst>
        </pc:spChg>
        <pc:picChg chg="add mod">
          <ac:chgData name="Joseph MacAdam" userId="bdcfcd3f-81bf-4584-8271-fe9093ebec4c" providerId="ADAL" clId="{B51EC3A1-94F2-4623-83AC-D237F07080BD}" dt="2020-03-18T17:43:31.260" v="1555" actId="14861"/>
          <ac:picMkLst>
            <pc:docMk/>
            <pc:sldMk cId="176603421" sldId="605"/>
            <ac:picMk id="4" creationId="{ECAC4152-6A16-4226-9357-F52BF8D73E56}"/>
          </ac:picMkLst>
        </pc:picChg>
      </pc:sldChg>
      <pc:sldChg chg="addSp delSp modSp add">
        <pc:chgData name="Joseph MacAdam" userId="bdcfcd3f-81bf-4584-8271-fe9093ebec4c" providerId="ADAL" clId="{B51EC3A1-94F2-4623-83AC-D237F07080BD}" dt="2020-03-18T18:04:46.937" v="2036" actId="14861"/>
        <pc:sldMkLst>
          <pc:docMk/>
          <pc:sldMk cId="883546114" sldId="606"/>
        </pc:sldMkLst>
        <pc:spChg chg="mod">
          <ac:chgData name="Joseph MacAdam" userId="bdcfcd3f-81bf-4584-8271-fe9093ebec4c" providerId="ADAL" clId="{B51EC3A1-94F2-4623-83AC-D237F07080BD}" dt="2020-03-18T17:53:06.018" v="1734" actId="20577"/>
          <ac:spMkLst>
            <pc:docMk/>
            <pc:sldMk cId="883546114" sldId="606"/>
            <ac:spMk id="2" creationId="{24BF28EF-E019-45D8-B0F0-CD8F356F1077}"/>
          </ac:spMkLst>
        </pc:spChg>
        <pc:spChg chg="mod">
          <ac:chgData name="Joseph MacAdam" userId="bdcfcd3f-81bf-4584-8271-fe9093ebec4c" providerId="ADAL" clId="{B51EC3A1-94F2-4623-83AC-D237F07080BD}" dt="2020-03-18T18:03:42.517" v="2019" actId="20577"/>
          <ac:spMkLst>
            <pc:docMk/>
            <pc:sldMk cId="883546114" sldId="606"/>
            <ac:spMk id="3" creationId="{F96D2004-2B50-4C95-99F0-A2E4F14139E3}"/>
          </ac:spMkLst>
        </pc:spChg>
        <pc:spChg chg="add mod">
          <ac:chgData name="Joseph MacAdam" userId="bdcfcd3f-81bf-4584-8271-fe9093ebec4c" providerId="ADAL" clId="{B51EC3A1-94F2-4623-83AC-D237F07080BD}" dt="2020-03-18T18:04:08.398" v="2026" actId="14100"/>
          <ac:spMkLst>
            <pc:docMk/>
            <pc:sldMk cId="883546114" sldId="606"/>
            <ac:spMk id="4" creationId="{47450E9F-F547-4A65-A262-D326489AD4F3}"/>
          </ac:spMkLst>
        </pc:spChg>
        <pc:spChg chg="add del">
          <ac:chgData name="Joseph MacAdam" userId="bdcfcd3f-81bf-4584-8271-fe9093ebec4c" providerId="ADAL" clId="{B51EC3A1-94F2-4623-83AC-D237F07080BD}" dt="2020-03-18T18:04:17.018" v="2028" actId="478"/>
          <ac:spMkLst>
            <pc:docMk/>
            <pc:sldMk cId="883546114" sldId="606"/>
            <ac:spMk id="5" creationId="{CCDBCB92-6491-4A1C-B313-88858DC1A965}"/>
          </ac:spMkLst>
        </pc:spChg>
        <pc:picChg chg="add mod">
          <ac:chgData name="Joseph MacAdam" userId="bdcfcd3f-81bf-4584-8271-fe9093ebec4c" providerId="ADAL" clId="{B51EC3A1-94F2-4623-83AC-D237F07080BD}" dt="2020-03-18T18:04:46.937" v="2036" actId="14861"/>
          <ac:picMkLst>
            <pc:docMk/>
            <pc:sldMk cId="883546114" sldId="606"/>
            <ac:picMk id="6" creationId="{A5513989-F397-4A07-9F3D-AA3C735D2D44}"/>
          </ac:picMkLst>
        </pc:picChg>
      </pc:sldChg>
      <pc:sldChg chg="addSp modSp add">
        <pc:chgData name="Joseph MacAdam" userId="bdcfcd3f-81bf-4584-8271-fe9093ebec4c" providerId="ADAL" clId="{B51EC3A1-94F2-4623-83AC-D237F07080BD}" dt="2020-03-18T18:13:33.333" v="2613" actId="14100"/>
        <pc:sldMkLst>
          <pc:docMk/>
          <pc:sldMk cId="708658906" sldId="607"/>
        </pc:sldMkLst>
        <pc:spChg chg="mod">
          <ac:chgData name="Joseph MacAdam" userId="bdcfcd3f-81bf-4584-8271-fe9093ebec4c" providerId="ADAL" clId="{B51EC3A1-94F2-4623-83AC-D237F07080BD}" dt="2020-03-18T18:05:36.479" v="2153" actId="20577"/>
          <ac:spMkLst>
            <pc:docMk/>
            <pc:sldMk cId="708658906" sldId="607"/>
            <ac:spMk id="2" creationId="{2DE01E25-32C8-4C3F-B125-8106084A9CE7}"/>
          </ac:spMkLst>
        </pc:spChg>
        <pc:spChg chg="mod">
          <ac:chgData name="Joseph MacAdam" userId="bdcfcd3f-81bf-4584-8271-fe9093ebec4c" providerId="ADAL" clId="{B51EC3A1-94F2-4623-83AC-D237F07080BD}" dt="2020-03-18T18:12:08.926" v="2528" actId="20577"/>
          <ac:spMkLst>
            <pc:docMk/>
            <pc:sldMk cId="708658906" sldId="607"/>
            <ac:spMk id="3" creationId="{CFE35F15-3A41-42E6-B9EA-AEA735DD8370}"/>
          </ac:spMkLst>
        </pc:spChg>
        <pc:spChg chg="add mod">
          <ac:chgData name="Joseph MacAdam" userId="bdcfcd3f-81bf-4584-8271-fe9093ebec4c" providerId="ADAL" clId="{B51EC3A1-94F2-4623-83AC-D237F07080BD}" dt="2020-03-18T18:13:31.405" v="2612" actId="1076"/>
          <ac:spMkLst>
            <pc:docMk/>
            <pc:sldMk cId="708658906" sldId="607"/>
            <ac:spMk id="5" creationId="{147F07CE-3297-4831-9943-2F78AB5F9C45}"/>
          </ac:spMkLst>
        </pc:spChg>
        <pc:picChg chg="add mod">
          <ac:chgData name="Joseph MacAdam" userId="bdcfcd3f-81bf-4584-8271-fe9093ebec4c" providerId="ADAL" clId="{B51EC3A1-94F2-4623-83AC-D237F07080BD}" dt="2020-03-18T18:12:44.309" v="2532" actId="14861"/>
          <ac:picMkLst>
            <pc:docMk/>
            <pc:sldMk cId="708658906" sldId="607"/>
            <ac:picMk id="4" creationId="{4E0683A9-1E69-4691-8CC1-47E7157B091C}"/>
          </ac:picMkLst>
        </pc:picChg>
        <pc:cxnChg chg="add mod">
          <ac:chgData name="Joseph MacAdam" userId="bdcfcd3f-81bf-4584-8271-fe9093ebec4c" providerId="ADAL" clId="{B51EC3A1-94F2-4623-83AC-D237F07080BD}" dt="2020-03-18T18:13:33.333" v="2613" actId="14100"/>
          <ac:cxnSpMkLst>
            <pc:docMk/>
            <pc:sldMk cId="708658906" sldId="607"/>
            <ac:cxnSpMk id="6" creationId="{AA768D19-B8C3-488E-BE05-E0364281DD23}"/>
          </ac:cxnSpMkLst>
        </pc:cxnChg>
      </pc:sldChg>
      <pc:sldChg chg="addSp modSp add">
        <pc:chgData name="Joseph MacAdam" userId="bdcfcd3f-81bf-4584-8271-fe9093ebec4c" providerId="ADAL" clId="{B51EC3A1-94F2-4623-83AC-D237F07080BD}" dt="2020-03-18T18:20:43.213" v="2915" actId="1076"/>
        <pc:sldMkLst>
          <pc:docMk/>
          <pc:sldMk cId="726818649" sldId="608"/>
        </pc:sldMkLst>
        <pc:spChg chg="mod">
          <ac:chgData name="Joseph MacAdam" userId="bdcfcd3f-81bf-4584-8271-fe9093ebec4c" providerId="ADAL" clId="{B51EC3A1-94F2-4623-83AC-D237F07080BD}" dt="2020-03-18T18:16:21.861" v="2651" actId="20577"/>
          <ac:spMkLst>
            <pc:docMk/>
            <pc:sldMk cId="726818649" sldId="608"/>
            <ac:spMk id="2" creationId="{E1CF0959-BCED-4F9A-858C-B92F97DD7FE1}"/>
          </ac:spMkLst>
        </pc:spChg>
        <pc:spChg chg="mod">
          <ac:chgData name="Joseph MacAdam" userId="bdcfcd3f-81bf-4584-8271-fe9093ebec4c" providerId="ADAL" clId="{B51EC3A1-94F2-4623-83AC-D237F07080BD}" dt="2020-03-18T18:20:43.213" v="2915" actId="1076"/>
          <ac:spMkLst>
            <pc:docMk/>
            <pc:sldMk cId="726818649" sldId="608"/>
            <ac:spMk id="3" creationId="{3FCD3217-D2D0-41D2-A718-67C79256C266}"/>
          </ac:spMkLst>
        </pc:spChg>
        <pc:picChg chg="add mod">
          <ac:chgData name="Joseph MacAdam" userId="bdcfcd3f-81bf-4584-8271-fe9093ebec4c" providerId="ADAL" clId="{B51EC3A1-94F2-4623-83AC-D237F07080BD}" dt="2020-03-18T18:20:05.398" v="2909" actId="692"/>
          <ac:picMkLst>
            <pc:docMk/>
            <pc:sldMk cId="726818649" sldId="608"/>
            <ac:picMk id="4" creationId="{9ABAB405-FA54-466B-A0E1-CA596F551628}"/>
          </ac:picMkLst>
        </pc:picChg>
      </pc:sldChg>
      <pc:sldChg chg="addSp modSp add">
        <pc:chgData name="Joseph MacAdam" userId="bdcfcd3f-81bf-4584-8271-fe9093ebec4c" providerId="ADAL" clId="{B51EC3A1-94F2-4623-83AC-D237F07080BD}" dt="2020-03-18T18:25:25.349" v="3198" actId="14100"/>
        <pc:sldMkLst>
          <pc:docMk/>
          <pc:sldMk cId="908167210" sldId="609"/>
        </pc:sldMkLst>
        <pc:spChg chg="mod">
          <ac:chgData name="Joseph MacAdam" userId="bdcfcd3f-81bf-4584-8271-fe9093ebec4c" providerId="ADAL" clId="{B51EC3A1-94F2-4623-83AC-D237F07080BD}" dt="2020-03-18T18:21:10.957" v="2942" actId="20577"/>
          <ac:spMkLst>
            <pc:docMk/>
            <pc:sldMk cId="908167210" sldId="609"/>
            <ac:spMk id="2" creationId="{F0CC4156-E281-4707-8274-B82E406CD177}"/>
          </ac:spMkLst>
        </pc:spChg>
        <pc:spChg chg="mod">
          <ac:chgData name="Joseph MacAdam" userId="bdcfcd3f-81bf-4584-8271-fe9093ebec4c" providerId="ADAL" clId="{B51EC3A1-94F2-4623-83AC-D237F07080BD}" dt="2020-03-18T18:22:33.341" v="3099" actId="14100"/>
          <ac:spMkLst>
            <pc:docMk/>
            <pc:sldMk cId="908167210" sldId="609"/>
            <ac:spMk id="3" creationId="{C5FC9E33-D3E8-4791-B9C9-A6453ABEB736}"/>
          </ac:spMkLst>
        </pc:spChg>
        <pc:spChg chg="add mod">
          <ac:chgData name="Joseph MacAdam" userId="bdcfcd3f-81bf-4584-8271-fe9093ebec4c" providerId="ADAL" clId="{B51EC3A1-94F2-4623-83AC-D237F07080BD}" dt="2020-03-18T18:24:34.308" v="3143" actId="14100"/>
          <ac:spMkLst>
            <pc:docMk/>
            <pc:sldMk cId="908167210" sldId="609"/>
            <ac:spMk id="5" creationId="{98817361-705B-4033-970C-43E2358C8751}"/>
          </ac:spMkLst>
        </pc:spChg>
        <pc:spChg chg="add mod">
          <ac:chgData name="Joseph MacAdam" userId="bdcfcd3f-81bf-4584-8271-fe9093ebec4c" providerId="ADAL" clId="{B51EC3A1-94F2-4623-83AC-D237F07080BD}" dt="2020-03-18T18:25:08.972" v="3194" actId="20577"/>
          <ac:spMkLst>
            <pc:docMk/>
            <pc:sldMk cId="908167210" sldId="609"/>
            <ac:spMk id="13" creationId="{EB4BCCFC-5523-4CFD-BA97-3FBE857CFDF9}"/>
          </ac:spMkLst>
        </pc:spChg>
        <pc:picChg chg="add mod">
          <ac:chgData name="Joseph MacAdam" userId="bdcfcd3f-81bf-4584-8271-fe9093ebec4c" providerId="ADAL" clId="{B51EC3A1-94F2-4623-83AC-D237F07080BD}" dt="2020-03-18T18:23:38.119" v="3107" actId="14861"/>
          <ac:picMkLst>
            <pc:docMk/>
            <pc:sldMk cId="908167210" sldId="609"/>
            <ac:picMk id="4" creationId="{59B446C6-11C1-4E52-AD6F-044C1C609F04}"/>
          </ac:picMkLst>
        </pc:picChg>
        <pc:cxnChg chg="add mod">
          <ac:chgData name="Joseph MacAdam" userId="bdcfcd3f-81bf-4584-8271-fe9093ebec4c" providerId="ADAL" clId="{B51EC3A1-94F2-4623-83AC-D237F07080BD}" dt="2020-03-18T18:24:47.360" v="3149" actId="14100"/>
          <ac:cxnSpMkLst>
            <pc:docMk/>
            <pc:sldMk cId="908167210" sldId="609"/>
            <ac:cxnSpMk id="6" creationId="{F8D817B5-8063-4637-B8BA-183C2F2ADE31}"/>
          </ac:cxnSpMkLst>
        </pc:cxnChg>
        <pc:cxnChg chg="add mod">
          <ac:chgData name="Joseph MacAdam" userId="bdcfcd3f-81bf-4584-8271-fe9093ebec4c" providerId="ADAL" clId="{B51EC3A1-94F2-4623-83AC-D237F07080BD}" dt="2020-03-18T18:24:44.220" v="3148" actId="14100"/>
          <ac:cxnSpMkLst>
            <pc:docMk/>
            <pc:sldMk cId="908167210" sldId="609"/>
            <ac:cxnSpMk id="8" creationId="{606F73A5-2FFF-4AE3-944D-6CA5FDB3E494}"/>
          </ac:cxnSpMkLst>
        </pc:cxnChg>
        <pc:cxnChg chg="add mod">
          <ac:chgData name="Joseph MacAdam" userId="bdcfcd3f-81bf-4584-8271-fe9093ebec4c" providerId="ADAL" clId="{B51EC3A1-94F2-4623-83AC-D237F07080BD}" dt="2020-03-18T18:25:25.349" v="3198" actId="14100"/>
          <ac:cxnSpMkLst>
            <pc:docMk/>
            <pc:sldMk cId="908167210" sldId="609"/>
            <ac:cxnSpMk id="14" creationId="{064B64F8-D361-4905-91BC-BC3E8CBC8376}"/>
          </ac:cxnSpMkLst>
        </pc:cxnChg>
        <pc:cxnChg chg="add mod">
          <ac:chgData name="Joseph MacAdam" userId="bdcfcd3f-81bf-4584-8271-fe9093ebec4c" providerId="ADAL" clId="{B51EC3A1-94F2-4623-83AC-D237F07080BD}" dt="2020-03-18T18:25:15.933" v="3196" actId="14100"/>
          <ac:cxnSpMkLst>
            <pc:docMk/>
            <pc:sldMk cId="908167210" sldId="609"/>
            <ac:cxnSpMk id="15" creationId="{C6FF7AA6-1E22-48AB-89B5-24A4D4993991}"/>
          </ac:cxnSpMkLst>
        </pc:cxnChg>
      </pc:sldChg>
      <pc:sldChg chg="addSp modSp add">
        <pc:chgData name="Joseph MacAdam" userId="bdcfcd3f-81bf-4584-8271-fe9093ebec4c" providerId="ADAL" clId="{B51EC3A1-94F2-4623-83AC-D237F07080BD}" dt="2020-03-18T18:57:52.126" v="4756" actId="1076"/>
        <pc:sldMkLst>
          <pc:docMk/>
          <pc:sldMk cId="369648522" sldId="610"/>
        </pc:sldMkLst>
        <pc:spChg chg="mod">
          <ac:chgData name="Joseph MacAdam" userId="bdcfcd3f-81bf-4584-8271-fe9093ebec4c" providerId="ADAL" clId="{B51EC3A1-94F2-4623-83AC-D237F07080BD}" dt="2020-03-18T18:53:49.303" v="4509" actId="20577"/>
          <ac:spMkLst>
            <pc:docMk/>
            <pc:sldMk cId="369648522" sldId="610"/>
            <ac:spMk id="2" creationId="{89417A05-D0A0-4DD0-BE2E-DEF90603BA43}"/>
          </ac:spMkLst>
        </pc:spChg>
        <pc:spChg chg="mod">
          <ac:chgData name="Joseph MacAdam" userId="bdcfcd3f-81bf-4584-8271-fe9093ebec4c" providerId="ADAL" clId="{B51EC3A1-94F2-4623-83AC-D237F07080BD}" dt="2020-03-18T18:57:05.202" v="4722" actId="113"/>
          <ac:spMkLst>
            <pc:docMk/>
            <pc:sldMk cId="369648522" sldId="610"/>
            <ac:spMk id="3" creationId="{4757C537-9B4D-4219-AB6F-354EA0BE4101}"/>
          </ac:spMkLst>
        </pc:spChg>
        <pc:spChg chg="add mod">
          <ac:chgData name="Joseph MacAdam" userId="bdcfcd3f-81bf-4584-8271-fe9093ebec4c" providerId="ADAL" clId="{B51EC3A1-94F2-4623-83AC-D237F07080BD}" dt="2020-03-18T18:57:08.565" v="4723" actId="1076"/>
          <ac:spMkLst>
            <pc:docMk/>
            <pc:sldMk cId="369648522" sldId="610"/>
            <ac:spMk id="4" creationId="{7E4050C7-D79B-4C9B-8242-40AA338B02D8}"/>
          </ac:spMkLst>
        </pc:spChg>
        <pc:spChg chg="add mod">
          <ac:chgData name="Joseph MacAdam" userId="bdcfcd3f-81bf-4584-8271-fe9093ebec4c" providerId="ADAL" clId="{B51EC3A1-94F2-4623-83AC-D237F07080BD}" dt="2020-03-18T18:57:52.126" v="4756" actId="1076"/>
          <ac:spMkLst>
            <pc:docMk/>
            <pc:sldMk cId="369648522" sldId="610"/>
            <ac:spMk id="9" creationId="{8BD68F5A-8D56-4E4B-9B1E-64E4B80FB150}"/>
          </ac:spMkLst>
        </pc:spChg>
        <pc:picChg chg="add mod">
          <ac:chgData name="Joseph MacAdam" userId="bdcfcd3f-81bf-4584-8271-fe9093ebec4c" providerId="ADAL" clId="{B51EC3A1-94F2-4623-83AC-D237F07080BD}" dt="2020-03-18T18:57:30.939" v="4730" actId="14861"/>
          <ac:picMkLst>
            <pc:docMk/>
            <pc:sldMk cId="369648522" sldId="610"/>
            <ac:picMk id="8" creationId="{6ADE0E47-69F4-4EB2-A189-F8D7EB7C5829}"/>
          </ac:picMkLst>
        </pc:picChg>
        <pc:cxnChg chg="add mod">
          <ac:chgData name="Joseph MacAdam" userId="bdcfcd3f-81bf-4584-8271-fe9093ebec4c" providerId="ADAL" clId="{B51EC3A1-94F2-4623-83AC-D237F07080BD}" dt="2020-03-18T18:57:08.565" v="4723" actId="1076"/>
          <ac:cxnSpMkLst>
            <pc:docMk/>
            <pc:sldMk cId="369648522" sldId="610"/>
            <ac:cxnSpMk id="5" creationId="{08797237-F347-4F14-A981-58DAEB358C15}"/>
          </ac:cxnSpMkLst>
        </pc:cxnChg>
        <pc:cxnChg chg="add mod">
          <ac:chgData name="Joseph MacAdam" userId="bdcfcd3f-81bf-4584-8271-fe9093ebec4c" providerId="ADAL" clId="{B51EC3A1-94F2-4623-83AC-D237F07080BD}" dt="2020-03-18T18:57:41.040" v="4734" actId="14100"/>
          <ac:cxnSpMkLst>
            <pc:docMk/>
            <pc:sldMk cId="369648522" sldId="610"/>
            <ac:cxnSpMk id="10" creationId="{10B8FA18-8450-453B-9404-247F6BE8741D}"/>
          </ac:cxnSpMkLst>
        </pc:cxnChg>
      </pc:sldChg>
      <pc:sldChg chg="addSp delSp modSp add">
        <pc:chgData name="Joseph MacAdam" userId="bdcfcd3f-81bf-4584-8271-fe9093ebec4c" providerId="ADAL" clId="{B51EC3A1-94F2-4623-83AC-D237F07080BD}" dt="2020-03-18T19:07:48.028" v="5205" actId="113"/>
        <pc:sldMkLst>
          <pc:docMk/>
          <pc:sldMk cId="628589365" sldId="611"/>
        </pc:sldMkLst>
        <pc:spChg chg="mod">
          <ac:chgData name="Joseph MacAdam" userId="bdcfcd3f-81bf-4584-8271-fe9093ebec4c" providerId="ADAL" clId="{B51EC3A1-94F2-4623-83AC-D237F07080BD}" dt="2020-03-18T18:58:24.478" v="4801" actId="20577"/>
          <ac:spMkLst>
            <pc:docMk/>
            <pc:sldMk cId="628589365" sldId="611"/>
            <ac:spMk id="2" creationId="{698E9DE8-A4ED-48E8-ACDE-FECC698D80DB}"/>
          </ac:spMkLst>
        </pc:spChg>
        <pc:spChg chg="mod">
          <ac:chgData name="Joseph MacAdam" userId="bdcfcd3f-81bf-4584-8271-fe9093ebec4c" providerId="ADAL" clId="{B51EC3A1-94F2-4623-83AC-D237F07080BD}" dt="2020-03-18T19:07:48.028" v="5205" actId="113"/>
          <ac:spMkLst>
            <pc:docMk/>
            <pc:sldMk cId="628589365" sldId="611"/>
            <ac:spMk id="3" creationId="{3A5D0006-828A-4B59-A89A-EB8E7EAF1993}"/>
          </ac:spMkLst>
        </pc:spChg>
        <pc:spChg chg="add mod">
          <ac:chgData name="Joseph MacAdam" userId="bdcfcd3f-81bf-4584-8271-fe9093ebec4c" providerId="ADAL" clId="{B51EC3A1-94F2-4623-83AC-D237F07080BD}" dt="2020-03-18T19:07:07.701" v="5190" actId="14100"/>
          <ac:spMkLst>
            <pc:docMk/>
            <pc:sldMk cId="628589365" sldId="611"/>
            <ac:spMk id="6" creationId="{F6A3370A-057F-4573-AD1C-65BEFED45A61}"/>
          </ac:spMkLst>
        </pc:spChg>
        <pc:spChg chg="add del">
          <ac:chgData name="Joseph MacAdam" userId="bdcfcd3f-81bf-4584-8271-fe9093ebec4c" providerId="ADAL" clId="{B51EC3A1-94F2-4623-83AC-D237F07080BD}" dt="2020-03-18T19:06:46.109" v="5114" actId="478"/>
          <ac:spMkLst>
            <pc:docMk/>
            <pc:sldMk cId="628589365" sldId="611"/>
            <ac:spMk id="7" creationId="{871AD154-7E2A-415E-9630-957837E27AF3}"/>
          </ac:spMkLst>
        </pc:spChg>
        <pc:picChg chg="add mod">
          <ac:chgData name="Joseph MacAdam" userId="bdcfcd3f-81bf-4584-8271-fe9093ebec4c" providerId="ADAL" clId="{B51EC3A1-94F2-4623-83AC-D237F07080BD}" dt="2020-03-18T19:07:29.248" v="5201" actId="692"/>
          <ac:picMkLst>
            <pc:docMk/>
            <pc:sldMk cId="628589365" sldId="611"/>
            <ac:picMk id="4" creationId="{A26451A0-389F-44C3-8420-3EC5AA3E8F97}"/>
          </ac:picMkLst>
        </pc:picChg>
        <pc:picChg chg="add mod">
          <ac:chgData name="Joseph MacAdam" userId="bdcfcd3f-81bf-4584-8271-fe9093ebec4c" providerId="ADAL" clId="{B51EC3A1-94F2-4623-83AC-D237F07080BD}" dt="2020-03-18T19:07:29.248" v="5201" actId="692"/>
          <ac:picMkLst>
            <pc:docMk/>
            <pc:sldMk cId="628589365" sldId="611"/>
            <ac:picMk id="5" creationId="{0DCB5A7C-640B-45AC-8193-A6D78B77E48F}"/>
          </ac:picMkLst>
        </pc:picChg>
      </pc:sldChg>
    </pc:docChg>
  </pc:docChgLst>
  <pc:docChgLst>
    <pc:chgData name="Guest User" userId="S::urn:spo:anon#4947f7c8f8a2f5ea1e6b27041e871717dab273fe5bf265885555f7d303866833::" providerId="AD" clId="Web-{BD062F62-82A9-E3B0-F55F-625196050857}"/>
    <pc:docChg chg="modSld">
      <pc:chgData name="Guest User" userId="S::urn:spo:anon#4947f7c8f8a2f5ea1e6b27041e871717dab273fe5bf265885555f7d303866833::" providerId="AD" clId="Web-{BD062F62-82A9-E3B0-F55F-625196050857}" dt="2020-03-19T15:47:26.233" v="39" actId="20577"/>
      <pc:docMkLst>
        <pc:docMk/>
      </pc:docMkLst>
      <pc:sldChg chg="modSp">
        <pc:chgData name="Guest User" userId="S::urn:spo:anon#4947f7c8f8a2f5ea1e6b27041e871717dab273fe5bf265885555f7d303866833::" providerId="AD" clId="Web-{BD062F62-82A9-E3B0-F55F-625196050857}" dt="2020-03-19T15:47:26.233" v="38" actId="20577"/>
        <pc:sldMkLst>
          <pc:docMk/>
          <pc:sldMk cId="2170258409" sldId="612"/>
        </pc:sldMkLst>
        <pc:spChg chg="mod">
          <ac:chgData name="Guest User" userId="S::urn:spo:anon#4947f7c8f8a2f5ea1e6b27041e871717dab273fe5bf265885555f7d303866833::" providerId="AD" clId="Web-{BD062F62-82A9-E3B0-F55F-625196050857}" dt="2020-03-19T15:47:26.233" v="38" actId="20577"/>
          <ac:spMkLst>
            <pc:docMk/>
            <pc:sldMk cId="2170258409" sldId="612"/>
            <ac:spMk id="3" creationId="{4CB0296E-8168-4CC1-A3B2-F7776B6C74CD}"/>
          </ac:spMkLst>
        </pc:spChg>
      </pc:sldChg>
    </pc:docChg>
  </pc:docChgLst>
  <pc:docChgLst>
    <pc:chgData name="Guest User" userId="S::urn:spo:anon#79343940a8a7ea9fea1babe9da12adcf6897b8d58c49de73fff3f692d471f560::" providerId="AD" clId="Web-{A6499872-2070-82DB-B218-038354EE674D}"/>
    <pc:docChg chg="modSld">
      <pc:chgData name="Guest User" userId="S::urn:spo:anon#79343940a8a7ea9fea1babe9da12adcf6897b8d58c49de73fff3f692d471f560::" providerId="AD" clId="Web-{A6499872-2070-82DB-B218-038354EE674D}" dt="2020-03-17T03:49:43.979" v="102" actId="20577"/>
      <pc:docMkLst>
        <pc:docMk/>
      </pc:docMkLst>
      <pc:sldChg chg="modSp">
        <pc:chgData name="Guest User" userId="S::urn:spo:anon#79343940a8a7ea9fea1babe9da12adcf6897b8d58c49de73fff3f692d471f560::" providerId="AD" clId="Web-{A6499872-2070-82DB-B218-038354EE674D}" dt="2020-03-17T03:47:20.354" v="2" actId="20577"/>
        <pc:sldMkLst>
          <pc:docMk/>
          <pc:sldMk cId="34493695" sldId="588"/>
        </pc:sldMkLst>
        <pc:spChg chg="mod">
          <ac:chgData name="Guest User" userId="S::urn:spo:anon#79343940a8a7ea9fea1babe9da12adcf6897b8d58c49de73fff3f692d471f560::" providerId="AD" clId="Web-{A6499872-2070-82DB-B218-038354EE674D}" dt="2020-03-17T03:47:20.354" v="2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7:51.323" v="50" actId="20577"/>
        <pc:sldMkLst>
          <pc:docMk/>
          <pc:sldMk cId="186350803" sldId="593"/>
        </pc:sldMkLst>
        <pc:spChg chg="mod">
          <ac:chgData name="Guest User" userId="S::urn:spo:anon#79343940a8a7ea9fea1babe9da12adcf6897b8d58c49de73fff3f692d471f560::" providerId="AD" clId="Web-{A6499872-2070-82DB-B218-038354EE674D}" dt="2020-03-17T03:47:51.323" v="50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8:11.510" v="58" actId="20577"/>
        <pc:sldMkLst>
          <pc:docMk/>
          <pc:sldMk cId="3576579015" sldId="594"/>
        </pc:sldMkLst>
        <pc:spChg chg="mod">
          <ac:chgData name="Guest User" userId="S::urn:spo:anon#79343940a8a7ea9fea1babe9da12adcf6897b8d58c49de73fff3f692d471f560::" providerId="AD" clId="Web-{A6499872-2070-82DB-B218-038354EE674D}" dt="2020-03-17T03:48:11.510" v="58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8:37.370" v="70" actId="14100"/>
        <pc:sldMkLst>
          <pc:docMk/>
          <pc:sldMk cId="194211264" sldId="598"/>
        </pc:sldMkLst>
        <pc:spChg chg="mod">
          <ac:chgData name="Guest User" userId="S::urn:spo:anon#79343940a8a7ea9fea1babe9da12adcf6897b8d58c49de73fff3f692d471f560::" providerId="AD" clId="Web-{A6499872-2070-82DB-B218-038354EE674D}" dt="2020-03-17T03:48:37.370" v="70" actId="14100"/>
          <ac:spMkLst>
            <pc:docMk/>
            <pc:sldMk cId="194211264" sldId="598"/>
            <ac:spMk id="3" creationId="{9FC8B5DB-6E54-4C75-99F7-D5B87808464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9:20.104" v="95" actId="20577"/>
        <pc:sldMkLst>
          <pc:docMk/>
          <pc:sldMk cId="817173972" sldId="599"/>
        </pc:sldMkLst>
        <pc:spChg chg="mod">
          <ac:chgData name="Guest User" userId="S::urn:spo:anon#79343940a8a7ea9fea1babe9da12adcf6897b8d58c49de73fff3f692d471f560::" providerId="AD" clId="Web-{A6499872-2070-82DB-B218-038354EE674D}" dt="2020-03-17T03:49:20.104" v="95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9:43.979" v="101" actId="20577"/>
        <pc:sldMkLst>
          <pc:docMk/>
          <pc:sldMk cId="2050871563" sldId="601"/>
        </pc:sldMkLst>
        <pc:spChg chg="mod">
          <ac:chgData name="Guest User" userId="S::urn:spo:anon#79343940a8a7ea9fea1babe9da12adcf6897b8d58c49de73fff3f692d471f560::" providerId="AD" clId="Web-{A6499872-2070-82DB-B218-038354EE674D}" dt="2020-03-17T03:49:43.979" v="101" actId="20577"/>
          <ac:spMkLst>
            <pc:docMk/>
            <pc:sldMk cId="2050871563" sldId="601"/>
            <ac:spMk id="3" creationId="{3610F421-6420-42F0-B7F9-0937F8D1843A}"/>
          </ac:spMkLst>
        </pc:spChg>
      </pc:sldChg>
    </pc:docChg>
  </pc:docChgLst>
  <pc:docChgLst>
    <pc:chgData name="Guest User" userId="S::urn:spo:anon#79343940a8a7ea9fea1babe9da12adcf6897b8d58c49de73fff3f692d471f560::" providerId="AD" clId="Web-{6DD0EC7F-29AB-44FF-D1E7-15967768E110}"/>
    <pc:docChg chg="addSld modSld">
      <pc:chgData name="Guest User" userId="S::urn:spo:anon#79343940a8a7ea9fea1babe9da12adcf6897b8d58c49de73fff3f692d471f560::" providerId="AD" clId="Web-{6DD0EC7F-29AB-44FF-D1E7-15967768E110}" dt="2020-03-18T21:00:41.966" v="1583" actId="20577"/>
      <pc:docMkLst>
        <pc:docMk/>
      </pc:docMkLst>
      <pc:sldChg chg="modSp">
        <pc:chgData name="Guest User" userId="S::urn:spo:anon#79343940a8a7ea9fea1babe9da12adcf6897b8d58c49de73fff3f692d471f560::" providerId="AD" clId="Web-{6DD0EC7F-29AB-44FF-D1E7-15967768E110}" dt="2020-03-18T19:10:11.499" v="24" actId="20577"/>
        <pc:sldMkLst>
          <pc:docMk/>
          <pc:sldMk cId="34493695" sldId="588"/>
        </pc:sldMkLst>
        <pc:spChg chg="mod">
          <ac:chgData name="Guest User" userId="S::urn:spo:anon#79343940a8a7ea9fea1babe9da12adcf6897b8d58c49de73fff3f692d471f560::" providerId="AD" clId="Web-{6DD0EC7F-29AB-44FF-D1E7-15967768E110}" dt="2020-03-18T19:10:11.499" v="24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20:17.847" v="516" actId="20577"/>
        <pc:sldMkLst>
          <pc:docMk/>
          <pc:sldMk cId="309114280" sldId="589"/>
        </pc:sldMkLst>
        <pc:spChg chg="mod">
          <ac:chgData name="Guest User" userId="S::urn:spo:anon#79343940a8a7ea9fea1babe9da12adcf6897b8d58c49de73fff3f692d471f560::" providerId="AD" clId="Web-{6DD0EC7F-29AB-44FF-D1E7-15967768E110}" dt="2020-03-18T19:19:06.924" v="350" actId="20577"/>
          <ac:spMkLst>
            <pc:docMk/>
            <pc:sldMk cId="309114280" sldId="589"/>
            <ac:spMk id="2" creationId="{85EE4E87-2A74-4FE9-B099-0CCD360E3961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20:17.847" v="516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34:17.931" v="755" actId="20577"/>
        <pc:sldMkLst>
          <pc:docMk/>
          <pc:sldMk cId="3957164049" sldId="591"/>
        </pc:sldMkLst>
        <pc:spChg chg="mod">
          <ac:chgData name="Guest User" userId="S::urn:spo:anon#79343940a8a7ea9fea1babe9da12adcf6897b8d58c49de73fff3f692d471f560::" providerId="AD" clId="Web-{6DD0EC7F-29AB-44FF-D1E7-15967768E110}" dt="2020-03-18T19:18:33.643" v="325" actId="20577"/>
          <ac:spMkLst>
            <pc:docMk/>
            <pc:sldMk cId="3957164049" sldId="591"/>
            <ac:spMk id="2" creationId="{F5EF22F6-24FF-434A-98B0-4796DE569E25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4:17.931" v="755" actId="20577"/>
          <ac:spMkLst>
            <pc:docMk/>
            <pc:sldMk cId="3957164049" sldId="591"/>
            <ac:spMk id="3" creationId="{01884E43-1F99-4AEE-B654-C64ED2C3DDD7}"/>
          </ac:spMkLst>
        </pc:spChg>
        <pc:picChg chg="mod">
          <ac:chgData name="Guest User" userId="S::urn:spo:anon#79343940a8a7ea9fea1babe9da12adcf6897b8d58c49de73fff3f692d471f560::" providerId="AD" clId="Web-{6DD0EC7F-29AB-44FF-D1E7-15967768E110}" dt="2020-03-18T19:33:20.149" v="719" actId="1076"/>
          <ac:picMkLst>
            <pc:docMk/>
            <pc:sldMk cId="3957164049" sldId="591"/>
            <ac:picMk id="5" creationId="{62712C32-9A30-43DA-AC1A-09976B55CDCA}"/>
          </ac:picMkLst>
        </pc:picChg>
        <pc:picChg chg="mod">
          <ac:chgData name="Guest User" userId="S::urn:spo:anon#79343940a8a7ea9fea1babe9da12adcf6897b8d58c49de73fff3f692d471f560::" providerId="AD" clId="Web-{6DD0EC7F-29AB-44FF-D1E7-15967768E110}" dt="2020-03-18T19:33:20.103" v="718" actId="1076"/>
          <ac:picMkLst>
            <pc:docMk/>
            <pc:sldMk cId="3957164049" sldId="591"/>
            <ac:picMk id="6" creationId="{04C2D960-5F82-4919-B95D-588DB1F539AE}"/>
          </ac:picMkLst>
        </pc:picChg>
      </pc:sldChg>
      <pc:sldChg chg="modSp">
        <pc:chgData name="Guest User" userId="S::urn:spo:anon#79343940a8a7ea9fea1babe9da12adcf6897b8d58c49de73fff3f692d471f560::" providerId="AD" clId="Web-{6DD0EC7F-29AB-44FF-D1E7-15967768E110}" dt="2020-03-18T19:13:47.516" v="163" actId="20577"/>
        <pc:sldMkLst>
          <pc:docMk/>
          <pc:sldMk cId="3392114702" sldId="592"/>
        </pc:sldMkLst>
        <pc:spChg chg="mod">
          <ac:chgData name="Guest User" userId="S::urn:spo:anon#79343940a8a7ea9fea1babe9da12adcf6897b8d58c49de73fff3f692d471f560::" providerId="AD" clId="Web-{6DD0EC7F-29AB-44FF-D1E7-15967768E110}" dt="2020-03-18T19:13:47.516" v="163" actId="20577"/>
          <ac:spMkLst>
            <pc:docMk/>
            <pc:sldMk cId="3392114702" sldId="592"/>
            <ac:spMk id="3" creationId="{FF20D8FE-5958-4695-9408-98B27A546595}"/>
          </ac:spMkLst>
        </pc:spChg>
      </pc:sldChg>
      <pc:sldChg chg="addSp delSp modSp">
        <pc:chgData name="Guest User" userId="S::urn:spo:anon#79343940a8a7ea9fea1babe9da12adcf6897b8d58c49de73fff3f692d471f560::" providerId="AD" clId="Web-{6DD0EC7F-29AB-44FF-D1E7-15967768E110}" dt="2020-03-18T19:22:25.926" v="544"/>
        <pc:sldMkLst>
          <pc:docMk/>
          <pc:sldMk cId="186350803" sldId="593"/>
        </pc:sldMkLst>
        <pc:spChg chg="mod">
          <ac:chgData name="Guest User" userId="S::urn:spo:anon#79343940a8a7ea9fea1babe9da12adcf6897b8d58c49de73fff3f692d471f560::" providerId="AD" clId="Web-{6DD0EC7F-29AB-44FF-D1E7-15967768E110}" dt="2020-03-18T19:17:13.252" v="265" actId="20577"/>
          <ac:spMkLst>
            <pc:docMk/>
            <pc:sldMk cId="186350803" sldId="593"/>
            <ac:spMk id="3" creationId="{21C25B94-29D5-48B2-A6F8-F9E7433E2123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17:14.736" v="270" actId="20577"/>
          <ac:spMkLst>
            <pc:docMk/>
            <pc:sldMk cId="186350803" sldId="593"/>
            <ac:spMk id="4" creationId="{8718D33A-11E8-438A-BB82-6BD23360D349}"/>
          </ac:spMkLst>
        </pc:spChg>
        <pc:spChg chg="add del">
          <ac:chgData name="Guest User" userId="S::urn:spo:anon#79343940a8a7ea9fea1babe9da12adcf6897b8d58c49de73fff3f692d471f560::" providerId="AD" clId="Web-{6DD0EC7F-29AB-44FF-D1E7-15967768E110}" dt="2020-03-18T19:22:25.926" v="544"/>
          <ac:spMkLst>
            <pc:docMk/>
            <pc:sldMk cId="186350803" sldId="593"/>
            <ac:spMk id="5" creationId="{8884A6B7-E9B1-4C79-8FF3-03F5BEF2A1AD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23:32.739" v="591" actId="20577"/>
        <pc:sldMkLst>
          <pc:docMk/>
          <pc:sldMk cId="3576579015" sldId="594"/>
        </pc:sldMkLst>
        <pc:spChg chg="mod">
          <ac:chgData name="Guest User" userId="S::urn:spo:anon#79343940a8a7ea9fea1babe9da12adcf6897b8d58c49de73fff3f692d471f560::" providerId="AD" clId="Web-{6DD0EC7F-29AB-44FF-D1E7-15967768E110}" dt="2020-03-18T19:17:36.814" v="271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23:32.739" v="591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17:38.955" v="274" actId="20577"/>
        <pc:sldMkLst>
          <pc:docMk/>
          <pc:sldMk cId="315206133" sldId="595"/>
        </pc:sldMkLst>
        <pc:spChg chg="mod">
          <ac:chgData name="Guest User" userId="S::urn:spo:anon#79343940a8a7ea9fea1babe9da12adcf6897b8d58c49de73fff3f692d471f560::" providerId="AD" clId="Web-{6DD0EC7F-29AB-44FF-D1E7-15967768E110}" dt="2020-03-18T19:17:38.955" v="274" actId="20577"/>
          <ac:spMkLst>
            <pc:docMk/>
            <pc:sldMk cId="315206133" sldId="595"/>
            <ac:spMk id="2" creationId="{3ED5011C-DF78-4134-94E1-CA748AC5D12E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27:27.131" v="597" actId="1076"/>
        <pc:sldMkLst>
          <pc:docMk/>
          <pc:sldMk cId="4139910246" sldId="596"/>
        </pc:sldMkLst>
        <pc:picChg chg="mod">
          <ac:chgData name="Guest User" userId="S::urn:spo:anon#79343940a8a7ea9fea1babe9da12adcf6897b8d58c49de73fff3f692d471f560::" providerId="AD" clId="Web-{6DD0EC7F-29AB-44FF-D1E7-15967768E110}" dt="2020-03-18T19:27:27.131" v="597" actId="1076"/>
          <ac:picMkLst>
            <pc:docMk/>
            <pc:sldMk cId="4139910246" sldId="596"/>
            <ac:picMk id="5" creationId="{80D2746B-BBE4-4EC9-91E5-48892FEEE12F}"/>
          </ac:picMkLst>
        </pc:picChg>
      </pc:sldChg>
      <pc:sldChg chg="modSp">
        <pc:chgData name="Guest User" userId="S::urn:spo:anon#79343940a8a7ea9fea1babe9da12adcf6897b8d58c49de73fff3f692d471f560::" providerId="AD" clId="Web-{6DD0EC7F-29AB-44FF-D1E7-15967768E110}" dt="2020-03-18T19:28:09.866" v="605" actId="20577"/>
        <pc:sldMkLst>
          <pc:docMk/>
          <pc:sldMk cId="1444812365" sldId="597"/>
        </pc:sldMkLst>
        <pc:spChg chg="mod">
          <ac:chgData name="Guest User" userId="S::urn:spo:anon#79343940a8a7ea9fea1babe9da12adcf6897b8d58c49de73fff3f692d471f560::" providerId="AD" clId="Web-{6DD0EC7F-29AB-44FF-D1E7-15967768E110}" dt="2020-03-18T19:28:09.866" v="605" actId="20577"/>
          <ac:spMkLst>
            <pc:docMk/>
            <pc:sldMk cId="1444812365" sldId="597"/>
            <ac:spMk id="3" creationId="{B7F30718-BBC5-40D2-A86C-9330C9A95CF0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27:22.834" v="595" actId="20577"/>
        <pc:sldMkLst>
          <pc:docMk/>
          <pc:sldMk cId="817173972" sldId="599"/>
        </pc:sldMkLst>
        <pc:spChg chg="mod">
          <ac:chgData name="Guest User" userId="S::urn:spo:anon#79343940a8a7ea9fea1babe9da12adcf6897b8d58c49de73fff3f692d471f560::" providerId="AD" clId="Web-{6DD0EC7F-29AB-44FF-D1E7-15967768E110}" dt="2020-03-18T19:27:22.834" v="595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17:48.955" v="277" actId="20577"/>
        <pc:sldMkLst>
          <pc:docMk/>
          <pc:sldMk cId="2050871563" sldId="601"/>
        </pc:sldMkLst>
        <pc:spChg chg="mod">
          <ac:chgData name="Guest User" userId="S::urn:spo:anon#79343940a8a7ea9fea1babe9da12adcf6897b8d58c49de73fff3f692d471f560::" providerId="AD" clId="Web-{6DD0EC7F-29AB-44FF-D1E7-15967768E110}" dt="2020-03-18T19:17:48.955" v="277" actId="20577"/>
          <ac:spMkLst>
            <pc:docMk/>
            <pc:sldMk cId="2050871563" sldId="601"/>
            <ac:spMk id="2" creationId="{882A53DE-0B40-4711-8077-2B93D2A628FE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30:21.210" v="630" actId="1076"/>
        <pc:sldMkLst>
          <pc:docMk/>
          <pc:sldMk cId="2118454917" sldId="602"/>
        </pc:sldMkLst>
        <pc:spChg chg="mod">
          <ac:chgData name="Guest User" userId="S::urn:spo:anon#79343940a8a7ea9fea1babe9da12adcf6897b8d58c49de73fff3f692d471f560::" providerId="AD" clId="Web-{6DD0EC7F-29AB-44FF-D1E7-15967768E110}" dt="2020-03-18T19:30:06.180" v="625" actId="1076"/>
          <ac:spMkLst>
            <pc:docMk/>
            <pc:sldMk cId="2118454917" sldId="602"/>
            <ac:spMk id="5" creationId="{F00E3577-DEBF-47E4-B1D3-40C44D049FD5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29:35.398" v="618" actId="1076"/>
          <ac:spMkLst>
            <pc:docMk/>
            <pc:sldMk cId="2118454917" sldId="602"/>
            <ac:spMk id="8" creationId="{B5645DB8-70D0-4C6D-88EC-51B162108A0D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0:21.210" v="630" actId="1076"/>
          <ac:spMkLst>
            <pc:docMk/>
            <pc:sldMk cId="2118454917" sldId="602"/>
            <ac:spMk id="15" creationId="{2B793905-83F6-4E17-8B98-8BB46D2DB52D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29:00.538" v="613" actId="14100"/>
          <ac:spMkLst>
            <pc:docMk/>
            <pc:sldMk cId="2118454917" sldId="602"/>
            <ac:spMk id="17" creationId="{3C2EAB9A-8DB5-4109-9990-D96CE4C73CC8}"/>
          </ac:spMkLst>
        </pc:spChg>
        <pc:cxnChg chg="mod">
          <ac:chgData name="Guest User" userId="S::urn:spo:anon#79343940a8a7ea9fea1babe9da12adcf6897b8d58c49de73fff3f692d471f560::" providerId="AD" clId="Web-{6DD0EC7F-29AB-44FF-D1E7-15967768E110}" dt="2020-03-18T19:30:08.976" v="626" actId="14100"/>
          <ac:cxnSpMkLst>
            <pc:docMk/>
            <pc:sldMk cId="2118454917" sldId="602"/>
            <ac:cxnSpMk id="7" creationId="{6A939BAF-7D0E-4F0E-BCC4-17FC0D1273F3}"/>
          </ac:cxnSpMkLst>
        </pc:cxnChg>
        <pc:cxnChg chg="mod">
          <ac:chgData name="Guest User" userId="S::urn:spo:anon#79343940a8a7ea9fea1babe9da12adcf6897b8d58c49de73fff3f692d471f560::" providerId="AD" clId="Web-{6DD0EC7F-29AB-44FF-D1E7-15967768E110}" dt="2020-03-18T19:29:14.022" v="614" actId="14100"/>
          <ac:cxnSpMkLst>
            <pc:docMk/>
            <pc:sldMk cId="2118454917" sldId="602"/>
            <ac:cxnSpMk id="18" creationId="{29A5E613-1BDC-4EF9-9840-6A77C8A6257A}"/>
          </ac:cxnSpMkLst>
        </pc:cxnChg>
      </pc:sldChg>
      <pc:sldChg chg="modSp">
        <pc:chgData name="Guest User" userId="S::urn:spo:anon#79343940a8a7ea9fea1babe9da12adcf6897b8d58c49de73fff3f692d471f560::" providerId="AD" clId="Web-{6DD0EC7F-29AB-44FF-D1E7-15967768E110}" dt="2020-03-18T19:36:51.994" v="991" actId="20577"/>
        <pc:sldMkLst>
          <pc:docMk/>
          <pc:sldMk cId="502917719" sldId="603"/>
        </pc:sldMkLst>
        <pc:spChg chg="mod">
          <ac:chgData name="Guest User" userId="S::urn:spo:anon#79343940a8a7ea9fea1babe9da12adcf6897b8d58c49de73fff3f692d471f560::" providerId="AD" clId="Web-{6DD0EC7F-29AB-44FF-D1E7-15967768E110}" dt="2020-03-18T19:18:36.862" v="330" actId="20577"/>
          <ac:spMkLst>
            <pc:docMk/>
            <pc:sldMk cId="502917719" sldId="603"/>
            <ac:spMk id="2" creationId="{466EED0B-DA85-478B-983E-42CE349D62EA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6:51.994" v="991" actId="20577"/>
          <ac:spMkLst>
            <pc:docMk/>
            <pc:sldMk cId="502917719" sldId="603"/>
            <ac:spMk id="3" creationId="{B417FD32-F174-4F9B-AC24-75F280513A52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38:10.995" v="1050" actId="1076"/>
        <pc:sldMkLst>
          <pc:docMk/>
          <pc:sldMk cId="904304897" sldId="604"/>
        </pc:sldMkLst>
        <pc:spChg chg="mod">
          <ac:chgData name="Guest User" userId="S::urn:spo:anon#79343940a8a7ea9fea1babe9da12adcf6897b8d58c49de73fff3f692d471f560::" providerId="AD" clId="Web-{6DD0EC7F-29AB-44FF-D1E7-15967768E110}" dt="2020-03-18T19:18:41.862" v="333" actId="20577"/>
          <ac:spMkLst>
            <pc:docMk/>
            <pc:sldMk cId="904304897" sldId="604"/>
            <ac:spMk id="2" creationId="{466EED0B-DA85-478B-983E-42CE349D62EA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8:06.667" v="1047" actId="20577"/>
          <ac:spMkLst>
            <pc:docMk/>
            <pc:sldMk cId="904304897" sldId="604"/>
            <ac:spMk id="3" creationId="{B417FD32-F174-4F9B-AC24-75F280513A52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7:59.432" v="1044" actId="20577"/>
          <ac:spMkLst>
            <pc:docMk/>
            <pc:sldMk cId="904304897" sldId="604"/>
            <ac:spMk id="6" creationId="{20FB0ACD-E36D-4F0E-A007-8DB0A597EE79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7:10.479" v="1001" actId="20577"/>
          <ac:spMkLst>
            <pc:docMk/>
            <pc:sldMk cId="904304897" sldId="604"/>
            <ac:spMk id="8" creationId="{050F96CD-C060-4DD6-A9BA-1B042474A584}"/>
          </ac:spMkLst>
        </pc:spChg>
        <pc:picChg chg="mod">
          <ac:chgData name="Guest User" userId="S::urn:spo:anon#79343940a8a7ea9fea1babe9da12adcf6897b8d58c49de73fff3f692d471f560::" providerId="AD" clId="Web-{6DD0EC7F-29AB-44FF-D1E7-15967768E110}" dt="2020-03-18T19:38:10.995" v="1050" actId="1076"/>
          <ac:picMkLst>
            <pc:docMk/>
            <pc:sldMk cId="904304897" sldId="604"/>
            <ac:picMk id="5" creationId="{18B0AA58-6585-4D85-82DC-962B989A1165}"/>
          </ac:picMkLst>
        </pc:picChg>
        <pc:cxnChg chg="mod">
          <ac:chgData name="Guest User" userId="S::urn:spo:anon#79343940a8a7ea9fea1babe9da12adcf6897b8d58c49de73fff3f692d471f560::" providerId="AD" clId="Web-{6DD0EC7F-29AB-44FF-D1E7-15967768E110}" dt="2020-03-18T19:37:42.713" v="1041" actId="14100"/>
          <ac:cxnSpMkLst>
            <pc:docMk/>
            <pc:sldMk cId="904304897" sldId="604"/>
            <ac:cxnSpMk id="10" creationId="{FD3C5285-2AD1-4A73-A20F-14DA90F45533}"/>
          </ac:cxnSpMkLst>
        </pc:cxnChg>
      </pc:sldChg>
      <pc:sldChg chg="modSp">
        <pc:chgData name="Guest User" userId="S::urn:spo:anon#79343940a8a7ea9fea1babe9da12adcf6897b8d58c49de73fff3f692d471f560::" providerId="AD" clId="Web-{6DD0EC7F-29AB-44FF-D1E7-15967768E110}" dt="2020-03-18T19:31:06.914" v="639" actId="20577"/>
        <pc:sldMkLst>
          <pc:docMk/>
          <pc:sldMk cId="883546114" sldId="606"/>
        </pc:sldMkLst>
        <pc:spChg chg="mod">
          <ac:chgData name="Guest User" userId="S::urn:spo:anon#79343940a8a7ea9fea1babe9da12adcf6897b8d58c49de73fff3f692d471f560::" providerId="AD" clId="Web-{6DD0EC7F-29AB-44FF-D1E7-15967768E110}" dt="2020-03-18T19:18:10.112" v="300" actId="20577"/>
          <ac:spMkLst>
            <pc:docMk/>
            <pc:sldMk cId="883546114" sldId="606"/>
            <ac:spMk id="2" creationId="{24BF28EF-E019-45D8-B0F0-CD8F356F1077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1:06.914" v="639" actId="20577"/>
          <ac:spMkLst>
            <pc:docMk/>
            <pc:sldMk cId="883546114" sldId="606"/>
            <ac:spMk id="3" creationId="{F96D2004-2B50-4C95-99F0-A2E4F14139E3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31:56.649" v="651" actId="14100"/>
        <pc:sldMkLst>
          <pc:docMk/>
          <pc:sldMk cId="708658906" sldId="607"/>
        </pc:sldMkLst>
        <pc:spChg chg="mod">
          <ac:chgData name="Guest User" userId="S::urn:spo:anon#79343940a8a7ea9fea1babe9da12adcf6897b8d58c49de73fff3f692d471f560::" providerId="AD" clId="Web-{6DD0EC7F-29AB-44FF-D1E7-15967768E110}" dt="2020-03-18T19:18:12.377" v="302" actId="20577"/>
          <ac:spMkLst>
            <pc:docMk/>
            <pc:sldMk cId="708658906" sldId="607"/>
            <ac:spMk id="2" creationId="{2DE01E25-32C8-4C3F-B125-8106084A9CE7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1:37.820" v="646" actId="20577"/>
          <ac:spMkLst>
            <pc:docMk/>
            <pc:sldMk cId="708658906" sldId="607"/>
            <ac:spMk id="3" creationId="{CFE35F15-3A41-42E6-B9EA-AEA735DD8370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1:49.914" v="650" actId="1076"/>
          <ac:spMkLst>
            <pc:docMk/>
            <pc:sldMk cId="708658906" sldId="607"/>
            <ac:spMk id="5" creationId="{147F07CE-3297-4831-9943-2F78AB5F9C45}"/>
          </ac:spMkLst>
        </pc:spChg>
        <pc:cxnChg chg="mod">
          <ac:chgData name="Guest User" userId="S::urn:spo:anon#79343940a8a7ea9fea1babe9da12adcf6897b8d58c49de73fff3f692d471f560::" providerId="AD" clId="Web-{6DD0EC7F-29AB-44FF-D1E7-15967768E110}" dt="2020-03-18T19:31:56.649" v="651" actId="14100"/>
          <ac:cxnSpMkLst>
            <pc:docMk/>
            <pc:sldMk cId="708658906" sldId="607"/>
            <ac:cxnSpMk id="6" creationId="{AA768D19-B8C3-488E-BE05-E0364281DD23}"/>
          </ac:cxnSpMkLst>
        </pc:cxnChg>
      </pc:sldChg>
      <pc:sldChg chg="modSp">
        <pc:chgData name="Guest User" userId="S::urn:spo:anon#79343940a8a7ea9fea1babe9da12adcf6897b8d58c49de73fff3f692d471f560::" providerId="AD" clId="Web-{6DD0EC7F-29AB-44FF-D1E7-15967768E110}" dt="2020-03-18T19:32:40.086" v="698" actId="20577"/>
        <pc:sldMkLst>
          <pc:docMk/>
          <pc:sldMk cId="726818649" sldId="608"/>
        </pc:sldMkLst>
        <pc:spChg chg="mod">
          <ac:chgData name="Guest User" userId="S::urn:spo:anon#79343940a8a7ea9fea1babe9da12adcf6897b8d58c49de73fff3f692d471f560::" providerId="AD" clId="Web-{6DD0EC7F-29AB-44FF-D1E7-15967768E110}" dt="2020-03-18T19:18:23.440" v="315" actId="20577"/>
          <ac:spMkLst>
            <pc:docMk/>
            <pc:sldMk cId="726818649" sldId="608"/>
            <ac:spMk id="2" creationId="{E1CF0959-BCED-4F9A-858C-B92F97DD7FE1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2:40.086" v="698" actId="20577"/>
          <ac:spMkLst>
            <pc:docMk/>
            <pc:sldMk cId="726818649" sldId="608"/>
            <ac:spMk id="3" creationId="{3FCD3217-D2D0-41D2-A718-67C79256C266}"/>
          </ac:spMkLst>
        </pc:spChg>
        <pc:picChg chg="mod">
          <ac:chgData name="Guest User" userId="S::urn:spo:anon#79343940a8a7ea9fea1babe9da12adcf6897b8d58c49de73fff3f692d471f560::" providerId="AD" clId="Web-{6DD0EC7F-29AB-44FF-D1E7-15967768E110}" dt="2020-03-18T19:32:29.727" v="673" actId="1076"/>
          <ac:picMkLst>
            <pc:docMk/>
            <pc:sldMk cId="726818649" sldId="608"/>
            <ac:picMk id="4" creationId="{9ABAB405-FA54-466B-A0E1-CA596F551628}"/>
          </ac:picMkLst>
        </pc:picChg>
      </pc:sldChg>
      <pc:sldChg chg="modSp">
        <pc:chgData name="Guest User" userId="S::urn:spo:anon#79343940a8a7ea9fea1babe9da12adcf6897b8d58c49de73fff3f692d471f560::" providerId="AD" clId="Web-{6DD0EC7F-29AB-44FF-D1E7-15967768E110}" dt="2020-03-18T19:32:58.790" v="709" actId="20577"/>
        <pc:sldMkLst>
          <pc:docMk/>
          <pc:sldMk cId="908167210" sldId="609"/>
        </pc:sldMkLst>
        <pc:spChg chg="mod">
          <ac:chgData name="Guest User" userId="S::urn:spo:anon#79343940a8a7ea9fea1babe9da12adcf6897b8d58c49de73fff3f692d471f560::" providerId="AD" clId="Web-{6DD0EC7F-29AB-44FF-D1E7-15967768E110}" dt="2020-03-18T19:18:29.690" v="320" actId="20577"/>
          <ac:spMkLst>
            <pc:docMk/>
            <pc:sldMk cId="908167210" sldId="609"/>
            <ac:spMk id="2" creationId="{F0CC4156-E281-4707-8274-B82E406CD177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2:58.790" v="709" actId="20577"/>
          <ac:spMkLst>
            <pc:docMk/>
            <pc:sldMk cId="908167210" sldId="609"/>
            <ac:spMk id="3" creationId="{C5FC9E33-D3E8-4791-B9C9-A6453ABEB736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39:12.855" v="1106" actId="1076"/>
        <pc:sldMkLst>
          <pc:docMk/>
          <pc:sldMk cId="369648522" sldId="610"/>
        </pc:sldMkLst>
        <pc:spChg chg="mod">
          <ac:chgData name="Guest User" userId="S::urn:spo:anon#79343940a8a7ea9fea1babe9da12adcf6897b8d58c49de73fff3f692d471f560::" providerId="AD" clId="Web-{6DD0EC7F-29AB-44FF-D1E7-15967768E110}" dt="2020-03-18T19:18:45.956" v="336" actId="20577"/>
          <ac:spMkLst>
            <pc:docMk/>
            <pc:sldMk cId="369648522" sldId="610"/>
            <ac:spMk id="2" creationId="{89417A05-D0A0-4DD0-BE2E-DEF90603BA43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9:02.120" v="1102" actId="20577"/>
          <ac:spMkLst>
            <pc:docMk/>
            <pc:sldMk cId="369648522" sldId="610"/>
            <ac:spMk id="3" creationId="{4757C537-9B4D-4219-AB6F-354EA0BE4101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8:22.854" v="1054" actId="1076"/>
          <ac:spMkLst>
            <pc:docMk/>
            <pc:sldMk cId="369648522" sldId="610"/>
            <ac:spMk id="4" creationId="{7E4050C7-D79B-4C9B-8242-40AA338B02D8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9:12.839" v="1105" actId="1076"/>
          <ac:spMkLst>
            <pc:docMk/>
            <pc:sldMk cId="369648522" sldId="610"/>
            <ac:spMk id="9" creationId="{8BD68F5A-8D56-4E4B-9B1E-64E4B80FB150}"/>
          </ac:spMkLst>
        </pc:spChg>
        <pc:cxnChg chg="mod">
          <ac:chgData name="Guest User" userId="S::urn:spo:anon#79343940a8a7ea9fea1babe9da12adcf6897b8d58c49de73fff3f692d471f560::" providerId="AD" clId="Web-{6DD0EC7F-29AB-44FF-D1E7-15967768E110}" dt="2020-03-18T19:38:22.870" v="1055" actId="1076"/>
          <ac:cxnSpMkLst>
            <pc:docMk/>
            <pc:sldMk cId="369648522" sldId="610"/>
            <ac:cxnSpMk id="5" creationId="{08797237-F347-4F14-A981-58DAEB358C15}"/>
          </ac:cxnSpMkLst>
        </pc:cxnChg>
        <pc:cxnChg chg="mod">
          <ac:chgData name="Guest User" userId="S::urn:spo:anon#79343940a8a7ea9fea1babe9da12adcf6897b8d58c49de73fff3f692d471f560::" providerId="AD" clId="Web-{6DD0EC7F-29AB-44FF-D1E7-15967768E110}" dt="2020-03-18T19:39:12.855" v="1106" actId="1076"/>
          <ac:cxnSpMkLst>
            <pc:docMk/>
            <pc:sldMk cId="369648522" sldId="610"/>
            <ac:cxnSpMk id="10" creationId="{10B8FA18-8450-453B-9404-247F6BE8741D}"/>
          </ac:cxnSpMkLst>
        </pc:cxnChg>
      </pc:sldChg>
      <pc:sldChg chg="modSp">
        <pc:chgData name="Guest User" userId="S::urn:spo:anon#79343940a8a7ea9fea1babe9da12adcf6897b8d58c49de73fff3f692d471f560::" providerId="AD" clId="Web-{6DD0EC7F-29AB-44FF-D1E7-15967768E110}" dt="2020-03-18T19:39:42.792" v="1107" actId="14100"/>
        <pc:sldMkLst>
          <pc:docMk/>
          <pc:sldMk cId="628589365" sldId="611"/>
        </pc:sldMkLst>
        <pc:spChg chg="mod">
          <ac:chgData name="Guest User" userId="S::urn:spo:anon#79343940a8a7ea9fea1babe9da12adcf6897b8d58c49de73fff3f692d471f560::" providerId="AD" clId="Web-{6DD0EC7F-29AB-44FF-D1E7-15967768E110}" dt="2020-03-18T19:18:50.518" v="341" actId="20577"/>
          <ac:spMkLst>
            <pc:docMk/>
            <pc:sldMk cId="628589365" sldId="611"/>
            <ac:spMk id="2" creationId="{698E9DE8-A4ED-48E8-ACDE-FECC698D80DB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9:42.792" v="1107" actId="14100"/>
          <ac:spMkLst>
            <pc:docMk/>
            <pc:sldMk cId="628589365" sldId="611"/>
            <ac:spMk id="6" creationId="{F6A3370A-057F-4573-AD1C-65BEFED45A61}"/>
          </ac:spMkLst>
        </pc:spChg>
      </pc:sldChg>
      <pc:sldChg chg="modSp new">
        <pc:chgData name="Guest User" userId="S::urn:spo:anon#79343940a8a7ea9fea1babe9da12adcf6897b8d58c49de73fff3f692d471f560::" providerId="AD" clId="Web-{6DD0EC7F-29AB-44FF-D1E7-15967768E110}" dt="2020-03-18T21:00:41.966" v="1582" actId="20577"/>
        <pc:sldMkLst>
          <pc:docMk/>
          <pc:sldMk cId="2170258409" sldId="612"/>
        </pc:sldMkLst>
        <pc:spChg chg="mod">
          <ac:chgData name="Guest User" userId="S::urn:spo:anon#79343940a8a7ea9fea1babe9da12adcf6897b8d58c49de73fff3f692d471f560::" providerId="AD" clId="Web-{6DD0EC7F-29AB-44FF-D1E7-15967768E110}" dt="2020-03-18T20:31:05.678" v="1116" actId="20577"/>
          <ac:spMkLst>
            <pc:docMk/>
            <pc:sldMk cId="2170258409" sldId="612"/>
            <ac:spMk id="2" creationId="{4AA60D95-019E-43F5-9F25-A178EF907898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21:00:41.966" v="1582" actId="20577"/>
          <ac:spMkLst>
            <pc:docMk/>
            <pc:sldMk cId="2170258409" sldId="612"/>
            <ac:spMk id="3" creationId="{4CB0296E-8168-4CC1-A3B2-F7776B6C74CD}"/>
          </ac:spMkLst>
        </pc:spChg>
      </pc:sldChg>
    </pc:docChg>
  </pc:docChgLst>
  <pc:docChgLst>
    <pc:chgData name="Joseph MacAdam" userId="bdcfcd3f-81bf-4584-8271-fe9093ebec4c" providerId="ADAL" clId="{7B63EBD9-C6B4-4D7F-B90A-9BE6973C9999}"/>
    <pc:docChg chg="undo custSel addSld delSld modSld sldOrd">
      <pc:chgData name="Joseph MacAdam" userId="bdcfcd3f-81bf-4584-8271-fe9093ebec4c" providerId="ADAL" clId="{7B63EBD9-C6B4-4D7F-B90A-9BE6973C9999}" dt="2020-07-21T19:12:17.254" v="10841" actId="20577"/>
      <pc:docMkLst>
        <pc:docMk/>
      </pc:docMkLst>
      <pc:sldChg chg="delSp modSp">
        <pc:chgData name="Joseph MacAdam" userId="bdcfcd3f-81bf-4584-8271-fe9093ebec4c" providerId="ADAL" clId="{7B63EBD9-C6B4-4D7F-B90A-9BE6973C9999}" dt="2020-07-17T15:47:47.216" v="2652" actId="478"/>
        <pc:sldMkLst>
          <pc:docMk/>
          <pc:sldMk cId="0" sldId="256"/>
        </pc:sldMkLst>
        <pc:spChg chg="mod">
          <ac:chgData name="Joseph MacAdam" userId="bdcfcd3f-81bf-4584-8271-fe9093ebec4c" providerId="ADAL" clId="{7B63EBD9-C6B4-4D7F-B90A-9BE6973C9999}" dt="2020-07-17T14:36:37.786" v="16" actId="20577"/>
          <ac:spMkLst>
            <pc:docMk/>
            <pc:sldMk cId="0" sldId="256"/>
            <ac:spMk id="4" creationId="{1E88C47B-F048-41B0-BB96-56FFF9D468D2}"/>
          </ac:spMkLst>
        </pc:spChg>
        <pc:spChg chg="del mod">
          <ac:chgData name="Joseph MacAdam" userId="bdcfcd3f-81bf-4584-8271-fe9093ebec4c" providerId="ADAL" clId="{7B63EBD9-C6B4-4D7F-B90A-9BE6973C9999}" dt="2020-07-17T15:47:47.216" v="2652" actId="478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7B63EBD9-C6B4-4D7F-B90A-9BE6973C9999}" dt="2020-07-17T14:46:46.863" v="226" actId="20577"/>
        <pc:sldMkLst>
          <pc:docMk/>
          <pc:sldMk cId="34493695" sldId="588"/>
        </pc:sldMkLst>
        <pc:spChg chg="mod">
          <ac:chgData name="Joseph MacAdam" userId="bdcfcd3f-81bf-4584-8271-fe9093ebec4c" providerId="ADAL" clId="{7B63EBD9-C6B4-4D7F-B90A-9BE6973C9999}" dt="2020-07-17T14:36:48.713" v="33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7B63EBD9-C6B4-4D7F-B90A-9BE6973C9999}" dt="2020-07-17T14:46:46.863" v="226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del">
        <pc:chgData name="Joseph MacAdam" userId="bdcfcd3f-81bf-4584-8271-fe9093ebec4c" providerId="ADAL" clId="{7B63EBD9-C6B4-4D7F-B90A-9BE6973C9999}" dt="2020-07-17T14:47:37.079" v="303" actId="2696"/>
        <pc:sldMkLst>
          <pc:docMk/>
          <pc:sldMk cId="309114280" sldId="589"/>
        </pc:sldMkLst>
      </pc:sldChg>
      <pc:sldChg chg="del">
        <pc:chgData name="Joseph MacAdam" userId="bdcfcd3f-81bf-4584-8271-fe9093ebec4c" providerId="ADAL" clId="{7B63EBD9-C6B4-4D7F-B90A-9BE6973C9999}" dt="2020-07-17T14:46:49.275" v="227" actId="2696"/>
        <pc:sldMkLst>
          <pc:docMk/>
          <pc:sldMk cId="3694468642" sldId="590"/>
        </pc:sldMkLst>
      </pc:sldChg>
      <pc:sldChg chg="del">
        <pc:chgData name="Joseph MacAdam" userId="bdcfcd3f-81bf-4584-8271-fe9093ebec4c" providerId="ADAL" clId="{7B63EBD9-C6B4-4D7F-B90A-9BE6973C9999}" dt="2020-07-17T14:46:55.668" v="228" actId="2696"/>
        <pc:sldMkLst>
          <pc:docMk/>
          <pc:sldMk cId="3392114702" sldId="592"/>
        </pc:sldMkLst>
      </pc:sldChg>
      <pc:sldChg chg="addSp delSp modSp">
        <pc:chgData name="Joseph MacAdam" userId="bdcfcd3f-81bf-4584-8271-fe9093ebec4c" providerId="ADAL" clId="{7B63EBD9-C6B4-4D7F-B90A-9BE6973C9999}" dt="2020-07-20T16:59:29" v="10595" actId="1076"/>
        <pc:sldMkLst>
          <pc:docMk/>
          <pc:sldMk cId="186350803" sldId="593"/>
        </pc:sldMkLst>
        <pc:spChg chg="mod">
          <ac:chgData name="Joseph MacAdam" userId="bdcfcd3f-81bf-4584-8271-fe9093ebec4c" providerId="ADAL" clId="{7B63EBD9-C6B4-4D7F-B90A-9BE6973C9999}" dt="2020-07-17T14:47:01.991" v="242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7B63EBD9-C6B4-4D7F-B90A-9BE6973C9999}" dt="2020-07-20T02:11:39.661" v="8187" actId="20577"/>
          <ac:spMkLst>
            <pc:docMk/>
            <pc:sldMk cId="186350803" sldId="593"/>
            <ac:spMk id="3" creationId="{21C25B94-29D5-48B2-A6F8-F9E7433E2123}"/>
          </ac:spMkLst>
        </pc:spChg>
        <pc:picChg chg="add del mod ord">
          <ac:chgData name="Joseph MacAdam" userId="bdcfcd3f-81bf-4584-8271-fe9093ebec4c" providerId="ADAL" clId="{7B63EBD9-C6B4-4D7F-B90A-9BE6973C9999}" dt="2020-07-20T16:59:07.800" v="10586" actId="478"/>
          <ac:picMkLst>
            <pc:docMk/>
            <pc:sldMk cId="186350803" sldId="593"/>
            <ac:picMk id="4" creationId="{86245D4E-04DA-4547-AB7B-085BDA2B38F1}"/>
          </ac:picMkLst>
        </pc:picChg>
        <pc:picChg chg="add mod ord">
          <ac:chgData name="Joseph MacAdam" userId="bdcfcd3f-81bf-4584-8271-fe9093ebec4c" providerId="ADAL" clId="{7B63EBD9-C6B4-4D7F-B90A-9BE6973C9999}" dt="2020-07-20T16:59:17.751" v="10591" actId="1076"/>
          <ac:picMkLst>
            <pc:docMk/>
            <pc:sldMk cId="186350803" sldId="593"/>
            <ac:picMk id="5" creationId="{5A3AC9E2-3CF1-45C4-8805-568A2BDA7CF3}"/>
          </ac:picMkLst>
        </pc:picChg>
        <pc:picChg chg="add mod ord">
          <ac:chgData name="Joseph MacAdam" userId="bdcfcd3f-81bf-4584-8271-fe9093ebec4c" providerId="ADAL" clId="{7B63EBD9-C6B4-4D7F-B90A-9BE6973C9999}" dt="2020-07-20T16:59:29" v="10595" actId="1076"/>
          <ac:picMkLst>
            <pc:docMk/>
            <pc:sldMk cId="186350803" sldId="593"/>
            <ac:picMk id="6" creationId="{E3DDA6AD-B4BC-47B0-81B7-8B19907C437D}"/>
          </ac:picMkLst>
        </pc:picChg>
      </pc:sldChg>
      <pc:sldChg chg="modSp add">
        <pc:chgData name="Joseph MacAdam" userId="bdcfcd3f-81bf-4584-8271-fe9093ebec4c" providerId="ADAL" clId="{7B63EBD9-C6B4-4D7F-B90A-9BE6973C9999}" dt="2020-07-17T14:53:11.706" v="1016" actId="404"/>
        <pc:sldMkLst>
          <pc:docMk/>
          <pc:sldMk cId="2898012970" sldId="594"/>
        </pc:sldMkLst>
        <pc:spChg chg="mod">
          <ac:chgData name="Joseph MacAdam" userId="bdcfcd3f-81bf-4584-8271-fe9093ebec4c" providerId="ADAL" clId="{7B63EBD9-C6B4-4D7F-B90A-9BE6973C9999}" dt="2020-07-17T14:47:46.152" v="320" actId="20577"/>
          <ac:spMkLst>
            <pc:docMk/>
            <pc:sldMk cId="2898012970" sldId="594"/>
            <ac:spMk id="2" creationId="{892C3692-840B-4DC5-A31E-B20AC6D9B846}"/>
          </ac:spMkLst>
        </pc:spChg>
        <pc:spChg chg="mod">
          <ac:chgData name="Joseph MacAdam" userId="bdcfcd3f-81bf-4584-8271-fe9093ebec4c" providerId="ADAL" clId="{7B63EBD9-C6B4-4D7F-B90A-9BE6973C9999}" dt="2020-07-17T14:53:11.706" v="1016" actId="404"/>
          <ac:spMkLst>
            <pc:docMk/>
            <pc:sldMk cId="2898012970" sldId="594"/>
            <ac:spMk id="3" creationId="{EF573918-0BCF-454A-AE9B-DAFBFA50C136}"/>
          </ac:spMkLst>
        </pc:spChg>
      </pc:sldChg>
      <pc:sldChg chg="del">
        <pc:chgData name="Joseph MacAdam" userId="bdcfcd3f-81bf-4584-8271-fe9093ebec4c" providerId="ADAL" clId="{7B63EBD9-C6B4-4D7F-B90A-9BE6973C9999}" dt="2020-07-17T14:47:36.961" v="291" actId="2696"/>
        <pc:sldMkLst>
          <pc:docMk/>
          <pc:sldMk cId="3576579015" sldId="594"/>
        </pc:sldMkLst>
      </pc:sldChg>
      <pc:sldChg chg="addSp modSp add">
        <pc:chgData name="Joseph MacAdam" userId="bdcfcd3f-81bf-4584-8271-fe9093ebec4c" providerId="ADAL" clId="{7B63EBD9-C6B4-4D7F-B90A-9BE6973C9999}" dt="2020-07-17T14:54:38.008" v="1035" actId="20577"/>
        <pc:sldMkLst>
          <pc:docMk/>
          <pc:sldMk cId="2612062821" sldId="595"/>
        </pc:sldMkLst>
        <pc:spChg chg="mod">
          <ac:chgData name="Joseph MacAdam" userId="bdcfcd3f-81bf-4584-8271-fe9093ebec4c" providerId="ADAL" clId="{7B63EBD9-C6B4-4D7F-B90A-9BE6973C9999}" dt="2020-07-17T14:54:34.494" v="1031" actId="1076"/>
          <ac:spMkLst>
            <pc:docMk/>
            <pc:sldMk cId="2612062821" sldId="595"/>
            <ac:spMk id="2" creationId="{023D63AB-089F-4BDE-A320-A0EB1AF3C028}"/>
          </ac:spMkLst>
        </pc:spChg>
        <pc:spChg chg="mod">
          <ac:chgData name="Joseph MacAdam" userId="bdcfcd3f-81bf-4584-8271-fe9093ebec4c" providerId="ADAL" clId="{7B63EBD9-C6B4-4D7F-B90A-9BE6973C9999}" dt="2020-07-17T14:54:38.008" v="1035" actId="20577"/>
          <ac:spMkLst>
            <pc:docMk/>
            <pc:sldMk cId="2612062821" sldId="595"/>
            <ac:spMk id="3" creationId="{1305573A-5605-4356-80E3-BC5155FAA5B9}"/>
          </ac:spMkLst>
        </pc:spChg>
        <pc:picChg chg="add mod">
          <ac:chgData name="Joseph MacAdam" userId="bdcfcd3f-81bf-4584-8271-fe9093ebec4c" providerId="ADAL" clId="{7B63EBD9-C6B4-4D7F-B90A-9BE6973C9999}" dt="2020-07-17T14:54:14.537" v="1029" actId="14861"/>
          <ac:picMkLst>
            <pc:docMk/>
            <pc:sldMk cId="2612062821" sldId="595"/>
            <ac:picMk id="4" creationId="{D210DAD2-8A41-45F8-8EA6-74F0FBCA5940}"/>
          </ac:picMkLst>
        </pc:picChg>
      </pc:sldChg>
      <pc:sldChg chg="addSp modSp add">
        <pc:chgData name="Joseph MacAdam" userId="bdcfcd3f-81bf-4584-8271-fe9093ebec4c" providerId="ADAL" clId="{7B63EBD9-C6B4-4D7F-B90A-9BE6973C9999}" dt="2020-07-20T17:06:36.129" v="10781" actId="14100"/>
        <pc:sldMkLst>
          <pc:docMk/>
          <pc:sldMk cId="2756190983" sldId="596"/>
        </pc:sldMkLst>
        <pc:spChg chg="mod">
          <ac:chgData name="Joseph MacAdam" userId="bdcfcd3f-81bf-4584-8271-fe9093ebec4c" providerId="ADAL" clId="{7B63EBD9-C6B4-4D7F-B90A-9BE6973C9999}" dt="2020-07-17T14:55:14.768" v="1064" actId="20577"/>
          <ac:spMkLst>
            <pc:docMk/>
            <pc:sldMk cId="2756190983" sldId="596"/>
            <ac:spMk id="2" creationId="{3C76E57F-0980-4B43-AD89-B8841FB2B55E}"/>
          </ac:spMkLst>
        </pc:spChg>
        <pc:spChg chg="mod">
          <ac:chgData name="Joseph MacAdam" userId="bdcfcd3f-81bf-4584-8271-fe9093ebec4c" providerId="ADAL" clId="{7B63EBD9-C6B4-4D7F-B90A-9BE6973C9999}" dt="2020-07-17T14:57:29.954" v="1294" actId="20577"/>
          <ac:spMkLst>
            <pc:docMk/>
            <pc:sldMk cId="2756190983" sldId="596"/>
            <ac:spMk id="3" creationId="{4B467739-8851-4CFF-AE69-7708A74D289E}"/>
          </ac:spMkLst>
        </pc:spChg>
        <pc:spChg chg="add mod">
          <ac:chgData name="Joseph MacAdam" userId="bdcfcd3f-81bf-4584-8271-fe9093ebec4c" providerId="ADAL" clId="{7B63EBD9-C6B4-4D7F-B90A-9BE6973C9999}" dt="2020-07-20T17:06:28.531" v="10779" actId="313"/>
          <ac:spMkLst>
            <pc:docMk/>
            <pc:sldMk cId="2756190983" sldId="596"/>
            <ac:spMk id="6" creationId="{43C7893C-D9E3-4E2B-84A5-0AB1A0FAE34A}"/>
          </ac:spMkLst>
        </pc:spChg>
        <pc:picChg chg="add mod">
          <ac:chgData name="Joseph MacAdam" userId="bdcfcd3f-81bf-4584-8271-fe9093ebec4c" providerId="ADAL" clId="{7B63EBD9-C6B4-4D7F-B90A-9BE6973C9999}" dt="2020-07-20T17:05:34.113" v="10602" actId="1076"/>
          <ac:picMkLst>
            <pc:docMk/>
            <pc:sldMk cId="2756190983" sldId="596"/>
            <ac:picMk id="4" creationId="{F5048BF4-F0EC-4FB3-B4FE-7ACDF16731CF}"/>
          </ac:picMkLst>
        </pc:picChg>
        <pc:picChg chg="add mod">
          <ac:chgData name="Joseph MacAdam" userId="bdcfcd3f-81bf-4584-8271-fe9093ebec4c" providerId="ADAL" clId="{7B63EBD9-C6B4-4D7F-B90A-9BE6973C9999}" dt="2020-07-20T17:06:31.565" v="10780" actId="1076"/>
          <ac:picMkLst>
            <pc:docMk/>
            <pc:sldMk cId="2756190983" sldId="596"/>
            <ac:picMk id="5" creationId="{56E250A8-E5CE-4B75-9B65-D45CFDB6E3DB}"/>
          </ac:picMkLst>
        </pc:picChg>
        <pc:cxnChg chg="add mod">
          <ac:chgData name="Joseph MacAdam" userId="bdcfcd3f-81bf-4584-8271-fe9093ebec4c" providerId="ADAL" clId="{7B63EBD9-C6B4-4D7F-B90A-9BE6973C9999}" dt="2020-07-20T17:06:36.129" v="10781" actId="14100"/>
          <ac:cxnSpMkLst>
            <pc:docMk/>
            <pc:sldMk cId="2756190983" sldId="596"/>
            <ac:cxnSpMk id="7" creationId="{566C7992-FB53-4A8D-9627-667D949598BC}"/>
          </ac:cxnSpMkLst>
        </pc:cxnChg>
      </pc:sldChg>
      <pc:sldChg chg="modSp add">
        <pc:chgData name="Joseph MacAdam" userId="bdcfcd3f-81bf-4584-8271-fe9093ebec4c" providerId="ADAL" clId="{7B63EBD9-C6B4-4D7F-B90A-9BE6973C9999}" dt="2020-07-17T14:58:47.376" v="1489" actId="113"/>
        <pc:sldMkLst>
          <pc:docMk/>
          <pc:sldMk cId="704295349" sldId="597"/>
        </pc:sldMkLst>
        <pc:spChg chg="mod">
          <ac:chgData name="Joseph MacAdam" userId="bdcfcd3f-81bf-4584-8271-fe9093ebec4c" providerId="ADAL" clId="{7B63EBD9-C6B4-4D7F-B90A-9BE6973C9999}" dt="2020-07-17T14:57:55.337" v="1329" actId="20577"/>
          <ac:spMkLst>
            <pc:docMk/>
            <pc:sldMk cId="704295349" sldId="597"/>
            <ac:spMk id="2" creationId="{90ABAF3E-A44A-4F32-BE3A-2638970610C3}"/>
          </ac:spMkLst>
        </pc:spChg>
        <pc:spChg chg="mod">
          <ac:chgData name="Joseph MacAdam" userId="bdcfcd3f-81bf-4584-8271-fe9093ebec4c" providerId="ADAL" clId="{7B63EBD9-C6B4-4D7F-B90A-9BE6973C9999}" dt="2020-07-17T14:58:47.376" v="1489" actId="113"/>
          <ac:spMkLst>
            <pc:docMk/>
            <pc:sldMk cId="704295349" sldId="597"/>
            <ac:spMk id="3" creationId="{21CEE56B-669F-45C3-9B22-D4BE4A71EDCC}"/>
          </ac:spMkLst>
        </pc:spChg>
      </pc:sldChg>
      <pc:sldChg chg="del">
        <pc:chgData name="Joseph MacAdam" userId="bdcfcd3f-81bf-4584-8271-fe9093ebec4c" providerId="ADAL" clId="{7B63EBD9-C6B4-4D7F-B90A-9BE6973C9999}" dt="2020-07-17T14:47:36.969" v="292" actId="2696"/>
        <pc:sldMkLst>
          <pc:docMk/>
          <pc:sldMk cId="194211264" sldId="598"/>
        </pc:sldMkLst>
      </pc:sldChg>
      <pc:sldChg chg="addSp modSp add">
        <pc:chgData name="Joseph MacAdam" userId="bdcfcd3f-81bf-4584-8271-fe9093ebec4c" providerId="ADAL" clId="{7B63EBD9-C6B4-4D7F-B90A-9BE6973C9999}" dt="2020-07-20T17:08:13.555" v="10835" actId="20577"/>
        <pc:sldMkLst>
          <pc:docMk/>
          <pc:sldMk cId="3601296231" sldId="598"/>
        </pc:sldMkLst>
        <pc:spChg chg="mod">
          <ac:chgData name="Joseph MacAdam" userId="bdcfcd3f-81bf-4584-8271-fe9093ebec4c" providerId="ADAL" clId="{7B63EBD9-C6B4-4D7F-B90A-9BE6973C9999}" dt="2020-07-17T14:59:05.874" v="1531" actId="20577"/>
          <ac:spMkLst>
            <pc:docMk/>
            <pc:sldMk cId="3601296231" sldId="598"/>
            <ac:spMk id="2" creationId="{370FDA6A-DBDE-447F-A77A-BA2FBE148FEB}"/>
          </ac:spMkLst>
        </pc:spChg>
        <pc:spChg chg="mod">
          <ac:chgData name="Joseph MacAdam" userId="bdcfcd3f-81bf-4584-8271-fe9093ebec4c" providerId="ADAL" clId="{7B63EBD9-C6B4-4D7F-B90A-9BE6973C9999}" dt="2020-07-17T15:01:46.525" v="1657" actId="113"/>
          <ac:spMkLst>
            <pc:docMk/>
            <pc:sldMk cId="3601296231" sldId="598"/>
            <ac:spMk id="3" creationId="{A0271CCF-D52E-469C-83B2-A92B524CC643}"/>
          </ac:spMkLst>
        </pc:spChg>
        <pc:spChg chg="add mod">
          <ac:chgData name="Joseph MacAdam" userId="bdcfcd3f-81bf-4584-8271-fe9093ebec4c" providerId="ADAL" clId="{7B63EBD9-C6B4-4D7F-B90A-9BE6973C9999}" dt="2020-07-20T17:08:13.555" v="10835" actId="20577"/>
          <ac:spMkLst>
            <pc:docMk/>
            <pc:sldMk cId="3601296231" sldId="598"/>
            <ac:spMk id="5" creationId="{F2912C04-5484-466A-97FD-C9F482024160}"/>
          </ac:spMkLst>
        </pc:spChg>
        <pc:picChg chg="add mod">
          <ac:chgData name="Joseph MacAdam" userId="bdcfcd3f-81bf-4584-8271-fe9093ebec4c" providerId="ADAL" clId="{7B63EBD9-C6B4-4D7F-B90A-9BE6973C9999}" dt="2020-07-20T17:07:51.393" v="10782" actId="1076"/>
          <ac:picMkLst>
            <pc:docMk/>
            <pc:sldMk cId="3601296231" sldId="598"/>
            <ac:picMk id="4" creationId="{A2D8E236-963B-40C4-BD29-82D5052B5B10}"/>
          </ac:picMkLst>
        </pc:picChg>
      </pc:sldChg>
      <pc:sldChg chg="del">
        <pc:chgData name="Joseph MacAdam" userId="bdcfcd3f-81bf-4584-8271-fe9093ebec4c" providerId="ADAL" clId="{7B63EBD9-C6B4-4D7F-B90A-9BE6973C9999}" dt="2020-07-17T14:47:36.980" v="293" actId="2696"/>
        <pc:sldMkLst>
          <pc:docMk/>
          <pc:sldMk cId="1673376999" sldId="599"/>
        </pc:sldMkLst>
      </pc:sldChg>
      <pc:sldChg chg="add del">
        <pc:chgData name="Joseph MacAdam" userId="bdcfcd3f-81bf-4584-8271-fe9093ebec4c" providerId="ADAL" clId="{7B63EBD9-C6B4-4D7F-B90A-9BE6973C9999}" dt="2020-07-17T15:01:17.836" v="1597" actId="2696"/>
        <pc:sldMkLst>
          <pc:docMk/>
          <pc:sldMk cId="1941967026" sldId="599"/>
        </pc:sldMkLst>
      </pc:sldChg>
      <pc:sldChg chg="addSp delSp modSp add">
        <pc:chgData name="Joseph MacAdam" userId="bdcfcd3f-81bf-4584-8271-fe9093ebec4c" providerId="ADAL" clId="{7B63EBD9-C6B4-4D7F-B90A-9BE6973C9999}" dt="2020-07-17T15:05:33.475" v="1723" actId="113"/>
        <pc:sldMkLst>
          <pc:docMk/>
          <pc:sldMk cId="2831503702" sldId="599"/>
        </pc:sldMkLst>
        <pc:spChg chg="mod">
          <ac:chgData name="Joseph MacAdam" userId="bdcfcd3f-81bf-4584-8271-fe9093ebec4c" providerId="ADAL" clId="{7B63EBD9-C6B4-4D7F-B90A-9BE6973C9999}" dt="2020-07-17T15:05:33.475" v="1723" actId="113"/>
          <ac:spMkLst>
            <pc:docMk/>
            <pc:sldMk cId="2831503702" sldId="599"/>
            <ac:spMk id="3" creationId="{A0271CCF-D52E-469C-83B2-A92B524CC643}"/>
          </ac:spMkLst>
        </pc:spChg>
        <pc:picChg chg="del">
          <ac:chgData name="Joseph MacAdam" userId="bdcfcd3f-81bf-4584-8271-fe9093ebec4c" providerId="ADAL" clId="{7B63EBD9-C6B4-4D7F-B90A-9BE6973C9999}" dt="2020-07-17T15:05:16.582" v="1715" actId="478"/>
          <ac:picMkLst>
            <pc:docMk/>
            <pc:sldMk cId="2831503702" sldId="599"/>
            <ac:picMk id="4" creationId="{A2D8E236-963B-40C4-BD29-82D5052B5B10}"/>
          </ac:picMkLst>
        </pc:picChg>
        <pc:picChg chg="add mod">
          <ac:chgData name="Joseph MacAdam" userId="bdcfcd3f-81bf-4584-8271-fe9093ebec4c" providerId="ADAL" clId="{7B63EBD9-C6B4-4D7F-B90A-9BE6973C9999}" dt="2020-07-17T15:05:23.370" v="1720" actId="108"/>
          <ac:picMkLst>
            <pc:docMk/>
            <pc:sldMk cId="2831503702" sldId="599"/>
            <ac:picMk id="5" creationId="{E3BCA0C1-58B5-4488-8366-D037D7FE74E8}"/>
          </ac:picMkLst>
        </pc:picChg>
      </pc:sldChg>
      <pc:sldChg chg="addSp delSp modSp add">
        <pc:chgData name="Joseph MacAdam" userId="bdcfcd3f-81bf-4584-8271-fe9093ebec4c" providerId="ADAL" clId="{7B63EBD9-C6B4-4D7F-B90A-9BE6973C9999}" dt="2020-07-17T15:06:46.905" v="1766" actId="1076"/>
        <pc:sldMkLst>
          <pc:docMk/>
          <pc:sldMk cId="724170505" sldId="600"/>
        </pc:sldMkLst>
        <pc:spChg chg="mod">
          <ac:chgData name="Joseph MacAdam" userId="bdcfcd3f-81bf-4584-8271-fe9093ebec4c" providerId="ADAL" clId="{7B63EBD9-C6B4-4D7F-B90A-9BE6973C9999}" dt="2020-07-17T15:05:51.851" v="1761" actId="20577"/>
          <ac:spMkLst>
            <pc:docMk/>
            <pc:sldMk cId="724170505" sldId="600"/>
            <ac:spMk id="3" creationId="{A0271CCF-D52E-469C-83B2-A92B524CC643}"/>
          </ac:spMkLst>
        </pc:spChg>
        <pc:picChg chg="add mod">
          <ac:chgData name="Joseph MacAdam" userId="bdcfcd3f-81bf-4584-8271-fe9093ebec4c" providerId="ADAL" clId="{7B63EBD9-C6B4-4D7F-B90A-9BE6973C9999}" dt="2020-07-17T15:06:46.905" v="1766" actId="1076"/>
          <ac:picMkLst>
            <pc:docMk/>
            <pc:sldMk cId="724170505" sldId="600"/>
            <ac:picMk id="4" creationId="{CB0A12B5-28BF-4C93-8515-5F53B10971C4}"/>
          </ac:picMkLst>
        </pc:picChg>
        <pc:picChg chg="del">
          <ac:chgData name="Joseph MacAdam" userId="bdcfcd3f-81bf-4584-8271-fe9093ebec4c" providerId="ADAL" clId="{7B63EBD9-C6B4-4D7F-B90A-9BE6973C9999}" dt="2020-07-17T15:06:39.386" v="1762" actId="478"/>
          <ac:picMkLst>
            <pc:docMk/>
            <pc:sldMk cId="724170505" sldId="600"/>
            <ac:picMk id="5" creationId="{E3BCA0C1-58B5-4488-8366-D037D7FE74E8}"/>
          </ac:picMkLst>
        </pc:picChg>
      </pc:sldChg>
      <pc:sldChg chg="del">
        <pc:chgData name="Joseph MacAdam" userId="bdcfcd3f-81bf-4584-8271-fe9093ebec4c" providerId="ADAL" clId="{7B63EBD9-C6B4-4D7F-B90A-9BE6973C9999}" dt="2020-07-17T14:47:36.993" v="294" actId="2696"/>
        <pc:sldMkLst>
          <pc:docMk/>
          <pc:sldMk cId="2618516010" sldId="600"/>
        </pc:sldMkLst>
      </pc:sldChg>
      <pc:sldChg chg="del">
        <pc:chgData name="Joseph MacAdam" userId="bdcfcd3f-81bf-4584-8271-fe9093ebec4c" providerId="ADAL" clId="{7B63EBD9-C6B4-4D7F-B90A-9BE6973C9999}" dt="2020-07-17T14:47:37.006" v="295" actId="2696"/>
        <pc:sldMkLst>
          <pc:docMk/>
          <pc:sldMk cId="2195536891" sldId="601"/>
        </pc:sldMkLst>
      </pc:sldChg>
      <pc:sldChg chg="addSp delSp modSp add">
        <pc:chgData name="Joseph MacAdam" userId="bdcfcd3f-81bf-4584-8271-fe9093ebec4c" providerId="ADAL" clId="{7B63EBD9-C6B4-4D7F-B90A-9BE6973C9999}" dt="2020-07-19T17:55:39.026" v="3986" actId="14100"/>
        <pc:sldMkLst>
          <pc:docMk/>
          <pc:sldMk cId="2573292037" sldId="601"/>
        </pc:sldMkLst>
        <pc:spChg chg="mod">
          <ac:chgData name="Joseph MacAdam" userId="bdcfcd3f-81bf-4584-8271-fe9093ebec4c" providerId="ADAL" clId="{7B63EBD9-C6B4-4D7F-B90A-9BE6973C9999}" dt="2020-07-17T15:07:33.619" v="1849" actId="20577"/>
          <ac:spMkLst>
            <pc:docMk/>
            <pc:sldMk cId="2573292037" sldId="601"/>
            <ac:spMk id="3" creationId="{A0271CCF-D52E-469C-83B2-A92B524CC643}"/>
          </ac:spMkLst>
        </pc:spChg>
        <pc:spChg chg="add mod">
          <ac:chgData name="Joseph MacAdam" userId="bdcfcd3f-81bf-4584-8271-fe9093ebec4c" providerId="ADAL" clId="{7B63EBD9-C6B4-4D7F-B90A-9BE6973C9999}" dt="2020-07-19T17:55:33.843" v="3984" actId="1076"/>
          <ac:spMkLst>
            <pc:docMk/>
            <pc:sldMk cId="2573292037" sldId="601"/>
            <ac:spMk id="6" creationId="{02C0D33E-08B2-4FF2-AAF2-0BC1C620812F}"/>
          </ac:spMkLst>
        </pc:spChg>
        <pc:picChg chg="del">
          <ac:chgData name="Joseph MacAdam" userId="bdcfcd3f-81bf-4584-8271-fe9093ebec4c" providerId="ADAL" clId="{7B63EBD9-C6B4-4D7F-B90A-9BE6973C9999}" dt="2020-07-17T15:07:49.425" v="1850" actId="478"/>
          <ac:picMkLst>
            <pc:docMk/>
            <pc:sldMk cId="2573292037" sldId="601"/>
            <ac:picMk id="4" creationId="{CB0A12B5-28BF-4C93-8515-5F53B10971C4}"/>
          </ac:picMkLst>
        </pc:picChg>
        <pc:picChg chg="add mod">
          <ac:chgData name="Joseph MacAdam" userId="bdcfcd3f-81bf-4584-8271-fe9093ebec4c" providerId="ADAL" clId="{7B63EBD9-C6B4-4D7F-B90A-9BE6973C9999}" dt="2020-07-19T17:55:29.745" v="3983" actId="1076"/>
          <ac:picMkLst>
            <pc:docMk/>
            <pc:sldMk cId="2573292037" sldId="601"/>
            <ac:picMk id="5" creationId="{1EC04B16-52D1-41BD-9380-BC453EA889D8}"/>
          </ac:picMkLst>
        </pc:picChg>
        <pc:cxnChg chg="add mod">
          <ac:chgData name="Joseph MacAdam" userId="bdcfcd3f-81bf-4584-8271-fe9093ebec4c" providerId="ADAL" clId="{7B63EBD9-C6B4-4D7F-B90A-9BE6973C9999}" dt="2020-07-19T17:55:39.026" v="3986" actId="14100"/>
          <ac:cxnSpMkLst>
            <pc:docMk/>
            <pc:sldMk cId="2573292037" sldId="601"/>
            <ac:cxnSpMk id="7" creationId="{E756C4D1-28D5-438A-8C48-78D7024F24D3}"/>
          </ac:cxnSpMkLst>
        </pc:cxnChg>
      </pc:sldChg>
      <pc:sldChg chg="add del">
        <pc:chgData name="Joseph MacAdam" userId="bdcfcd3f-81bf-4584-8271-fe9093ebec4c" providerId="ADAL" clId="{7B63EBD9-C6B4-4D7F-B90A-9BE6973C9999}" dt="2020-07-17T15:06:50.875" v="1768" actId="2696"/>
        <pc:sldMkLst>
          <pc:docMk/>
          <pc:sldMk cId="3455450858" sldId="601"/>
        </pc:sldMkLst>
      </pc:sldChg>
      <pc:sldChg chg="addSp delSp modSp add">
        <pc:chgData name="Joseph MacAdam" userId="bdcfcd3f-81bf-4584-8271-fe9093ebec4c" providerId="ADAL" clId="{7B63EBD9-C6B4-4D7F-B90A-9BE6973C9999}" dt="2020-07-17T15:09:22.465" v="1905" actId="1076"/>
        <pc:sldMkLst>
          <pc:docMk/>
          <pc:sldMk cId="2542239138" sldId="602"/>
        </pc:sldMkLst>
        <pc:spChg chg="mod">
          <ac:chgData name="Joseph MacAdam" userId="bdcfcd3f-81bf-4584-8271-fe9093ebec4c" providerId="ADAL" clId="{7B63EBD9-C6B4-4D7F-B90A-9BE6973C9999}" dt="2020-07-17T15:09:02.818" v="1901" actId="20577"/>
          <ac:spMkLst>
            <pc:docMk/>
            <pc:sldMk cId="2542239138" sldId="602"/>
            <ac:spMk id="3" creationId="{A0271CCF-D52E-469C-83B2-A92B524CC643}"/>
          </ac:spMkLst>
        </pc:spChg>
        <pc:picChg chg="add mod">
          <ac:chgData name="Joseph MacAdam" userId="bdcfcd3f-81bf-4584-8271-fe9093ebec4c" providerId="ADAL" clId="{7B63EBD9-C6B4-4D7F-B90A-9BE6973C9999}" dt="2020-07-17T15:09:22.465" v="1905" actId="1076"/>
          <ac:picMkLst>
            <pc:docMk/>
            <pc:sldMk cId="2542239138" sldId="602"/>
            <ac:picMk id="4" creationId="{BD7F99C8-91B4-418A-8823-46DE3CA5CC47}"/>
          </ac:picMkLst>
        </pc:picChg>
        <pc:picChg chg="del">
          <ac:chgData name="Joseph MacAdam" userId="bdcfcd3f-81bf-4584-8271-fe9093ebec4c" providerId="ADAL" clId="{7B63EBD9-C6B4-4D7F-B90A-9BE6973C9999}" dt="2020-07-17T15:09:05.897" v="1902" actId="478"/>
          <ac:picMkLst>
            <pc:docMk/>
            <pc:sldMk cId="2542239138" sldId="602"/>
            <ac:picMk id="5" creationId="{1EC04B16-52D1-41BD-9380-BC453EA889D8}"/>
          </ac:picMkLst>
        </pc:picChg>
      </pc:sldChg>
      <pc:sldChg chg="del">
        <pc:chgData name="Joseph MacAdam" userId="bdcfcd3f-81bf-4584-8271-fe9093ebec4c" providerId="ADAL" clId="{7B63EBD9-C6B4-4D7F-B90A-9BE6973C9999}" dt="2020-07-17T14:47:37.014" v="296" actId="2696"/>
        <pc:sldMkLst>
          <pc:docMk/>
          <pc:sldMk cId="3358977573" sldId="602"/>
        </pc:sldMkLst>
      </pc:sldChg>
      <pc:sldChg chg="addSp delSp modSp add">
        <pc:chgData name="Joseph MacAdam" userId="bdcfcd3f-81bf-4584-8271-fe9093ebec4c" providerId="ADAL" clId="{7B63EBD9-C6B4-4D7F-B90A-9BE6973C9999}" dt="2020-07-17T15:10:19.610" v="1985" actId="108"/>
        <pc:sldMkLst>
          <pc:docMk/>
          <pc:sldMk cId="2770933527" sldId="603"/>
        </pc:sldMkLst>
        <pc:spChg chg="mod">
          <ac:chgData name="Joseph MacAdam" userId="bdcfcd3f-81bf-4584-8271-fe9093ebec4c" providerId="ADAL" clId="{7B63EBD9-C6B4-4D7F-B90A-9BE6973C9999}" dt="2020-07-17T15:09:51.641" v="1980" actId="20577"/>
          <ac:spMkLst>
            <pc:docMk/>
            <pc:sldMk cId="2770933527" sldId="603"/>
            <ac:spMk id="3" creationId="{A0271CCF-D52E-469C-83B2-A92B524CC643}"/>
          </ac:spMkLst>
        </pc:spChg>
        <pc:picChg chg="del">
          <ac:chgData name="Joseph MacAdam" userId="bdcfcd3f-81bf-4584-8271-fe9093ebec4c" providerId="ADAL" clId="{7B63EBD9-C6B4-4D7F-B90A-9BE6973C9999}" dt="2020-07-17T15:10:13.489" v="1981" actId="478"/>
          <ac:picMkLst>
            <pc:docMk/>
            <pc:sldMk cId="2770933527" sldId="603"/>
            <ac:picMk id="4" creationId="{BD7F99C8-91B4-418A-8823-46DE3CA5CC47}"/>
          </ac:picMkLst>
        </pc:picChg>
        <pc:picChg chg="add mod">
          <ac:chgData name="Joseph MacAdam" userId="bdcfcd3f-81bf-4584-8271-fe9093ebec4c" providerId="ADAL" clId="{7B63EBD9-C6B4-4D7F-B90A-9BE6973C9999}" dt="2020-07-17T15:10:19.610" v="1985" actId="108"/>
          <ac:picMkLst>
            <pc:docMk/>
            <pc:sldMk cId="2770933527" sldId="603"/>
            <ac:picMk id="5" creationId="{414456D4-4F5F-4B0D-BD78-F15CEEE62C60}"/>
          </ac:picMkLst>
        </pc:picChg>
      </pc:sldChg>
      <pc:sldChg chg="del">
        <pc:chgData name="Joseph MacAdam" userId="bdcfcd3f-81bf-4584-8271-fe9093ebec4c" providerId="ADAL" clId="{7B63EBD9-C6B4-4D7F-B90A-9BE6973C9999}" dt="2020-07-17T14:47:37.024" v="297" actId="2696"/>
        <pc:sldMkLst>
          <pc:docMk/>
          <pc:sldMk cId="4091273684" sldId="603"/>
        </pc:sldMkLst>
      </pc:sldChg>
      <pc:sldChg chg="del">
        <pc:chgData name="Joseph MacAdam" userId="bdcfcd3f-81bf-4584-8271-fe9093ebec4c" providerId="ADAL" clId="{7B63EBD9-C6B4-4D7F-B90A-9BE6973C9999}" dt="2020-07-17T14:47:37.032" v="298" actId="2696"/>
        <pc:sldMkLst>
          <pc:docMk/>
          <pc:sldMk cId="635563804" sldId="604"/>
        </pc:sldMkLst>
      </pc:sldChg>
      <pc:sldChg chg="addSp delSp modSp add">
        <pc:chgData name="Joseph MacAdam" userId="bdcfcd3f-81bf-4584-8271-fe9093ebec4c" providerId="ADAL" clId="{7B63EBD9-C6B4-4D7F-B90A-9BE6973C9999}" dt="2020-07-17T15:11:21.058" v="2018" actId="1076"/>
        <pc:sldMkLst>
          <pc:docMk/>
          <pc:sldMk cId="715726471" sldId="604"/>
        </pc:sldMkLst>
        <pc:spChg chg="mod">
          <ac:chgData name="Joseph MacAdam" userId="bdcfcd3f-81bf-4584-8271-fe9093ebec4c" providerId="ADAL" clId="{7B63EBD9-C6B4-4D7F-B90A-9BE6973C9999}" dt="2020-07-17T15:11:21.058" v="2018" actId="1076"/>
          <ac:spMkLst>
            <pc:docMk/>
            <pc:sldMk cId="715726471" sldId="604"/>
            <ac:spMk id="3" creationId="{A0271CCF-D52E-469C-83B2-A92B524CC643}"/>
          </ac:spMkLst>
        </pc:spChg>
        <pc:picChg chg="add mod">
          <ac:chgData name="Joseph MacAdam" userId="bdcfcd3f-81bf-4584-8271-fe9093ebec4c" providerId="ADAL" clId="{7B63EBD9-C6B4-4D7F-B90A-9BE6973C9999}" dt="2020-07-17T15:11:17.122" v="2017" actId="108"/>
          <ac:picMkLst>
            <pc:docMk/>
            <pc:sldMk cId="715726471" sldId="604"/>
            <ac:picMk id="4" creationId="{0F2701B8-14E1-4CAE-B1E6-748397C83AD4}"/>
          </ac:picMkLst>
        </pc:picChg>
        <pc:picChg chg="del">
          <ac:chgData name="Joseph MacAdam" userId="bdcfcd3f-81bf-4584-8271-fe9093ebec4c" providerId="ADAL" clId="{7B63EBD9-C6B4-4D7F-B90A-9BE6973C9999}" dt="2020-07-17T15:11:13.025" v="2013" actId="478"/>
          <ac:picMkLst>
            <pc:docMk/>
            <pc:sldMk cId="715726471" sldId="604"/>
            <ac:picMk id="5" creationId="{414456D4-4F5F-4B0D-BD78-F15CEEE62C60}"/>
          </ac:picMkLst>
        </pc:picChg>
      </pc:sldChg>
      <pc:sldChg chg="addSp delSp modSp add">
        <pc:chgData name="Joseph MacAdam" userId="bdcfcd3f-81bf-4584-8271-fe9093ebec4c" providerId="ADAL" clId="{7B63EBD9-C6B4-4D7F-B90A-9BE6973C9999}" dt="2020-07-17T15:39:32.823" v="2407" actId="20577"/>
        <pc:sldMkLst>
          <pc:docMk/>
          <pc:sldMk cId="2100267237" sldId="605"/>
        </pc:sldMkLst>
        <pc:spChg chg="mod">
          <ac:chgData name="Joseph MacAdam" userId="bdcfcd3f-81bf-4584-8271-fe9093ebec4c" providerId="ADAL" clId="{7B63EBD9-C6B4-4D7F-B90A-9BE6973C9999}" dt="2020-07-17T15:36:50.151" v="2116" actId="20577"/>
          <ac:spMkLst>
            <pc:docMk/>
            <pc:sldMk cId="2100267237" sldId="605"/>
            <ac:spMk id="2" creationId="{B4D4ACCB-E9C8-472F-8E57-0406E4A8DCC9}"/>
          </ac:spMkLst>
        </pc:spChg>
        <pc:spChg chg="mod">
          <ac:chgData name="Joseph MacAdam" userId="bdcfcd3f-81bf-4584-8271-fe9093ebec4c" providerId="ADAL" clId="{7B63EBD9-C6B4-4D7F-B90A-9BE6973C9999}" dt="2020-07-17T15:39:32.823" v="2407" actId="20577"/>
          <ac:spMkLst>
            <pc:docMk/>
            <pc:sldMk cId="2100267237" sldId="605"/>
            <ac:spMk id="3" creationId="{DF9FF695-69BC-440A-AF24-8D5949036497}"/>
          </ac:spMkLst>
        </pc:spChg>
        <pc:picChg chg="add del mod">
          <ac:chgData name="Joseph MacAdam" userId="bdcfcd3f-81bf-4584-8271-fe9093ebec4c" providerId="ADAL" clId="{7B63EBD9-C6B4-4D7F-B90A-9BE6973C9999}" dt="2020-07-17T15:39:19.686" v="2399" actId="478"/>
          <ac:picMkLst>
            <pc:docMk/>
            <pc:sldMk cId="2100267237" sldId="605"/>
            <ac:picMk id="4" creationId="{D33E666A-2064-45DB-8BF1-0DEB6559FE31}"/>
          </ac:picMkLst>
        </pc:picChg>
      </pc:sldChg>
      <pc:sldChg chg="del">
        <pc:chgData name="Joseph MacAdam" userId="bdcfcd3f-81bf-4584-8271-fe9093ebec4c" providerId="ADAL" clId="{7B63EBD9-C6B4-4D7F-B90A-9BE6973C9999}" dt="2020-07-17T14:47:37.046" v="299" actId="2696"/>
        <pc:sldMkLst>
          <pc:docMk/>
          <pc:sldMk cId="2114747733" sldId="605"/>
        </pc:sldMkLst>
      </pc:sldChg>
      <pc:sldChg chg="modSp add">
        <pc:chgData name="Joseph MacAdam" userId="bdcfcd3f-81bf-4584-8271-fe9093ebec4c" providerId="ADAL" clId="{7B63EBD9-C6B4-4D7F-B90A-9BE6973C9999}" dt="2020-07-17T15:39:46.182" v="2431" actId="1076"/>
        <pc:sldMkLst>
          <pc:docMk/>
          <pc:sldMk cId="1699478599" sldId="606"/>
        </pc:sldMkLst>
        <pc:spChg chg="mod">
          <ac:chgData name="Joseph MacAdam" userId="bdcfcd3f-81bf-4584-8271-fe9093ebec4c" providerId="ADAL" clId="{7B63EBD9-C6B4-4D7F-B90A-9BE6973C9999}" dt="2020-07-17T15:39:39.998" v="2428" actId="20577"/>
          <ac:spMkLst>
            <pc:docMk/>
            <pc:sldMk cId="1699478599" sldId="606"/>
            <ac:spMk id="3" creationId="{DF9FF695-69BC-440A-AF24-8D5949036497}"/>
          </ac:spMkLst>
        </pc:spChg>
        <pc:picChg chg="mod">
          <ac:chgData name="Joseph MacAdam" userId="bdcfcd3f-81bf-4584-8271-fe9093ebec4c" providerId="ADAL" clId="{7B63EBD9-C6B4-4D7F-B90A-9BE6973C9999}" dt="2020-07-17T15:39:46.182" v="2431" actId="1076"/>
          <ac:picMkLst>
            <pc:docMk/>
            <pc:sldMk cId="1699478599" sldId="606"/>
            <ac:picMk id="4" creationId="{D33E666A-2064-45DB-8BF1-0DEB6559FE31}"/>
          </ac:picMkLst>
        </pc:picChg>
      </pc:sldChg>
      <pc:sldChg chg="del">
        <pc:chgData name="Joseph MacAdam" userId="bdcfcd3f-81bf-4584-8271-fe9093ebec4c" providerId="ADAL" clId="{7B63EBD9-C6B4-4D7F-B90A-9BE6973C9999}" dt="2020-07-17T14:47:37.058" v="300" actId="2696"/>
        <pc:sldMkLst>
          <pc:docMk/>
          <pc:sldMk cId="2990072881" sldId="606"/>
        </pc:sldMkLst>
      </pc:sldChg>
      <pc:sldChg chg="addSp modSp add">
        <pc:chgData name="Joseph MacAdam" userId="bdcfcd3f-81bf-4584-8271-fe9093ebec4c" providerId="ADAL" clId="{7B63EBD9-C6B4-4D7F-B90A-9BE6973C9999}" dt="2020-07-19T17:57:25.992" v="4115" actId="14100"/>
        <pc:sldMkLst>
          <pc:docMk/>
          <pc:sldMk cId="48322913" sldId="607"/>
        </pc:sldMkLst>
        <pc:spChg chg="mod">
          <ac:chgData name="Joseph MacAdam" userId="bdcfcd3f-81bf-4584-8271-fe9093ebec4c" providerId="ADAL" clId="{7B63EBD9-C6B4-4D7F-B90A-9BE6973C9999}" dt="2020-07-17T15:39:58.186" v="2460" actId="20577"/>
          <ac:spMkLst>
            <pc:docMk/>
            <pc:sldMk cId="48322913" sldId="607"/>
            <ac:spMk id="2" creationId="{D185D6FE-3860-459E-8F51-2032F61FA8CC}"/>
          </ac:spMkLst>
        </pc:spChg>
        <pc:spChg chg="mod">
          <ac:chgData name="Joseph MacAdam" userId="bdcfcd3f-81bf-4584-8271-fe9093ebec4c" providerId="ADAL" clId="{7B63EBD9-C6B4-4D7F-B90A-9BE6973C9999}" dt="2020-07-17T15:41:19.005" v="2558" actId="1076"/>
          <ac:spMkLst>
            <pc:docMk/>
            <pc:sldMk cId="48322913" sldId="607"/>
            <ac:spMk id="3" creationId="{9DC29147-84AE-4B72-98F2-0F52BD6E68B2}"/>
          </ac:spMkLst>
        </pc:spChg>
        <pc:spChg chg="add">
          <ac:chgData name="Joseph MacAdam" userId="bdcfcd3f-81bf-4584-8271-fe9093ebec4c" providerId="ADAL" clId="{7B63EBD9-C6B4-4D7F-B90A-9BE6973C9999}" dt="2020-07-17T15:42:07.992" v="2626"/>
          <ac:spMkLst>
            <pc:docMk/>
            <pc:sldMk cId="48322913" sldId="607"/>
            <ac:spMk id="5" creationId="{D30D530F-477B-410D-BB44-3B19DE542ADC}"/>
          </ac:spMkLst>
        </pc:spChg>
        <pc:spChg chg="add mod">
          <ac:chgData name="Joseph MacAdam" userId="bdcfcd3f-81bf-4584-8271-fe9093ebec4c" providerId="ADAL" clId="{7B63EBD9-C6B4-4D7F-B90A-9BE6973C9999}" dt="2020-07-19T17:57:22.960" v="4113" actId="1076"/>
          <ac:spMkLst>
            <pc:docMk/>
            <pc:sldMk cId="48322913" sldId="607"/>
            <ac:spMk id="6" creationId="{0839C3D2-8C9D-45DE-B21E-036F97EC0C62}"/>
          </ac:spMkLst>
        </pc:spChg>
        <pc:picChg chg="add mod">
          <ac:chgData name="Joseph MacAdam" userId="bdcfcd3f-81bf-4584-8271-fe9093ebec4c" providerId="ADAL" clId="{7B63EBD9-C6B4-4D7F-B90A-9BE6973C9999}" dt="2020-07-17T15:41:18.518" v="2557" actId="1076"/>
          <ac:picMkLst>
            <pc:docMk/>
            <pc:sldMk cId="48322913" sldId="607"/>
            <ac:picMk id="4" creationId="{B2BA73F4-3A21-4122-A510-52461BDC3A0A}"/>
          </ac:picMkLst>
        </pc:picChg>
        <pc:cxnChg chg="add mod">
          <ac:chgData name="Joseph MacAdam" userId="bdcfcd3f-81bf-4584-8271-fe9093ebec4c" providerId="ADAL" clId="{7B63EBD9-C6B4-4D7F-B90A-9BE6973C9999}" dt="2020-07-19T17:57:25.992" v="4115" actId="14100"/>
          <ac:cxnSpMkLst>
            <pc:docMk/>
            <pc:sldMk cId="48322913" sldId="607"/>
            <ac:cxnSpMk id="7" creationId="{DC667B6B-5477-44C4-9F53-929B41462641}"/>
          </ac:cxnSpMkLst>
        </pc:cxnChg>
      </pc:sldChg>
      <pc:sldChg chg="del">
        <pc:chgData name="Joseph MacAdam" userId="bdcfcd3f-81bf-4584-8271-fe9093ebec4c" providerId="ADAL" clId="{7B63EBD9-C6B4-4D7F-B90A-9BE6973C9999}" dt="2020-07-17T14:47:37.065" v="301" actId="2696"/>
        <pc:sldMkLst>
          <pc:docMk/>
          <pc:sldMk cId="324757702" sldId="607"/>
        </pc:sldMkLst>
      </pc:sldChg>
      <pc:sldChg chg="del">
        <pc:chgData name="Joseph MacAdam" userId="bdcfcd3f-81bf-4584-8271-fe9093ebec4c" providerId="ADAL" clId="{7B63EBD9-C6B4-4D7F-B90A-9BE6973C9999}" dt="2020-07-17T14:47:37.074" v="302" actId="2696"/>
        <pc:sldMkLst>
          <pc:docMk/>
          <pc:sldMk cId="1654536306" sldId="608"/>
        </pc:sldMkLst>
      </pc:sldChg>
      <pc:sldChg chg="addSp delSp modSp add">
        <pc:chgData name="Joseph MacAdam" userId="bdcfcd3f-81bf-4584-8271-fe9093ebec4c" providerId="ADAL" clId="{7B63EBD9-C6B4-4D7F-B90A-9BE6973C9999}" dt="2020-07-19T17:58:40" v="4207" actId="14100"/>
        <pc:sldMkLst>
          <pc:docMk/>
          <pc:sldMk cId="4266274660" sldId="608"/>
        </pc:sldMkLst>
        <pc:spChg chg="mod">
          <ac:chgData name="Joseph MacAdam" userId="bdcfcd3f-81bf-4584-8271-fe9093ebec4c" providerId="ADAL" clId="{7B63EBD9-C6B4-4D7F-B90A-9BE6973C9999}" dt="2020-07-17T15:42:23.936" v="2647" actId="20577"/>
          <ac:spMkLst>
            <pc:docMk/>
            <pc:sldMk cId="4266274660" sldId="608"/>
            <ac:spMk id="3" creationId="{9DC29147-84AE-4B72-98F2-0F52BD6E68B2}"/>
          </ac:spMkLst>
        </pc:spChg>
        <pc:spChg chg="add mod">
          <ac:chgData name="Joseph MacAdam" userId="bdcfcd3f-81bf-4584-8271-fe9093ebec4c" providerId="ADAL" clId="{7B63EBD9-C6B4-4D7F-B90A-9BE6973C9999}" dt="2020-07-19T17:58:33.752" v="4205" actId="1076"/>
          <ac:spMkLst>
            <pc:docMk/>
            <pc:sldMk cId="4266274660" sldId="608"/>
            <ac:spMk id="5" creationId="{3FE32878-B203-4CDC-960E-714DCE6EA5B6}"/>
          </ac:spMkLst>
        </pc:spChg>
        <pc:spChg chg="add del mod">
          <ac:chgData name="Joseph MacAdam" userId="bdcfcd3f-81bf-4584-8271-fe9093ebec4c" providerId="ADAL" clId="{7B63EBD9-C6B4-4D7F-B90A-9BE6973C9999}" dt="2020-07-17T15:42:06.971" v="2625"/>
          <ac:spMkLst>
            <pc:docMk/>
            <pc:sldMk cId="4266274660" sldId="608"/>
            <ac:spMk id="5" creationId="{6788FB44-C45F-42FC-B6B4-CA0429054042}"/>
          </ac:spMkLst>
        </pc:spChg>
        <pc:picChg chg="del">
          <ac:chgData name="Joseph MacAdam" userId="bdcfcd3f-81bf-4584-8271-fe9093ebec4c" providerId="ADAL" clId="{7B63EBD9-C6B4-4D7F-B90A-9BE6973C9999}" dt="2020-07-17T15:42:14.366" v="2628" actId="478"/>
          <ac:picMkLst>
            <pc:docMk/>
            <pc:sldMk cId="4266274660" sldId="608"/>
            <ac:picMk id="4" creationId="{B2BA73F4-3A21-4122-A510-52461BDC3A0A}"/>
          </ac:picMkLst>
        </pc:picChg>
        <pc:picChg chg="add mod">
          <ac:chgData name="Joseph MacAdam" userId="bdcfcd3f-81bf-4584-8271-fe9093ebec4c" providerId="ADAL" clId="{7B63EBD9-C6B4-4D7F-B90A-9BE6973C9999}" dt="2020-07-17T15:43:07.701" v="2651" actId="1076"/>
          <ac:picMkLst>
            <pc:docMk/>
            <pc:sldMk cId="4266274660" sldId="608"/>
            <ac:picMk id="6" creationId="{DBD0150E-9CA1-4AC3-9C27-CD5524C4FEE4}"/>
          </ac:picMkLst>
        </pc:picChg>
        <pc:cxnChg chg="add mod">
          <ac:chgData name="Joseph MacAdam" userId="bdcfcd3f-81bf-4584-8271-fe9093ebec4c" providerId="ADAL" clId="{7B63EBD9-C6B4-4D7F-B90A-9BE6973C9999}" dt="2020-07-19T17:58:40" v="4207" actId="14100"/>
          <ac:cxnSpMkLst>
            <pc:docMk/>
            <pc:sldMk cId="4266274660" sldId="608"/>
            <ac:cxnSpMk id="7" creationId="{0E0740F3-8B75-4D1D-81F6-0A8DC17327B3}"/>
          </ac:cxnSpMkLst>
        </pc:cxnChg>
      </pc:sldChg>
      <pc:sldChg chg="modSp add">
        <pc:chgData name="Joseph MacAdam" userId="bdcfcd3f-81bf-4584-8271-fe9093ebec4c" providerId="ADAL" clId="{7B63EBD9-C6B4-4D7F-B90A-9BE6973C9999}" dt="2020-07-19T17:20:27.016" v="2957" actId="20577"/>
        <pc:sldMkLst>
          <pc:docMk/>
          <pc:sldMk cId="1050418389" sldId="609"/>
        </pc:sldMkLst>
        <pc:spChg chg="mod">
          <ac:chgData name="Joseph MacAdam" userId="bdcfcd3f-81bf-4584-8271-fe9093ebec4c" providerId="ADAL" clId="{7B63EBD9-C6B4-4D7F-B90A-9BE6973C9999}" dt="2020-07-19T17:17:43.165" v="2682" actId="20577"/>
          <ac:spMkLst>
            <pc:docMk/>
            <pc:sldMk cId="1050418389" sldId="609"/>
            <ac:spMk id="2" creationId="{2CF3BB3F-AAA2-4DF3-A47C-15125C0613C2}"/>
          </ac:spMkLst>
        </pc:spChg>
        <pc:spChg chg="mod">
          <ac:chgData name="Joseph MacAdam" userId="bdcfcd3f-81bf-4584-8271-fe9093ebec4c" providerId="ADAL" clId="{7B63EBD9-C6B4-4D7F-B90A-9BE6973C9999}" dt="2020-07-19T17:20:27.016" v="2957" actId="20577"/>
          <ac:spMkLst>
            <pc:docMk/>
            <pc:sldMk cId="1050418389" sldId="609"/>
            <ac:spMk id="3" creationId="{DE94EA73-21BB-4382-A113-FFD37A00A033}"/>
          </ac:spMkLst>
        </pc:spChg>
      </pc:sldChg>
      <pc:sldChg chg="addSp delSp modSp add">
        <pc:chgData name="Joseph MacAdam" userId="bdcfcd3f-81bf-4584-8271-fe9093ebec4c" providerId="ADAL" clId="{7B63EBD9-C6B4-4D7F-B90A-9BE6973C9999}" dt="2020-07-20T17:13:16.482" v="10836" actId="1076"/>
        <pc:sldMkLst>
          <pc:docMk/>
          <pc:sldMk cId="3788149205" sldId="610"/>
        </pc:sldMkLst>
        <pc:spChg chg="mod">
          <ac:chgData name="Joseph MacAdam" userId="bdcfcd3f-81bf-4584-8271-fe9093ebec4c" providerId="ADAL" clId="{7B63EBD9-C6B4-4D7F-B90A-9BE6973C9999}" dt="2020-07-19T17:18:48.406" v="2870" actId="20577"/>
          <ac:spMkLst>
            <pc:docMk/>
            <pc:sldMk cId="3788149205" sldId="610"/>
            <ac:spMk id="2" creationId="{26DBE701-485B-4E15-ACA5-147E7A1B3D4D}"/>
          </ac:spMkLst>
        </pc:spChg>
        <pc:spChg chg="del">
          <ac:chgData name="Joseph MacAdam" userId="bdcfcd3f-81bf-4584-8271-fe9093ebec4c" providerId="ADAL" clId="{7B63EBD9-C6B4-4D7F-B90A-9BE6973C9999}" dt="2020-07-19T17:19:16.361" v="2871"/>
          <ac:spMkLst>
            <pc:docMk/>
            <pc:sldMk cId="3788149205" sldId="610"/>
            <ac:spMk id="3" creationId="{F437ED64-1728-4D6D-8735-3D5DB1456310}"/>
          </ac:spMkLst>
        </pc:spChg>
        <pc:spChg chg="add mod">
          <ac:chgData name="Joseph MacAdam" userId="bdcfcd3f-81bf-4584-8271-fe9093ebec4c" providerId="ADAL" clId="{7B63EBD9-C6B4-4D7F-B90A-9BE6973C9999}" dt="2020-07-19T17:20:15.877" v="2955" actId="1076"/>
          <ac:spMkLst>
            <pc:docMk/>
            <pc:sldMk cId="3788149205" sldId="610"/>
            <ac:spMk id="5" creationId="{3F97C010-7F30-4A8D-90DB-8C9514EB90ED}"/>
          </ac:spMkLst>
        </pc:spChg>
        <pc:spChg chg="add mod">
          <ac:chgData name="Joseph MacAdam" userId="bdcfcd3f-81bf-4584-8271-fe9093ebec4c" providerId="ADAL" clId="{7B63EBD9-C6B4-4D7F-B90A-9BE6973C9999}" dt="2020-07-19T18:02:31.288" v="4572" actId="14100"/>
          <ac:spMkLst>
            <pc:docMk/>
            <pc:sldMk cId="3788149205" sldId="610"/>
            <ac:spMk id="8" creationId="{7D45D036-365A-43F7-A3E4-588FCDEAC560}"/>
          </ac:spMkLst>
        </pc:spChg>
        <pc:spChg chg="add mod">
          <ac:chgData name="Joseph MacAdam" userId="bdcfcd3f-81bf-4584-8271-fe9093ebec4c" providerId="ADAL" clId="{7B63EBD9-C6B4-4D7F-B90A-9BE6973C9999}" dt="2020-07-20T17:13:16.482" v="10836" actId="1076"/>
          <ac:spMkLst>
            <pc:docMk/>
            <pc:sldMk cId="3788149205" sldId="610"/>
            <ac:spMk id="13" creationId="{A860990C-F35F-46C1-969D-1239B92A001A}"/>
          </ac:spMkLst>
        </pc:spChg>
        <pc:picChg chg="add mod">
          <ac:chgData name="Joseph MacAdam" userId="bdcfcd3f-81bf-4584-8271-fe9093ebec4c" providerId="ADAL" clId="{7B63EBD9-C6B4-4D7F-B90A-9BE6973C9999}" dt="2020-07-19T17:20:43.012" v="2958" actId="1076"/>
          <ac:picMkLst>
            <pc:docMk/>
            <pc:sldMk cId="3788149205" sldId="610"/>
            <ac:picMk id="4" creationId="{6510FA6F-D943-47FC-893A-47B3DB8BDB7C}"/>
          </ac:picMkLst>
        </pc:picChg>
        <pc:cxnChg chg="add mod">
          <ac:chgData name="Joseph MacAdam" userId="bdcfcd3f-81bf-4584-8271-fe9093ebec4c" providerId="ADAL" clId="{7B63EBD9-C6B4-4D7F-B90A-9BE6973C9999}" dt="2020-07-19T17:20:45.788" v="2959" actId="14100"/>
          <ac:cxnSpMkLst>
            <pc:docMk/>
            <pc:sldMk cId="3788149205" sldId="610"/>
            <ac:cxnSpMk id="7" creationId="{D4D70AC5-50FD-40FB-B26B-F57F2D53600B}"/>
          </ac:cxnSpMkLst>
        </pc:cxnChg>
        <pc:cxnChg chg="add mod">
          <ac:chgData name="Joseph MacAdam" userId="bdcfcd3f-81bf-4584-8271-fe9093ebec4c" providerId="ADAL" clId="{7B63EBD9-C6B4-4D7F-B90A-9BE6973C9999}" dt="2020-07-19T18:00:21.400" v="4300" actId="14100"/>
          <ac:cxnSpMkLst>
            <pc:docMk/>
            <pc:sldMk cId="3788149205" sldId="610"/>
            <ac:cxnSpMk id="9" creationId="{D01BEF0F-0D45-459E-9D93-5D0A939300D6}"/>
          </ac:cxnSpMkLst>
        </pc:cxnChg>
      </pc:sldChg>
      <pc:sldChg chg="addSp modSp add">
        <pc:chgData name="Joseph MacAdam" userId="bdcfcd3f-81bf-4584-8271-fe9093ebec4c" providerId="ADAL" clId="{7B63EBD9-C6B4-4D7F-B90A-9BE6973C9999}" dt="2020-07-19T18:13:46.912" v="5207" actId="20577"/>
        <pc:sldMkLst>
          <pc:docMk/>
          <pc:sldMk cId="1934660573" sldId="611"/>
        </pc:sldMkLst>
        <pc:spChg chg="mod">
          <ac:chgData name="Joseph MacAdam" userId="bdcfcd3f-81bf-4584-8271-fe9093ebec4c" providerId="ADAL" clId="{7B63EBD9-C6B4-4D7F-B90A-9BE6973C9999}" dt="2020-07-19T18:13:46.912" v="5207" actId="20577"/>
          <ac:spMkLst>
            <pc:docMk/>
            <pc:sldMk cId="1934660573" sldId="611"/>
            <ac:spMk id="2" creationId="{60C1CB39-6604-4576-BE70-90F2482D3280}"/>
          </ac:spMkLst>
        </pc:spChg>
        <pc:spChg chg="mod">
          <ac:chgData name="Joseph MacAdam" userId="bdcfcd3f-81bf-4584-8271-fe9093ebec4c" providerId="ADAL" clId="{7B63EBD9-C6B4-4D7F-B90A-9BE6973C9999}" dt="2020-07-19T17:24:12.129" v="3239" actId="113"/>
          <ac:spMkLst>
            <pc:docMk/>
            <pc:sldMk cId="1934660573" sldId="611"/>
            <ac:spMk id="3" creationId="{EC9B1D7D-C6BC-4354-974A-4FF8DA560E26}"/>
          </ac:spMkLst>
        </pc:spChg>
        <pc:spChg chg="add mod">
          <ac:chgData name="Joseph MacAdam" userId="bdcfcd3f-81bf-4584-8271-fe9093ebec4c" providerId="ADAL" clId="{7B63EBD9-C6B4-4D7F-B90A-9BE6973C9999}" dt="2020-07-19T18:12:01.324" v="5173" actId="207"/>
          <ac:spMkLst>
            <pc:docMk/>
            <pc:sldMk cId="1934660573" sldId="611"/>
            <ac:spMk id="5" creationId="{76D0D48A-702F-44B9-948C-C9C7A0F86EEE}"/>
          </ac:spMkLst>
        </pc:spChg>
        <pc:picChg chg="add mod">
          <ac:chgData name="Joseph MacAdam" userId="bdcfcd3f-81bf-4584-8271-fe9093ebec4c" providerId="ADAL" clId="{7B63EBD9-C6B4-4D7F-B90A-9BE6973C9999}" dt="2020-07-19T17:23:52.724" v="3203" actId="1076"/>
          <ac:picMkLst>
            <pc:docMk/>
            <pc:sldMk cId="1934660573" sldId="611"/>
            <ac:picMk id="4" creationId="{351694C4-E56E-4500-B1CB-500F12AEEB7E}"/>
          </ac:picMkLst>
        </pc:picChg>
      </pc:sldChg>
      <pc:sldChg chg="addSp modSp add">
        <pc:chgData name="Joseph MacAdam" userId="bdcfcd3f-81bf-4584-8271-fe9093ebec4c" providerId="ADAL" clId="{7B63EBD9-C6B4-4D7F-B90A-9BE6973C9999}" dt="2020-07-20T01:56:08.086" v="8025" actId="1076"/>
        <pc:sldMkLst>
          <pc:docMk/>
          <pc:sldMk cId="647145953" sldId="612"/>
        </pc:sldMkLst>
        <pc:spChg chg="mod">
          <ac:chgData name="Joseph MacAdam" userId="bdcfcd3f-81bf-4584-8271-fe9093ebec4c" providerId="ADAL" clId="{7B63EBD9-C6B4-4D7F-B90A-9BE6973C9999}" dt="2020-07-19T17:28:30.341" v="3359" actId="20577"/>
          <ac:spMkLst>
            <pc:docMk/>
            <pc:sldMk cId="647145953" sldId="612"/>
            <ac:spMk id="2" creationId="{4920BC5F-8255-441F-9A1C-C47281AB73CD}"/>
          </ac:spMkLst>
        </pc:spChg>
        <pc:spChg chg="mod">
          <ac:chgData name="Joseph MacAdam" userId="bdcfcd3f-81bf-4584-8271-fe9093ebec4c" providerId="ADAL" clId="{7B63EBD9-C6B4-4D7F-B90A-9BE6973C9999}" dt="2020-07-20T01:56:08.086" v="8025" actId="1076"/>
          <ac:spMkLst>
            <pc:docMk/>
            <pc:sldMk cId="647145953" sldId="612"/>
            <ac:spMk id="3" creationId="{98C26F10-3541-4B82-AAA9-CFCADEC1A2D7}"/>
          </ac:spMkLst>
        </pc:spChg>
        <pc:picChg chg="add mod">
          <ac:chgData name="Joseph MacAdam" userId="bdcfcd3f-81bf-4584-8271-fe9093ebec4c" providerId="ADAL" clId="{7B63EBD9-C6B4-4D7F-B90A-9BE6973C9999}" dt="2020-07-19T17:29:44.124" v="3479" actId="1076"/>
          <ac:picMkLst>
            <pc:docMk/>
            <pc:sldMk cId="647145953" sldId="612"/>
            <ac:picMk id="4" creationId="{C5962A57-0C97-46BE-A389-D9E251E05FB6}"/>
          </ac:picMkLst>
        </pc:picChg>
      </pc:sldChg>
      <pc:sldChg chg="addSp delSp modSp add del">
        <pc:chgData name="Joseph MacAdam" userId="bdcfcd3f-81bf-4584-8271-fe9093ebec4c" providerId="ADAL" clId="{7B63EBD9-C6B4-4D7F-B90A-9BE6973C9999}" dt="2020-07-20T17:13:50.083" v="10838" actId="2696"/>
        <pc:sldMkLst>
          <pc:docMk/>
          <pc:sldMk cId="3886176443" sldId="613"/>
        </pc:sldMkLst>
        <pc:spChg chg="mod">
          <ac:chgData name="Joseph MacAdam" userId="bdcfcd3f-81bf-4584-8271-fe9093ebec4c" providerId="ADAL" clId="{7B63EBD9-C6B4-4D7F-B90A-9BE6973C9999}" dt="2020-07-19T17:32:33.813" v="3493" actId="20577"/>
          <ac:spMkLst>
            <pc:docMk/>
            <pc:sldMk cId="3886176443" sldId="613"/>
            <ac:spMk id="2" creationId="{8589458F-08AE-4054-9604-B0BC6360EB87}"/>
          </ac:spMkLst>
        </pc:spChg>
        <pc:spChg chg="mod">
          <ac:chgData name="Joseph MacAdam" userId="bdcfcd3f-81bf-4584-8271-fe9093ebec4c" providerId="ADAL" clId="{7B63EBD9-C6B4-4D7F-B90A-9BE6973C9999}" dt="2020-07-19T18:00:31.784" v="4301" actId="1076"/>
          <ac:spMkLst>
            <pc:docMk/>
            <pc:sldMk cId="3886176443" sldId="613"/>
            <ac:spMk id="3" creationId="{2D59AB99-BC55-48D2-B90F-9A898C8D4C39}"/>
          </ac:spMkLst>
        </pc:spChg>
        <pc:spChg chg="add mod">
          <ac:chgData name="Joseph MacAdam" userId="bdcfcd3f-81bf-4584-8271-fe9093ebec4c" providerId="ADAL" clId="{7B63EBD9-C6B4-4D7F-B90A-9BE6973C9999}" dt="2020-07-19T18:00:56.218" v="4305" actId="1076"/>
          <ac:spMkLst>
            <pc:docMk/>
            <pc:sldMk cId="3886176443" sldId="613"/>
            <ac:spMk id="5" creationId="{09A3CCF6-02A6-4006-80A6-389FBF9CB0C7}"/>
          </ac:spMkLst>
        </pc:spChg>
        <pc:spChg chg="add del mod">
          <ac:chgData name="Joseph MacAdam" userId="bdcfcd3f-81bf-4584-8271-fe9093ebec4c" providerId="ADAL" clId="{7B63EBD9-C6B4-4D7F-B90A-9BE6973C9999}" dt="2020-07-19T18:00:59.144" v="4307" actId="478"/>
          <ac:spMkLst>
            <pc:docMk/>
            <pc:sldMk cId="3886176443" sldId="613"/>
            <ac:spMk id="8" creationId="{CD249684-5C50-4CF6-967B-F19F6FC64B65}"/>
          </ac:spMkLst>
        </pc:spChg>
        <pc:spChg chg="add del mod">
          <ac:chgData name="Joseph MacAdam" userId="bdcfcd3f-81bf-4584-8271-fe9093ebec4c" providerId="ADAL" clId="{7B63EBD9-C6B4-4D7F-B90A-9BE6973C9999}" dt="2020-07-19T17:34:24.164" v="3630" actId="478"/>
          <ac:spMkLst>
            <pc:docMk/>
            <pc:sldMk cId="3886176443" sldId="613"/>
            <ac:spMk id="9" creationId="{CFB81737-6AA1-4DE5-8501-FB6324460749}"/>
          </ac:spMkLst>
        </pc:spChg>
        <pc:picChg chg="add mod">
          <ac:chgData name="Joseph MacAdam" userId="bdcfcd3f-81bf-4584-8271-fe9093ebec4c" providerId="ADAL" clId="{7B63EBD9-C6B4-4D7F-B90A-9BE6973C9999}" dt="2020-07-19T18:00:56.218" v="4305" actId="1076"/>
          <ac:picMkLst>
            <pc:docMk/>
            <pc:sldMk cId="3886176443" sldId="613"/>
            <ac:picMk id="4" creationId="{52EA0952-9B69-49D7-8F8C-24E73B74D116}"/>
          </ac:picMkLst>
        </pc:picChg>
        <pc:cxnChg chg="add mod">
          <ac:chgData name="Joseph MacAdam" userId="bdcfcd3f-81bf-4584-8271-fe9093ebec4c" providerId="ADAL" clId="{7B63EBD9-C6B4-4D7F-B90A-9BE6973C9999}" dt="2020-07-19T18:00:56.218" v="4305" actId="1076"/>
          <ac:cxnSpMkLst>
            <pc:docMk/>
            <pc:sldMk cId="3886176443" sldId="613"/>
            <ac:cxnSpMk id="6" creationId="{7CFDE038-6EAB-4189-9380-7BFA9A867B1A}"/>
          </ac:cxnSpMkLst>
        </pc:cxnChg>
        <pc:cxnChg chg="add del">
          <ac:chgData name="Joseph MacAdam" userId="bdcfcd3f-81bf-4584-8271-fe9093ebec4c" providerId="ADAL" clId="{7B63EBD9-C6B4-4D7F-B90A-9BE6973C9999}" dt="2020-07-19T18:00:59.785" v="4308" actId="478"/>
          <ac:cxnSpMkLst>
            <pc:docMk/>
            <pc:sldMk cId="3886176443" sldId="613"/>
            <ac:cxnSpMk id="9" creationId="{1F0B83D3-2A0F-4016-A431-A5309A5B85D4}"/>
          </ac:cxnSpMkLst>
        </pc:cxnChg>
        <pc:cxnChg chg="add mod">
          <ac:chgData name="Joseph MacAdam" userId="bdcfcd3f-81bf-4584-8271-fe9093ebec4c" providerId="ADAL" clId="{7B63EBD9-C6B4-4D7F-B90A-9BE6973C9999}" dt="2020-07-19T18:00:56.218" v="4305" actId="1076"/>
          <ac:cxnSpMkLst>
            <pc:docMk/>
            <pc:sldMk cId="3886176443" sldId="613"/>
            <ac:cxnSpMk id="10" creationId="{1EF989F4-59B0-4AB3-816F-CA2040C4AFFF}"/>
          </ac:cxnSpMkLst>
        </pc:cxnChg>
      </pc:sldChg>
      <pc:sldChg chg="addSp modSp add">
        <pc:chgData name="Joseph MacAdam" userId="bdcfcd3f-81bf-4584-8271-fe9093ebec4c" providerId="ADAL" clId="{7B63EBD9-C6B4-4D7F-B90A-9BE6973C9999}" dt="2020-07-20T17:17:44.801" v="10839" actId="20577"/>
        <pc:sldMkLst>
          <pc:docMk/>
          <pc:sldMk cId="1862841174" sldId="614"/>
        </pc:sldMkLst>
        <pc:spChg chg="mod">
          <ac:chgData name="Joseph MacAdam" userId="bdcfcd3f-81bf-4584-8271-fe9093ebec4c" providerId="ADAL" clId="{7B63EBD9-C6B4-4D7F-B90A-9BE6973C9999}" dt="2020-07-19T17:37:38.540" v="3721" actId="14100"/>
          <ac:spMkLst>
            <pc:docMk/>
            <pc:sldMk cId="1862841174" sldId="614"/>
            <ac:spMk id="2" creationId="{146B80D5-A923-432D-BE21-703575ED013E}"/>
          </ac:spMkLst>
        </pc:spChg>
        <pc:spChg chg="mod">
          <ac:chgData name="Joseph MacAdam" userId="bdcfcd3f-81bf-4584-8271-fe9093ebec4c" providerId="ADAL" clId="{7B63EBD9-C6B4-4D7F-B90A-9BE6973C9999}" dt="2020-07-20T17:17:44.801" v="10839" actId="20577"/>
          <ac:spMkLst>
            <pc:docMk/>
            <pc:sldMk cId="1862841174" sldId="614"/>
            <ac:spMk id="3" creationId="{A7B046AB-C097-4240-A383-BFC3568094F2}"/>
          </ac:spMkLst>
        </pc:spChg>
        <pc:spChg chg="add mod">
          <ac:chgData name="Joseph MacAdam" userId="bdcfcd3f-81bf-4584-8271-fe9093ebec4c" providerId="ADAL" clId="{7B63EBD9-C6B4-4D7F-B90A-9BE6973C9999}" dt="2020-07-19T17:38:41.739" v="3815" actId="1076"/>
          <ac:spMkLst>
            <pc:docMk/>
            <pc:sldMk cId="1862841174" sldId="614"/>
            <ac:spMk id="5" creationId="{C95251A3-22C4-469B-B57F-8B7030E34F38}"/>
          </ac:spMkLst>
        </pc:spChg>
        <pc:spChg chg="add mod">
          <ac:chgData name="Joseph MacAdam" userId="bdcfcd3f-81bf-4584-8271-fe9093ebec4c" providerId="ADAL" clId="{7B63EBD9-C6B4-4D7F-B90A-9BE6973C9999}" dt="2020-07-19T17:38:48.901" v="3826" actId="20577"/>
          <ac:spMkLst>
            <pc:docMk/>
            <pc:sldMk cId="1862841174" sldId="614"/>
            <ac:spMk id="9" creationId="{229E67E3-E5A2-49DC-BCA7-743FAAE42F3A}"/>
          </ac:spMkLst>
        </pc:spChg>
        <pc:spChg chg="add mod">
          <ac:chgData name="Joseph MacAdam" userId="bdcfcd3f-81bf-4584-8271-fe9093ebec4c" providerId="ADAL" clId="{7B63EBD9-C6B4-4D7F-B90A-9BE6973C9999}" dt="2020-07-19T17:38:59.486" v="3834" actId="20577"/>
          <ac:spMkLst>
            <pc:docMk/>
            <pc:sldMk cId="1862841174" sldId="614"/>
            <ac:spMk id="13" creationId="{403E7A0E-FE22-41BF-AAF4-DAC685D756CC}"/>
          </ac:spMkLst>
        </pc:spChg>
        <pc:picChg chg="add mod">
          <ac:chgData name="Joseph MacAdam" userId="bdcfcd3f-81bf-4584-8271-fe9093ebec4c" providerId="ADAL" clId="{7B63EBD9-C6B4-4D7F-B90A-9BE6973C9999}" dt="2020-07-19T17:37:30.419" v="3701" actId="1076"/>
          <ac:picMkLst>
            <pc:docMk/>
            <pc:sldMk cId="1862841174" sldId="614"/>
            <ac:picMk id="4" creationId="{5B15AF87-BF94-467C-9991-BFD07C5452D7}"/>
          </ac:picMkLst>
        </pc:picChg>
        <pc:cxnChg chg="add mod">
          <ac:chgData name="Joseph MacAdam" userId="bdcfcd3f-81bf-4584-8271-fe9093ebec4c" providerId="ADAL" clId="{7B63EBD9-C6B4-4D7F-B90A-9BE6973C9999}" dt="2020-07-19T17:38:36.364" v="3810" actId="14100"/>
          <ac:cxnSpMkLst>
            <pc:docMk/>
            <pc:sldMk cId="1862841174" sldId="614"/>
            <ac:cxnSpMk id="6" creationId="{F3C0E0BA-0CAA-4491-AE83-25AAF0BBDAB4}"/>
          </ac:cxnSpMkLst>
        </pc:cxnChg>
        <pc:cxnChg chg="add mod">
          <ac:chgData name="Joseph MacAdam" userId="bdcfcd3f-81bf-4584-8271-fe9093ebec4c" providerId="ADAL" clId="{7B63EBD9-C6B4-4D7F-B90A-9BE6973C9999}" dt="2020-07-19T17:38:53.052" v="3829" actId="14100"/>
          <ac:cxnSpMkLst>
            <pc:docMk/>
            <pc:sldMk cId="1862841174" sldId="614"/>
            <ac:cxnSpMk id="10" creationId="{A2AE07E7-77E3-43A3-BC20-7E3589F566D5}"/>
          </ac:cxnSpMkLst>
        </pc:cxnChg>
        <pc:cxnChg chg="add mod">
          <ac:chgData name="Joseph MacAdam" userId="bdcfcd3f-81bf-4584-8271-fe9093ebec4c" providerId="ADAL" clId="{7B63EBD9-C6B4-4D7F-B90A-9BE6973C9999}" dt="2020-07-19T17:39:03.883" v="3836" actId="14100"/>
          <ac:cxnSpMkLst>
            <pc:docMk/>
            <pc:sldMk cId="1862841174" sldId="614"/>
            <ac:cxnSpMk id="14" creationId="{24BBEA8F-E3DA-49AA-8EF8-6BA535D4403D}"/>
          </ac:cxnSpMkLst>
        </pc:cxnChg>
      </pc:sldChg>
      <pc:sldChg chg="addSp modSp add">
        <pc:chgData name="Joseph MacAdam" userId="bdcfcd3f-81bf-4584-8271-fe9093ebec4c" providerId="ADAL" clId="{7B63EBD9-C6B4-4D7F-B90A-9BE6973C9999}" dt="2020-07-19T18:03:36.984" v="4590" actId="14100"/>
        <pc:sldMkLst>
          <pc:docMk/>
          <pc:sldMk cId="1758732565" sldId="615"/>
        </pc:sldMkLst>
        <pc:spChg chg="mod">
          <ac:chgData name="Joseph MacAdam" userId="bdcfcd3f-81bf-4584-8271-fe9093ebec4c" providerId="ADAL" clId="{7B63EBD9-C6B4-4D7F-B90A-9BE6973C9999}" dt="2020-07-19T18:01:05.984" v="4324" actId="20577"/>
          <ac:spMkLst>
            <pc:docMk/>
            <pc:sldMk cId="1758732565" sldId="615"/>
            <ac:spMk id="2" creationId="{0BC58585-43A1-4082-AD0E-DE0F4AC01B67}"/>
          </ac:spMkLst>
        </pc:spChg>
        <pc:spChg chg="mod">
          <ac:chgData name="Joseph MacAdam" userId="bdcfcd3f-81bf-4584-8271-fe9093ebec4c" providerId="ADAL" clId="{7B63EBD9-C6B4-4D7F-B90A-9BE6973C9999}" dt="2020-07-19T18:02:56.906" v="4581" actId="20577"/>
          <ac:spMkLst>
            <pc:docMk/>
            <pc:sldMk cId="1758732565" sldId="615"/>
            <ac:spMk id="3" creationId="{F23A7E11-0D3C-43BD-96F7-B679A0A9256C}"/>
          </ac:spMkLst>
        </pc:spChg>
        <pc:spChg chg="add mod">
          <ac:chgData name="Joseph MacAdam" userId="bdcfcd3f-81bf-4584-8271-fe9093ebec4c" providerId="ADAL" clId="{7B63EBD9-C6B4-4D7F-B90A-9BE6973C9999}" dt="2020-07-19T18:02:08.858" v="4514" actId="20577"/>
          <ac:spMkLst>
            <pc:docMk/>
            <pc:sldMk cId="1758732565" sldId="615"/>
            <ac:spMk id="4" creationId="{A9CE84AA-F5BB-485E-BDB7-428534D2F235}"/>
          </ac:spMkLst>
        </pc:spChg>
        <pc:picChg chg="add mod">
          <ac:chgData name="Joseph MacAdam" userId="bdcfcd3f-81bf-4584-8271-fe9093ebec4c" providerId="ADAL" clId="{7B63EBD9-C6B4-4D7F-B90A-9BE6973C9999}" dt="2020-07-19T18:03:30.960" v="4587" actId="1076"/>
          <ac:picMkLst>
            <pc:docMk/>
            <pc:sldMk cId="1758732565" sldId="615"/>
            <ac:picMk id="6" creationId="{363ACCA6-F303-40D7-B5F0-DFF66D9B1A80}"/>
          </ac:picMkLst>
        </pc:picChg>
        <pc:cxnChg chg="add mod">
          <ac:chgData name="Joseph MacAdam" userId="bdcfcd3f-81bf-4584-8271-fe9093ebec4c" providerId="ADAL" clId="{7B63EBD9-C6B4-4D7F-B90A-9BE6973C9999}" dt="2020-07-19T18:03:36.984" v="4590" actId="14100"/>
          <ac:cxnSpMkLst>
            <pc:docMk/>
            <pc:sldMk cId="1758732565" sldId="615"/>
            <ac:cxnSpMk id="5" creationId="{38DC66E8-4694-4354-B10A-88ADF5740F31}"/>
          </ac:cxnSpMkLst>
        </pc:cxnChg>
      </pc:sldChg>
      <pc:sldChg chg="addSp modSp add">
        <pc:chgData name="Joseph MacAdam" userId="bdcfcd3f-81bf-4584-8271-fe9093ebec4c" providerId="ADAL" clId="{7B63EBD9-C6B4-4D7F-B90A-9BE6973C9999}" dt="2020-07-19T18:11:43.910" v="5172" actId="14100"/>
        <pc:sldMkLst>
          <pc:docMk/>
          <pc:sldMk cId="1758847696" sldId="616"/>
        </pc:sldMkLst>
        <pc:spChg chg="mod">
          <ac:chgData name="Joseph MacAdam" userId="bdcfcd3f-81bf-4584-8271-fe9093ebec4c" providerId="ADAL" clId="{7B63EBD9-C6B4-4D7F-B90A-9BE6973C9999}" dt="2020-07-19T18:05:37.759" v="4606" actId="20577"/>
          <ac:spMkLst>
            <pc:docMk/>
            <pc:sldMk cId="1758847696" sldId="616"/>
            <ac:spMk id="2" creationId="{25A26E69-DE50-44B0-95E2-365B801C825D}"/>
          </ac:spMkLst>
        </pc:spChg>
        <pc:spChg chg="mod">
          <ac:chgData name="Joseph MacAdam" userId="bdcfcd3f-81bf-4584-8271-fe9093ebec4c" providerId="ADAL" clId="{7B63EBD9-C6B4-4D7F-B90A-9BE6973C9999}" dt="2020-07-19T18:06:42.539" v="4757" actId="113"/>
          <ac:spMkLst>
            <pc:docMk/>
            <pc:sldMk cId="1758847696" sldId="616"/>
            <ac:spMk id="3" creationId="{95DEC6C6-E798-4AD7-929E-477AB144F75F}"/>
          </ac:spMkLst>
        </pc:spChg>
        <pc:spChg chg="add mod">
          <ac:chgData name="Joseph MacAdam" userId="bdcfcd3f-81bf-4584-8271-fe9093ebec4c" providerId="ADAL" clId="{7B63EBD9-C6B4-4D7F-B90A-9BE6973C9999}" dt="2020-07-19T18:11:41.167" v="5171" actId="20577"/>
          <ac:spMkLst>
            <pc:docMk/>
            <pc:sldMk cId="1758847696" sldId="616"/>
            <ac:spMk id="5" creationId="{8CD8BA9B-03E1-406D-AF39-B400C8456B61}"/>
          </ac:spMkLst>
        </pc:spChg>
        <pc:picChg chg="add mod">
          <ac:chgData name="Joseph MacAdam" userId="bdcfcd3f-81bf-4584-8271-fe9093ebec4c" providerId="ADAL" clId="{7B63EBD9-C6B4-4D7F-B90A-9BE6973C9999}" dt="2020-07-19T18:06:59.831" v="4762" actId="108"/>
          <ac:picMkLst>
            <pc:docMk/>
            <pc:sldMk cId="1758847696" sldId="616"/>
            <ac:picMk id="4" creationId="{9B9B24DC-CD3E-4E71-A40E-DC3A210F582A}"/>
          </ac:picMkLst>
        </pc:picChg>
        <pc:cxnChg chg="add mod">
          <ac:chgData name="Joseph MacAdam" userId="bdcfcd3f-81bf-4584-8271-fe9093ebec4c" providerId="ADAL" clId="{7B63EBD9-C6B4-4D7F-B90A-9BE6973C9999}" dt="2020-07-19T18:11:43.910" v="5172" actId="14100"/>
          <ac:cxnSpMkLst>
            <pc:docMk/>
            <pc:sldMk cId="1758847696" sldId="616"/>
            <ac:cxnSpMk id="6" creationId="{651C481A-BDED-4D42-ACF8-4476CD97E8BF}"/>
          </ac:cxnSpMkLst>
        </pc:cxnChg>
      </pc:sldChg>
      <pc:sldChg chg="addSp modSp add">
        <pc:chgData name="Joseph MacAdam" userId="bdcfcd3f-81bf-4584-8271-fe9093ebec4c" providerId="ADAL" clId="{7B63EBD9-C6B4-4D7F-B90A-9BE6973C9999}" dt="2020-07-19T18:10:37.938" v="5075" actId="113"/>
        <pc:sldMkLst>
          <pc:docMk/>
          <pc:sldMk cId="3307338899" sldId="617"/>
        </pc:sldMkLst>
        <pc:spChg chg="mod">
          <ac:chgData name="Joseph MacAdam" userId="bdcfcd3f-81bf-4584-8271-fe9093ebec4c" providerId="ADAL" clId="{7B63EBD9-C6B4-4D7F-B90A-9BE6973C9999}" dt="2020-07-19T18:09:23.743" v="4904" actId="14100"/>
          <ac:spMkLst>
            <pc:docMk/>
            <pc:sldMk cId="3307338899" sldId="617"/>
            <ac:spMk id="2" creationId="{22AB3D3D-EFC8-4EC1-B4A1-5FE104D1CA54}"/>
          </ac:spMkLst>
        </pc:spChg>
        <pc:spChg chg="mod">
          <ac:chgData name="Joseph MacAdam" userId="bdcfcd3f-81bf-4584-8271-fe9093ebec4c" providerId="ADAL" clId="{7B63EBD9-C6B4-4D7F-B90A-9BE6973C9999}" dt="2020-07-19T18:09:25.935" v="4905" actId="14100"/>
          <ac:spMkLst>
            <pc:docMk/>
            <pc:sldMk cId="3307338899" sldId="617"/>
            <ac:spMk id="3" creationId="{3791947C-2AAB-4D54-A784-5EFB55EBB7C7}"/>
          </ac:spMkLst>
        </pc:spChg>
        <pc:spChg chg="add mod">
          <ac:chgData name="Joseph MacAdam" userId="bdcfcd3f-81bf-4584-8271-fe9093ebec4c" providerId="ADAL" clId="{7B63EBD9-C6B4-4D7F-B90A-9BE6973C9999}" dt="2020-07-19T18:10:37.938" v="5075" actId="113"/>
          <ac:spMkLst>
            <pc:docMk/>
            <pc:sldMk cId="3307338899" sldId="617"/>
            <ac:spMk id="5" creationId="{49C13CD8-7541-4210-9E47-E20019ED3A23}"/>
          </ac:spMkLst>
        </pc:spChg>
        <pc:spChg chg="add mod">
          <ac:chgData name="Joseph MacAdam" userId="bdcfcd3f-81bf-4584-8271-fe9093ebec4c" providerId="ADAL" clId="{7B63EBD9-C6B4-4D7F-B90A-9BE6973C9999}" dt="2020-07-19T18:10:37.938" v="5075" actId="113"/>
          <ac:spMkLst>
            <pc:docMk/>
            <pc:sldMk cId="3307338899" sldId="617"/>
            <ac:spMk id="9" creationId="{F70995C8-AA9C-4222-8F57-58797CD45935}"/>
          </ac:spMkLst>
        </pc:spChg>
        <pc:picChg chg="add mod">
          <ac:chgData name="Joseph MacAdam" userId="bdcfcd3f-81bf-4584-8271-fe9093ebec4c" providerId="ADAL" clId="{7B63EBD9-C6B4-4D7F-B90A-9BE6973C9999}" dt="2020-07-19T18:09:40.710" v="4909" actId="1076"/>
          <ac:picMkLst>
            <pc:docMk/>
            <pc:sldMk cId="3307338899" sldId="617"/>
            <ac:picMk id="4" creationId="{0EA09AD1-9CFE-4E62-8077-6487D77801ED}"/>
          </ac:picMkLst>
        </pc:picChg>
        <pc:cxnChg chg="add mod">
          <ac:chgData name="Joseph MacAdam" userId="bdcfcd3f-81bf-4584-8271-fe9093ebec4c" providerId="ADAL" clId="{7B63EBD9-C6B4-4D7F-B90A-9BE6973C9999}" dt="2020-07-19T18:10:07.393" v="5008" actId="14100"/>
          <ac:cxnSpMkLst>
            <pc:docMk/>
            <pc:sldMk cId="3307338899" sldId="617"/>
            <ac:cxnSpMk id="6" creationId="{5C73E414-44EE-492E-8ED6-D908FAADACA3}"/>
          </ac:cxnSpMkLst>
        </pc:cxnChg>
        <pc:cxnChg chg="add mod">
          <ac:chgData name="Joseph MacAdam" userId="bdcfcd3f-81bf-4584-8271-fe9093ebec4c" providerId="ADAL" clId="{7B63EBD9-C6B4-4D7F-B90A-9BE6973C9999}" dt="2020-07-19T18:10:29.150" v="5072" actId="1076"/>
          <ac:cxnSpMkLst>
            <pc:docMk/>
            <pc:sldMk cId="3307338899" sldId="617"/>
            <ac:cxnSpMk id="10" creationId="{9DCCE5B3-5553-4183-84A4-1813B08B1C6C}"/>
          </ac:cxnSpMkLst>
        </pc:cxnChg>
      </pc:sldChg>
      <pc:sldChg chg="addSp modSp add">
        <pc:chgData name="Joseph MacAdam" userId="bdcfcd3f-81bf-4584-8271-fe9093ebec4c" providerId="ADAL" clId="{7B63EBD9-C6B4-4D7F-B90A-9BE6973C9999}" dt="2020-07-19T18:16:00.918" v="5547" actId="20577"/>
        <pc:sldMkLst>
          <pc:docMk/>
          <pc:sldMk cId="3593168751" sldId="618"/>
        </pc:sldMkLst>
        <pc:spChg chg="mod">
          <ac:chgData name="Joseph MacAdam" userId="bdcfcd3f-81bf-4584-8271-fe9093ebec4c" providerId="ADAL" clId="{7B63EBD9-C6B4-4D7F-B90A-9BE6973C9999}" dt="2020-07-19T18:13:42.559" v="5206" actId="20577"/>
          <ac:spMkLst>
            <pc:docMk/>
            <pc:sldMk cId="3593168751" sldId="618"/>
            <ac:spMk id="2" creationId="{54D704A4-D134-4425-8755-19F9689C6232}"/>
          </ac:spMkLst>
        </pc:spChg>
        <pc:spChg chg="mod">
          <ac:chgData name="Joseph MacAdam" userId="bdcfcd3f-81bf-4584-8271-fe9093ebec4c" providerId="ADAL" clId="{7B63EBD9-C6B4-4D7F-B90A-9BE6973C9999}" dt="2020-07-19T18:14:55.608" v="5391" actId="5793"/>
          <ac:spMkLst>
            <pc:docMk/>
            <pc:sldMk cId="3593168751" sldId="618"/>
            <ac:spMk id="3" creationId="{8DF446D3-5AA1-4DC6-B30B-C4F1CE107AF8}"/>
          </ac:spMkLst>
        </pc:spChg>
        <pc:spChg chg="add mod">
          <ac:chgData name="Joseph MacAdam" userId="bdcfcd3f-81bf-4584-8271-fe9093ebec4c" providerId="ADAL" clId="{7B63EBD9-C6B4-4D7F-B90A-9BE6973C9999}" dt="2020-07-19T18:16:00.918" v="5547" actId="20577"/>
          <ac:spMkLst>
            <pc:docMk/>
            <pc:sldMk cId="3593168751" sldId="618"/>
            <ac:spMk id="5" creationId="{4A154268-483F-4E19-9C6F-390F12FBB33F}"/>
          </ac:spMkLst>
        </pc:spChg>
        <pc:picChg chg="add mod">
          <ac:chgData name="Joseph MacAdam" userId="bdcfcd3f-81bf-4584-8271-fe9093ebec4c" providerId="ADAL" clId="{7B63EBD9-C6B4-4D7F-B90A-9BE6973C9999}" dt="2020-07-19T18:15:25.386" v="5396" actId="1076"/>
          <ac:picMkLst>
            <pc:docMk/>
            <pc:sldMk cId="3593168751" sldId="618"/>
            <ac:picMk id="4" creationId="{0DF5183F-5852-492B-8EDD-97D00CA92C97}"/>
          </ac:picMkLst>
        </pc:picChg>
        <pc:cxnChg chg="add mod">
          <ac:chgData name="Joseph MacAdam" userId="bdcfcd3f-81bf-4584-8271-fe9093ebec4c" providerId="ADAL" clId="{7B63EBD9-C6B4-4D7F-B90A-9BE6973C9999}" dt="2020-07-19T18:16:00.239" v="5542" actId="20577"/>
          <ac:cxnSpMkLst>
            <pc:docMk/>
            <pc:sldMk cId="3593168751" sldId="618"/>
            <ac:cxnSpMk id="6" creationId="{A89A0D78-20E3-40AC-97B1-D3B76EA5E68E}"/>
          </ac:cxnSpMkLst>
        </pc:cxnChg>
      </pc:sldChg>
      <pc:sldChg chg="addSp modSp add modAnim">
        <pc:chgData name="Joseph MacAdam" userId="bdcfcd3f-81bf-4584-8271-fe9093ebec4c" providerId="ADAL" clId="{7B63EBD9-C6B4-4D7F-B90A-9BE6973C9999}" dt="2020-07-19T18:17:29.542" v="5696"/>
        <pc:sldMkLst>
          <pc:docMk/>
          <pc:sldMk cId="859011751" sldId="619"/>
        </pc:sldMkLst>
        <pc:spChg chg="mod">
          <ac:chgData name="Joseph MacAdam" userId="bdcfcd3f-81bf-4584-8271-fe9093ebec4c" providerId="ADAL" clId="{7B63EBD9-C6B4-4D7F-B90A-9BE6973C9999}" dt="2020-07-19T18:16:16.495" v="5574" actId="20577"/>
          <ac:spMkLst>
            <pc:docMk/>
            <pc:sldMk cId="859011751" sldId="619"/>
            <ac:spMk id="2" creationId="{18CCAC02-2C69-4E6E-9360-E7AF996143E7}"/>
          </ac:spMkLst>
        </pc:spChg>
        <pc:spChg chg="mod">
          <ac:chgData name="Joseph MacAdam" userId="bdcfcd3f-81bf-4584-8271-fe9093ebec4c" providerId="ADAL" clId="{7B63EBD9-C6B4-4D7F-B90A-9BE6973C9999}" dt="2020-07-19T18:16:41.481" v="5636" actId="113"/>
          <ac:spMkLst>
            <pc:docMk/>
            <pc:sldMk cId="859011751" sldId="619"/>
            <ac:spMk id="3" creationId="{BE50816E-B21D-4730-A1A7-DF57887604CA}"/>
          </ac:spMkLst>
        </pc:spChg>
        <pc:spChg chg="add mod">
          <ac:chgData name="Joseph MacAdam" userId="bdcfcd3f-81bf-4584-8271-fe9093ebec4c" providerId="ADAL" clId="{7B63EBD9-C6B4-4D7F-B90A-9BE6973C9999}" dt="2020-07-19T18:17:21.239" v="5695" actId="20577"/>
          <ac:spMkLst>
            <pc:docMk/>
            <pc:sldMk cId="859011751" sldId="619"/>
            <ac:spMk id="5" creationId="{5420E82E-4CEE-4E25-8F6D-1EA1BA0933C2}"/>
          </ac:spMkLst>
        </pc:spChg>
        <pc:picChg chg="add mod">
          <ac:chgData name="Joseph MacAdam" userId="bdcfcd3f-81bf-4584-8271-fe9093ebec4c" providerId="ADAL" clId="{7B63EBD9-C6B4-4D7F-B90A-9BE6973C9999}" dt="2020-07-19T18:17:10.361" v="5642" actId="1076"/>
          <ac:picMkLst>
            <pc:docMk/>
            <pc:sldMk cId="859011751" sldId="619"/>
            <ac:picMk id="4" creationId="{DCE92B47-AAFE-42B8-A3A8-F4B526920FD9}"/>
          </ac:picMkLst>
        </pc:picChg>
        <pc:cxnChg chg="add mod">
          <ac:chgData name="Joseph MacAdam" userId="bdcfcd3f-81bf-4584-8271-fe9093ebec4c" providerId="ADAL" clId="{7B63EBD9-C6B4-4D7F-B90A-9BE6973C9999}" dt="2020-07-19T18:17:20.191" v="5689" actId="20577"/>
          <ac:cxnSpMkLst>
            <pc:docMk/>
            <pc:sldMk cId="859011751" sldId="619"/>
            <ac:cxnSpMk id="6" creationId="{C050218F-CA5B-414E-BFF3-09860E6FC9BC}"/>
          </ac:cxnSpMkLst>
        </pc:cxnChg>
      </pc:sldChg>
      <pc:sldChg chg="addSp delSp modSp add">
        <pc:chgData name="Joseph MacAdam" userId="bdcfcd3f-81bf-4584-8271-fe9093ebec4c" providerId="ADAL" clId="{7B63EBD9-C6B4-4D7F-B90A-9BE6973C9999}" dt="2020-07-19T18:38:55.356" v="6936" actId="113"/>
        <pc:sldMkLst>
          <pc:docMk/>
          <pc:sldMk cId="3698199252" sldId="620"/>
        </pc:sldMkLst>
        <pc:spChg chg="mod">
          <ac:chgData name="Joseph MacAdam" userId="bdcfcd3f-81bf-4584-8271-fe9093ebec4c" providerId="ADAL" clId="{7B63EBD9-C6B4-4D7F-B90A-9BE6973C9999}" dt="2020-07-19T18:19:33.326" v="5783" actId="14100"/>
          <ac:spMkLst>
            <pc:docMk/>
            <pc:sldMk cId="3698199252" sldId="620"/>
            <ac:spMk id="2" creationId="{52DC5FD2-BD98-4905-B187-E0B5518C00AC}"/>
          </ac:spMkLst>
        </pc:spChg>
        <pc:spChg chg="mod">
          <ac:chgData name="Joseph MacAdam" userId="bdcfcd3f-81bf-4584-8271-fe9093ebec4c" providerId="ADAL" clId="{7B63EBD9-C6B4-4D7F-B90A-9BE6973C9999}" dt="2020-07-19T18:38:55.356" v="6936" actId="113"/>
          <ac:spMkLst>
            <pc:docMk/>
            <pc:sldMk cId="3698199252" sldId="620"/>
            <ac:spMk id="3" creationId="{78F36BDB-AADD-4F67-8273-59A904EBB6DD}"/>
          </ac:spMkLst>
        </pc:spChg>
        <pc:spChg chg="add del mod">
          <ac:chgData name="Joseph MacAdam" userId="bdcfcd3f-81bf-4584-8271-fe9093ebec4c" providerId="ADAL" clId="{7B63EBD9-C6B4-4D7F-B90A-9BE6973C9999}" dt="2020-07-19T18:23:57.086" v="6018"/>
          <ac:spMkLst>
            <pc:docMk/>
            <pc:sldMk cId="3698199252" sldId="620"/>
            <ac:spMk id="4" creationId="{156438C8-3AD5-4B35-9070-8EBD94A15DF5}"/>
          </ac:spMkLst>
        </pc:spChg>
        <pc:spChg chg="add mod">
          <ac:chgData name="Joseph MacAdam" userId="bdcfcd3f-81bf-4584-8271-fe9093ebec4c" providerId="ADAL" clId="{7B63EBD9-C6B4-4D7F-B90A-9BE6973C9999}" dt="2020-07-19T18:24:22.677" v="6027" actId="1076"/>
          <ac:spMkLst>
            <pc:docMk/>
            <pc:sldMk cId="3698199252" sldId="620"/>
            <ac:spMk id="5" creationId="{1ABA9388-E759-42BA-B492-F5D04B88A56A}"/>
          </ac:spMkLst>
        </pc:spChg>
        <pc:spChg chg="add del mod">
          <ac:chgData name="Joseph MacAdam" userId="bdcfcd3f-81bf-4584-8271-fe9093ebec4c" providerId="ADAL" clId="{7B63EBD9-C6B4-4D7F-B90A-9BE6973C9999}" dt="2020-07-19T18:26:32.837" v="6101"/>
          <ac:spMkLst>
            <pc:docMk/>
            <pc:sldMk cId="3698199252" sldId="620"/>
            <ac:spMk id="7" creationId="{2CD15D29-8A18-4039-992D-5459254281EB}"/>
          </ac:spMkLst>
        </pc:spChg>
        <pc:spChg chg="add mod">
          <ac:chgData name="Joseph MacAdam" userId="bdcfcd3f-81bf-4584-8271-fe9093ebec4c" providerId="ADAL" clId="{7B63EBD9-C6B4-4D7F-B90A-9BE6973C9999}" dt="2020-07-19T18:27:07.165" v="6164" actId="20577"/>
          <ac:spMkLst>
            <pc:docMk/>
            <pc:sldMk cId="3698199252" sldId="620"/>
            <ac:spMk id="13" creationId="{D38490D1-375D-4936-973C-7BE938F2E25F}"/>
          </ac:spMkLst>
        </pc:spChg>
        <pc:picChg chg="add del mod">
          <ac:chgData name="Joseph MacAdam" userId="bdcfcd3f-81bf-4584-8271-fe9093ebec4c" providerId="ADAL" clId="{7B63EBD9-C6B4-4D7F-B90A-9BE6973C9999}" dt="2020-07-19T18:26:04.854" v="6088" actId="478"/>
          <ac:picMkLst>
            <pc:docMk/>
            <pc:sldMk cId="3698199252" sldId="620"/>
            <ac:picMk id="6" creationId="{6759293E-5E2E-4FA0-A273-E9DB281DF786}"/>
          </ac:picMkLst>
        </pc:picChg>
        <pc:picChg chg="add mod ord">
          <ac:chgData name="Joseph MacAdam" userId="bdcfcd3f-81bf-4584-8271-fe9093ebec4c" providerId="ADAL" clId="{7B63EBD9-C6B4-4D7F-B90A-9BE6973C9999}" dt="2020-07-19T18:26:19.639" v="6096" actId="1076"/>
          <ac:picMkLst>
            <pc:docMk/>
            <pc:sldMk cId="3698199252" sldId="620"/>
            <ac:picMk id="10" creationId="{28C61631-2961-407B-9B99-503B2AD92CB9}"/>
          </ac:picMkLst>
        </pc:picChg>
        <pc:picChg chg="add del">
          <ac:chgData name="Joseph MacAdam" userId="bdcfcd3f-81bf-4584-8271-fe9093ebec4c" providerId="ADAL" clId="{7B63EBD9-C6B4-4D7F-B90A-9BE6973C9999}" dt="2020-07-19T18:26:29.901" v="6099"/>
          <ac:picMkLst>
            <pc:docMk/>
            <pc:sldMk cId="3698199252" sldId="620"/>
            <ac:picMk id="12" creationId="{1520999D-0E57-4646-92F1-74312BB50599}"/>
          </ac:picMkLst>
        </pc:picChg>
        <pc:cxnChg chg="add mod">
          <ac:chgData name="Joseph MacAdam" userId="bdcfcd3f-81bf-4584-8271-fe9093ebec4c" providerId="ADAL" clId="{7B63EBD9-C6B4-4D7F-B90A-9BE6973C9999}" dt="2020-07-19T18:26:22.301" v="6097" actId="14100"/>
          <ac:cxnSpMkLst>
            <pc:docMk/>
            <pc:sldMk cId="3698199252" sldId="620"/>
            <ac:cxnSpMk id="8" creationId="{4E0D34D5-E6FB-4587-A8A6-60369B705620}"/>
          </ac:cxnSpMkLst>
        </pc:cxnChg>
      </pc:sldChg>
      <pc:sldChg chg="addSp delSp modSp add">
        <pc:chgData name="Joseph MacAdam" userId="bdcfcd3f-81bf-4584-8271-fe9093ebec4c" providerId="ADAL" clId="{7B63EBD9-C6B4-4D7F-B90A-9BE6973C9999}" dt="2020-07-20T13:01:52.737" v="8411" actId="20577"/>
        <pc:sldMkLst>
          <pc:docMk/>
          <pc:sldMk cId="3819690225" sldId="621"/>
        </pc:sldMkLst>
        <pc:spChg chg="mod">
          <ac:chgData name="Joseph MacAdam" userId="bdcfcd3f-81bf-4584-8271-fe9093ebec4c" providerId="ADAL" clId="{7B63EBD9-C6B4-4D7F-B90A-9BE6973C9999}" dt="2020-07-19T18:27:50.597" v="6185" actId="20577"/>
          <ac:spMkLst>
            <pc:docMk/>
            <pc:sldMk cId="3819690225" sldId="621"/>
            <ac:spMk id="2" creationId="{92973788-AFBA-44E2-AD56-9F8CEAA45529}"/>
          </ac:spMkLst>
        </pc:spChg>
        <pc:spChg chg="del">
          <ac:chgData name="Joseph MacAdam" userId="bdcfcd3f-81bf-4584-8271-fe9093ebec4c" providerId="ADAL" clId="{7B63EBD9-C6B4-4D7F-B90A-9BE6973C9999}" dt="2020-07-19T18:27:52.644" v="6186" actId="478"/>
          <ac:spMkLst>
            <pc:docMk/>
            <pc:sldMk cId="3819690225" sldId="621"/>
            <ac:spMk id="3" creationId="{D3B8BEF7-F530-4115-88A7-D9F750A17503}"/>
          </ac:spMkLst>
        </pc:spChg>
        <pc:spChg chg="add mod">
          <ac:chgData name="Joseph MacAdam" userId="bdcfcd3f-81bf-4584-8271-fe9093ebec4c" providerId="ADAL" clId="{7B63EBD9-C6B4-4D7F-B90A-9BE6973C9999}" dt="2020-07-19T18:29:25.437" v="6368" actId="1076"/>
          <ac:spMkLst>
            <pc:docMk/>
            <pc:sldMk cId="3819690225" sldId="621"/>
            <ac:spMk id="5" creationId="{A61CD964-2B94-4058-A27F-8EBE5B5C96AA}"/>
          </ac:spMkLst>
        </pc:spChg>
        <pc:spChg chg="add mod">
          <ac:chgData name="Joseph MacAdam" userId="bdcfcd3f-81bf-4584-8271-fe9093ebec4c" providerId="ADAL" clId="{7B63EBD9-C6B4-4D7F-B90A-9BE6973C9999}" dt="2020-07-20T13:01:52.737" v="8411" actId="20577"/>
          <ac:spMkLst>
            <pc:docMk/>
            <pc:sldMk cId="3819690225" sldId="621"/>
            <ac:spMk id="11" creationId="{F6D1ED85-1F14-4C11-9058-94481E7BF579}"/>
          </ac:spMkLst>
        </pc:spChg>
        <pc:picChg chg="add del mod">
          <ac:chgData name="Joseph MacAdam" userId="bdcfcd3f-81bf-4584-8271-fe9093ebec4c" providerId="ADAL" clId="{7B63EBD9-C6B4-4D7F-B90A-9BE6973C9999}" dt="2020-07-19T18:29:36.429" v="6372" actId="478"/>
          <ac:picMkLst>
            <pc:docMk/>
            <pc:sldMk cId="3819690225" sldId="621"/>
            <ac:picMk id="4" creationId="{2074B192-FF45-47B5-93A0-BDBB0B652873}"/>
          </ac:picMkLst>
        </pc:picChg>
        <pc:picChg chg="add mod ord">
          <ac:chgData name="Joseph MacAdam" userId="bdcfcd3f-81bf-4584-8271-fe9093ebec4c" providerId="ADAL" clId="{7B63EBD9-C6B4-4D7F-B90A-9BE6973C9999}" dt="2020-07-19T18:30:04.696" v="6383" actId="167"/>
          <ac:picMkLst>
            <pc:docMk/>
            <pc:sldMk cId="3819690225" sldId="621"/>
            <ac:picMk id="10" creationId="{214C3FD9-9F6D-47A2-BF77-D1C8CD27BAFE}"/>
          </ac:picMkLst>
        </pc:picChg>
        <pc:cxnChg chg="add mod">
          <ac:chgData name="Joseph MacAdam" userId="bdcfcd3f-81bf-4584-8271-fe9093ebec4c" providerId="ADAL" clId="{7B63EBD9-C6B4-4D7F-B90A-9BE6973C9999}" dt="2020-07-19T18:29:31.605" v="6371" actId="14100"/>
          <ac:cxnSpMkLst>
            <pc:docMk/>
            <pc:sldMk cId="3819690225" sldId="621"/>
            <ac:cxnSpMk id="6" creationId="{E00B428F-C819-4241-B17A-F46C62BC2825}"/>
          </ac:cxnSpMkLst>
        </pc:cxnChg>
      </pc:sldChg>
      <pc:sldChg chg="addSp delSp modSp add">
        <pc:chgData name="Joseph MacAdam" userId="bdcfcd3f-81bf-4584-8271-fe9093ebec4c" providerId="ADAL" clId="{7B63EBD9-C6B4-4D7F-B90A-9BE6973C9999}" dt="2020-07-20T13:06:46.245" v="8507" actId="167"/>
        <pc:sldMkLst>
          <pc:docMk/>
          <pc:sldMk cId="188847943" sldId="622"/>
        </pc:sldMkLst>
        <pc:spChg chg="mod">
          <ac:chgData name="Joseph MacAdam" userId="bdcfcd3f-81bf-4584-8271-fe9093ebec4c" providerId="ADAL" clId="{7B63EBD9-C6B4-4D7F-B90A-9BE6973C9999}" dt="2020-07-19T18:32:36.036" v="6566" actId="14100"/>
          <ac:spMkLst>
            <pc:docMk/>
            <pc:sldMk cId="188847943" sldId="622"/>
            <ac:spMk id="2" creationId="{D6772CF3-4FD0-423B-865D-2FC25B11AD03}"/>
          </ac:spMkLst>
        </pc:spChg>
        <pc:spChg chg="mod">
          <ac:chgData name="Joseph MacAdam" userId="bdcfcd3f-81bf-4584-8271-fe9093ebec4c" providerId="ADAL" clId="{7B63EBD9-C6B4-4D7F-B90A-9BE6973C9999}" dt="2020-07-20T13:05:30.568" v="8493" actId="20577"/>
          <ac:spMkLst>
            <pc:docMk/>
            <pc:sldMk cId="188847943" sldId="622"/>
            <ac:spMk id="3" creationId="{959B60D5-0979-4D7A-AC9F-24209ABDD531}"/>
          </ac:spMkLst>
        </pc:spChg>
        <pc:spChg chg="add mod">
          <ac:chgData name="Joseph MacAdam" userId="bdcfcd3f-81bf-4584-8271-fe9093ebec4c" providerId="ADAL" clId="{7B63EBD9-C6B4-4D7F-B90A-9BE6973C9999}" dt="2020-07-20T13:06:31.367" v="8505" actId="14100"/>
          <ac:spMkLst>
            <pc:docMk/>
            <pc:sldMk cId="188847943" sldId="622"/>
            <ac:spMk id="6" creationId="{AA7270E0-0172-404E-920F-708D329AD416}"/>
          </ac:spMkLst>
        </pc:spChg>
        <pc:spChg chg="add mod">
          <ac:chgData name="Joseph MacAdam" userId="bdcfcd3f-81bf-4584-8271-fe9093ebec4c" providerId="ADAL" clId="{7B63EBD9-C6B4-4D7F-B90A-9BE6973C9999}" dt="2020-07-20T13:06:37.223" v="8506" actId="1076"/>
          <ac:spMkLst>
            <pc:docMk/>
            <pc:sldMk cId="188847943" sldId="622"/>
            <ac:spMk id="8" creationId="{2606CF14-4738-4A37-BAD8-6B485CCD7AFF}"/>
          </ac:spMkLst>
        </pc:spChg>
        <pc:picChg chg="add del mod">
          <ac:chgData name="Joseph MacAdam" userId="bdcfcd3f-81bf-4584-8271-fe9093ebec4c" providerId="ADAL" clId="{7B63EBD9-C6B4-4D7F-B90A-9BE6973C9999}" dt="2020-07-19T18:36:40.667" v="6663" actId="478"/>
          <ac:picMkLst>
            <pc:docMk/>
            <pc:sldMk cId="188847943" sldId="622"/>
            <ac:picMk id="4" creationId="{0D4F47DA-1AB5-4414-AACD-28A54D2FBB8C}"/>
          </ac:picMkLst>
        </pc:picChg>
        <pc:picChg chg="add del mod">
          <ac:chgData name="Joseph MacAdam" userId="bdcfcd3f-81bf-4584-8271-fe9093ebec4c" providerId="ADAL" clId="{7B63EBD9-C6B4-4D7F-B90A-9BE6973C9999}" dt="2020-07-20T13:05:29.343" v="8492" actId="478"/>
          <ac:picMkLst>
            <pc:docMk/>
            <pc:sldMk cId="188847943" sldId="622"/>
            <ac:picMk id="5" creationId="{0315732D-8EBA-4B46-BB85-3DE33EB1113E}"/>
          </ac:picMkLst>
        </pc:picChg>
        <pc:picChg chg="add mod ord">
          <ac:chgData name="Joseph MacAdam" userId="bdcfcd3f-81bf-4584-8271-fe9093ebec4c" providerId="ADAL" clId="{7B63EBD9-C6B4-4D7F-B90A-9BE6973C9999}" dt="2020-07-20T13:06:46.245" v="8507" actId="167"/>
          <ac:picMkLst>
            <pc:docMk/>
            <pc:sldMk cId="188847943" sldId="622"/>
            <ac:picMk id="10" creationId="{D85D78B0-B5B0-4B90-8FEA-3EE255997332}"/>
          </ac:picMkLst>
        </pc:picChg>
        <pc:cxnChg chg="add mod">
          <ac:chgData name="Joseph MacAdam" userId="bdcfcd3f-81bf-4584-8271-fe9093ebec4c" providerId="ADAL" clId="{7B63EBD9-C6B4-4D7F-B90A-9BE6973C9999}" dt="2020-07-20T13:06:27.518" v="8503" actId="14100"/>
          <ac:cxnSpMkLst>
            <pc:docMk/>
            <pc:sldMk cId="188847943" sldId="622"/>
            <ac:cxnSpMk id="7" creationId="{072FCE8D-804B-4DD6-963F-B223A9919B42}"/>
          </ac:cxnSpMkLst>
        </pc:cxnChg>
        <pc:cxnChg chg="add del mod">
          <ac:chgData name="Joseph MacAdam" userId="bdcfcd3f-81bf-4584-8271-fe9093ebec4c" providerId="ADAL" clId="{7B63EBD9-C6B4-4D7F-B90A-9BE6973C9999}" dt="2020-07-20T13:03:03.763" v="8419" actId="478"/>
          <ac:cxnSpMkLst>
            <pc:docMk/>
            <pc:sldMk cId="188847943" sldId="622"/>
            <ac:cxnSpMk id="9" creationId="{74365B1D-D713-4E3D-85F5-60A0C0D8C5BC}"/>
          </ac:cxnSpMkLst>
        </pc:cxnChg>
      </pc:sldChg>
      <pc:sldChg chg="addSp modSp add">
        <pc:chgData name="Joseph MacAdam" userId="bdcfcd3f-81bf-4584-8271-fe9093ebec4c" providerId="ADAL" clId="{7B63EBD9-C6B4-4D7F-B90A-9BE6973C9999}" dt="2020-07-19T18:41:19.817" v="7150" actId="113"/>
        <pc:sldMkLst>
          <pc:docMk/>
          <pc:sldMk cId="1917350976" sldId="623"/>
        </pc:sldMkLst>
        <pc:spChg chg="mod">
          <ac:chgData name="Joseph MacAdam" userId="bdcfcd3f-81bf-4584-8271-fe9093ebec4c" providerId="ADAL" clId="{7B63EBD9-C6B4-4D7F-B90A-9BE6973C9999}" dt="2020-07-19T18:38:00.420" v="6853" actId="14100"/>
          <ac:spMkLst>
            <pc:docMk/>
            <pc:sldMk cId="1917350976" sldId="623"/>
            <ac:spMk id="2" creationId="{6F2C320C-148B-4C56-A6B3-F9C2026C950C}"/>
          </ac:spMkLst>
        </pc:spChg>
        <pc:spChg chg="mod">
          <ac:chgData name="Joseph MacAdam" userId="bdcfcd3f-81bf-4584-8271-fe9093ebec4c" providerId="ADAL" clId="{7B63EBD9-C6B4-4D7F-B90A-9BE6973C9999}" dt="2020-07-19T18:41:19.817" v="7150" actId="113"/>
          <ac:spMkLst>
            <pc:docMk/>
            <pc:sldMk cId="1917350976" sldId="623"/>
            <ac:spMk id="3" creationId="{4C29E2E2-1844-46A0-97EC-17DECBFB522C}"/>
          </ac:spMkLst>
        </pc:spChg>
        <pc:spChg chg="add mod">
          <ac:chgData name="Joseph MacAdam" userId="bdcfcd3f-81bf-4584-8271-fe9093ebec4c" providerId="ADAL" clId="{7B63EBD9-C6B4-4D7F-B90A-9BE6973C9999}" dt="2020-07-19T18:40:48.692" v="7052" actId="20577"/>
          <ac:spMkLst>
            <pc:docMk/>
            <pc:sldMk cId="1917350976" sldId="623"/>
            <ac:spMk id="5" creationId="{B9EEDD82-6C7B-49DC-8458-52C82CEBFEB3}"/>
          </ac:spMkLst>
        </pc:spChg>
        <pc:picChg chg="add mod">
          <ac:chgData name="Joseph MacAdam" userId="bdcfcd3f-81bf-4584-8271-fe9093ebec4c" providerId="ADAL" clId="{7B63EBD9-C6B4-4D7F-B90A-9BE6973C9999}" dt="2020-07-19T18:39:38.164" v="6964" actId="1076"/>
          <ac:picMkLst>
            <pc:docMk/>
            <pc:sldMk cId="1917350976" sldId="623"/>
            <ac:picMk id="4" creationId="{B9FB0D34-113C-4447-A7A9-2ECB30DC7E8A}"/>
          </ac:picMkLst>
        </pc:picChg>
        <pc:cxnChg chg="add mod">
          <ac:chgData name="Joseph MacAdam" userId="bdcfcd3f-81bf-4584-8271-fe9093ebec4c" providerId="ADAL" clId="{7B63EBD9-C6B4-4D7F-B90A-9BE6973C9999}" dt="2020-07-19T18:40:02.435" v="7018" actId="14100"/>
          <ac:cxnSpMkLst>
            <pc:docMk/>
            <pc:sldMk cId="1917350976" sldId="623"/>
            <ac:cxnSpMk id="6" creationId="{F499ED70-46F4-413B-A5F7-D1D4281F4F32}"/>
          </ac:cxnSpMkLst>
        </pc:cxnChg>
      </pc:sldChg>
      <pc:sldChg chg="addSp modSp add del">
        <pc:chgData name="Joseph MacAdam" userId="bdcfcd3f-81bf-4584-8271-fe9093ebec4c" providerId="ADAL" clId="{7B63EBD9-C6B4-4D7F-B90A-9BE6973C9999}" dt="2020-07-20T13:12:49.465" v="8830" actId="2696"/>
        <pc:sldMkLst>
          <pc:docMk/>
          <pc:sldMk cId="3855565178" sldId="624"/>
        </pc:sldMkLst>
        <pc:spChg chg="mod">
          <ac:chgData name="Joseph MacAdam" userId="bdcfcd3f-81bf-4584-8271-fe9093ebec4c" providerId="ADAL" clId="{7B63EBD9-C6B4-4D7F-B90A-9BE6973C9999}" dt="2020-07-19T18:40:57.276" v="7076" actId="20577"/>
          <ac:spMkLst>
            <pc:docMk/>
            <pc:sldMk cId="3855565178" sldId="624"/>
            <ac:spMk id="2" creationId="{39D0FEFF-B90E-41EA-8A7D-2F20D10D4588}"/>
          </ac:spMkLst>
        </pc:spChg>
        <pc:spChg chg="mod">
          <ac:chgData name="Joseph MacAdam" userId="bdcfcd3f-81bf-4584-8271-fe9093ebec4c" providerId="ADAL" clId="{7B63EBD9-C6B4-4D7F-B90A-9BE6973C9999}" dt="2020-07-19T18:41:10.843" v="7146" actId="20577"/>
          <ac:spMkLst>
            <pc:docMk/>
            <pc:sldMk cId="3855565178" sldId="624"/>
            <ac:spMk id="3" creationId="{5A761393-7149-4A1C-BB52-D39C93A35564}"/>
          </ac:spMkLst>
        </pc:spChg>
        <pc:spChg chg="add mod">
          <ac:chgData name="Joseph MacAdam" userId="bdcfcd3f-81bf-4584-8271-fe9093ebec4c" providerId="ADAL" clId="{7B63EBD9-C6B4-4D7F-B90A-9BE6973C9999}" dt="2020-07-19T18:42:20.635" v="7246" actId="1076"/>
          <ac:spMkLst>
            <pc:docMk/>
            <pc:sldMk cId="3855565178" sldId="624"/>
            <ac:spMk id="5" creationId="{3F247188-3AAB-4BE7-9B70-06B3B7694D96}"/>
          </ac:spMkLst>
        </pc:spChg>
        <pc:picChg chg="add mod">
          <ac:chgData name="Joseph MacAdam" userId="bdcfcd3f-81bf-4584-8271-fe9093ebec4c" providerId="ADAL" clId="{7B63EBD9-C6B4-4D7F-B90A-9BE6973C9999}" dt="2020-07-19T18:42:13.067" v="7242" actId="14100"/>
          <ac:picMkLst>
            <pc:docMk/>
            <pc:sldMk cId="3855565178" sldId="624"/>
            <ac:picMk id="4" creationId="{9F80FF87-AB13-4B4A-9FFE-CE07EA46A145}"/>
          </ac:picMkLst>
        </pc:picChg>
        <pc:cxnChg chg="add mod">
          <ac:chgData name="Joseph MacAdam" userId="bdcfcd3f-81bf-4584-8271-fe9093ebec4c" providerId="ADAL" clId="{7B63EBD9-C6B4-4D7F-B90A-9BE6973C9999}" dt="2020-07-19T18:42:29.371" v="7250" actId="14100"/>
          <ac:cxnSpMkLst>
            <pc:docMk/>
            <pc:sldMk cId="3855565178" sldId="624"/>
            <ac:cxnSpMk id="6" creationId="{621D0E79-9F03-412C-8EC6-93804B0F0E7B}"/>
          </ac:cxnSpMkLst>
        </pc:cxnChg>
      </pc:sldChg>
      <pc:sldChg chg="addSp delSp modSp add ord">
        <pc:chgData name="Joseph MacAdam" userId="bdcfcd3f-81bf-4584-8271-fe9093ebec4c" providerId="ADAL" clId="{7B63EBD9-C6B4-4D7F-B90A-9BE6973C9999}" dt="2020-07-20T13:23:18.183" v="9235" actId="1076"/>
        <pc:sldMkLst>
          <pc:docMk/>
          <pc:sldMk cId="1161717331" sldId="625"/>
        </pc:sldMkLst>
        <pc:spChg chg="mod">
          <ac:chgData name="Joseph MacAdam" userId="bdcfcd3f-81bf-4584-8271-fe9093ebec4c" providerId="ADAL" clId="{7B63EBD9-C6B4-4D7F-B90A-9BE6973C9999}" dt="2020-07-19T18:42:41.212" v="7274" actId="20577"/>
          <ac:spMkLst>
            <pc:docMk/>
            <pc:sldMk cId="1161717331" sldId="625"/>
            <ac:spMk id="2" creationId="{2D76C964-E5C0-4552-A8ED-6B6AD55F110A}"/>
          </ac:spMkLst>
        </pc:spChg>
        <pc:spChg chg="mod">
          <ac:chgData name="Joseph MacAdam" userId="bdcfcd3f-81bf-4584-8271-fe9093ebec4c" providerId="ADAL" clId="{7B63EBD9-C6B4-4D7F-B90A-9BE6973C9999}" dt="2020-07-20T13:22:51.053" v="9230" actId="113"/>
          <ac:spMkLst>
            <pc:docMk/>
            <pc:sldMk cId="1161717331" sldId="625"/>
            <ac:spMk id="3" creationId="{F81867A6-41B1-405D-8581-648E5CD2BECC}"/>
          </ac:spMkLst>
        </pc:spChg>
        <pc:spChg chg="add mod">
          <ac:chgData name="Joseph MacAdam" userId="bdcfcd3f-81bf-4584-8271-fe9093ebec4c" providerId="ADAL" clId="{7B63EBD9-C6B4-4D7F-B90A-9BE6973C9999}" dt="2020-07-20T13:20:13.463" v="9159" actId="20577"/>
          <ac:spMkLst>
            <pc:docMk/>
            <pc:sldMk cId="1161717331" sldId="625"/>
            <ac:spMk id="5" creationId="{D1623699-8639-4038-B708-CDF3EBBE73F0}"/>
          </ac:spMkLst>
        </pc:spChg>
        <pc:spChg chg="add mod">
          <ac:chgData name="Joseph MacAdam" userId="bdcfcd3f-81bf-4584-8271-fe9093ebec4c" providerId="ADAL" clId="{7B63EBD9-C6B4-4D7F-B90A-9BE6973C9999}" dt="2020-07-20T13:23:18.183" v="9235" actId="1076"/>
          <ac:spMkLst>
            <pc:docMk/>
            <pc:sldMk cId="1161717331" sldId="625"/>
            <ac:spMk id="10" creationId="{8AD9C97A-0020-4DA2-996E-E12EBB07D8E9}"/>
          </ac:spMkLst>
        </pc:spChg>
        <pc:picChg chg="add del mod">
          <ac:chgData name="Joseph MacAdam" userId="bdcfcd3f-81bf-4584-8271-fe9093ebec4c" providerId="ADAL" clId="{7B63EBD9-C6B4-4D7F-B90A-9BE6973C9999}" dt="2020-07-20T13:19:29.975" v="9061" actId="478"/>
          <ac:picMkLst>
            <pc:docMk/>
            <pc:sldMk cId="1161717331" sldId="625"/>
            <ac:picMk id="4" creationId="{1EAE24C4-2107-469C-A15B-783979133DEB}"/>
          </ac:picMkLst>
        </pc:picChg>
        <pc:picChg chg="add mod ord">
          <ac:chgData name="Joseph MacAdam" userId="bdcfcd3f-81bf-4584-8271-fe9093ebec4c" providerId="ADAL" clId="{7B63EBD9-C6B4-4D7F-B90A-9BE6973C9999}" dt="2020-07-20T13:19:48.759" v="9070" actId="1076"/>
          <ac:picMkLst>
            <pc:docMk/>
            <pc:sldMk cId="1161717331" sldId="625"/>
            <ac:picMk id="7" creationId="{EF7EA0FF-40AF-409A-8066-10EA419E2677}"/>
          </ac:picMkLst>
        </pc:picChg>
        <pc:cxnChg chg="add mod">
          <ac:chgData name="Joseph MacAdam" userId="bdcfcd3f-81bf-4584-8271-fe9093ebec4c" providerId="ADAL" clId="{7B63EBD9-C6B4-4D7F-B90A-9BE6973C9999}" dt="2020-07-20T13:19:54.127" v="9072" actId="14100"/>
          <ac:cxnSpMkLst>
            <pc:docMk/>
            <pc:sldMk cId="1161717331" sldId="625"/>
            <ac:cxnSpMk id="6" creationId="{8B279909-5015-4163-9642-861155B0F1D0}"/>
          </ac:cxnSpMkLst>
        </pc:cxnChg>
        <pc:cxnChg chg="add mod">
          <ac:chgData name="Joseph MacAdam" userId="bdcfcd3f-81bf-4584-8271-fe9093ebec4c" providerId="ADAL" clId="{7B63EBD9-C6B4-4D7F-B90A-9BE6973C9999}" dt="2020-07-20T13:23:16.447" v="9234" actId="14100"/>
          <ac:cxnSpMkLst>
            <pc:docMk/>
            <pc:sldMk cId="1161717331" sldId="625"/>
            <ac:cxnSpMk id="11" creationId="{54D39E86-5CD1-4403-920D-5BC9132A7938}"/>
          </ac:cxnSpMkLst>
        </pc:cxnChg>
      </pc:sldChg>
      <pc:sldChg chg="modSp add del">
        <pc:chgData name="Joseph MacAdam" userId="bdcfcd3f-81bf-4584-8271-fe9093ebec4c" providerId="ADAL" clId="{7B63EBD9-C6B4-4D7F-B90A-9BE6973C9999}" dt="2020-07-19T18:45:55.583" v="7593" actId="2696"/>
        <pc:sldMkLst>
          <pc:docMk/>
          <pc:sldMk cId="723046452" sldId="626"/>
        </pc:sldMkLst>
        <pc:spChg chg="mod">
          <ac:chgData name="Joseph MacAdam" userId="bdcfcd3f-81bf-4584-8271-fe9093ebec4c" providerId="ADAL" clId="{7B63EBD9-C6B4-4D7F-B90A-9BE6973C9999}" dt="2020-07-19T18:44:00.355" v="7417" actId="20577"/>
          <ac:spMkLst>
            <pc:docMk/>
            <pc:sldMk cId="723046452" sldId="626"/>
            <ac:spMk id="2" creationId="{73969337-0B4E-4713-8B14-E53EEEC2CD14}"/>
          </ac:spMkLst>
        </pc:spChg>
      </pc:sldChg>
      <pc:sldChg chg="addSp delSp modSp add modAnim">
        <pc:chgData name="Joseph MacAdam" userId="bdcfcd3f-81bf-4584-8271-fe9093ebec4c" providerId="ADAL" clId="{7B63EBD9-C6B4-4D7F-B90A-9BE6973C9999}" dt="2020-07-20T01:56:03.065" v="8024" actId="14100"/>
        <pc:sldMkLst>
          <pc:docMk/>
          <pc:sldMk cId="1340306155" sldId="626"/>
        </pc:sldMkLst>
        <pc:spChg chg="mod">
          <ac:chgData name="Joseph MacAdam" userId="bdcfcd3f-81bf-4584-8271-fe9093ebec4c" providerId="ADAL" clId="{7B63EBD9-C6B4-4D7F-B90A-9BE6973C9999}" dt="2020-07-20T01:52:06.266" v="7737" actId="14100"/>
          <ac:spMkLst>
            <pc:docMk/>
            <pc:sldMk cId="1340306155" sldId="626"/>
            <ac:spMk id="2" creationId="{4920BC5F-8255-441F-9A1C-C47281AB73CD}"/>
          </ac:spMkLst>
        </pc:spChg>
        <pc:spChg chg="mod">
          <ac:chgData name="Joseph MacAdam" userId="bdcfcd3f-81bf-4584-8271-fe9093ebec4c" providerId="ADAL" clId="{7B63EBD9-C6B4-4D7F-B90A-9BE6973C9999}" dt="2020-07-20T01:52:50.487" v="7841" actId="20577"/>
          <ac:spMkLst>
            <pc:docMk/>
            <pc:sldMk cId="1340306155" sldId="626"/>
            <ac:spMk id="3" creationId="{98C26F10-3541-4B82-AAA9-CFCADEC1A2D7}"/>
          </ac:spMkLst>
        </pc:spChg>
        <pc:spChg chg="add mod">
          <ac:chgData name="Joseph MacAdam" userId="bdcfcd3f-81bf-4584-8271-fe9093ebec4c" providerId="ADAL" clId="{7B63EBD9-C6B4-4D7F-B90A-9BE6973C9999}" dt="2020-07-20T01:55:53.702" v="8023" actId="20577"/>
          <ac:spMkLst>
            <pc:docMk/>
            <pc:sldMk cId="1340306155" sldId="626"/>
            <ac:spMk id="6" creationId="{8F4B1159-543A-4241-B8D1-3A020523C908}"/>
          </ac:spMkLst>
        </pc:spChg>
        <pc:picChg chg="del mod">
          <ac:chgData name="Joseph MacAdam" userId="bdcfcd3f-81bf-4584-8271-fe9093ebec4c" providerId="ADAL" clId="{7B63EBD9-C6B4-4D7F-B90A-9BE6973C9999}" dt="2020-07-20T01:54:28.361" v="7843" actId="478"/>
          <ac:picMkLst>
            <pc:docMk/>
            <pc:sldMk cId="1340306155" sldId="626"/>
            <ac:picMk id="4" creationId="{C5962A57-0C97-46BE-A389-D9E251E05FB6}"/>
          </ac:picMkLst>
        </pc:picChg>
        <pc:picChg chg="add mod">
          <ac:chgData name="Joseph MacAdam" userId="bdcfcd3f-81bf-4584-8271-fe9093ebec4c" providerId="ADAL" clId="{7B63EBD9-C6B4-4D7F-B90A-9BE6973C9999}" dt="2020-07-20T01:54:36.326" v="7847" actId="1076"/>
          <ac:picMkLst>
            <pc:docMk/>
            <pc:sldMk cId="1340306155" sldId="626"/>
            <ac:picMk id="5" creationId="{1C53A016-85F6-403B-B08C-4FDDFEB24345}"/>
          </ac:picMkLst>
        </pc:picChg>
        <pc:cxnChg chg="add mod">
          <ac:chgData name="Joseph MacAdam" userId="bdcfcd3f-81bf-4584-8271-fe9093ebec4c" providerId="ADAL" clId="{7B63EBD9-C6B4-4D7F-B90A-9BE6973C9999}" dt="2020-07-20T01:56:03.065" v="8024" actId="14100"/>
          <ac:cxnSpMkLst>
            <pc:docMk/>
            <pc:sldMk cId="1340306155" sldId="626"/>
            <ac:cxnSpMk id="7" creationId="{A2D5BD75-F30A-4156-A5FA-39EF4DBB1FB8}"/>
          </ac:cxnSpMkLst>
        </pc:cxnChg>
      </pc:sldChg>
      <pc:sldChg chg="addSp delSp modSp add">
        <pc:chgData name="Joseph MacAdam" userId="bdcfcd3f-81bf-4584-8271-fe9093ebec4c" providerId="ADAL" clId="{7B63EBD9-C6B4-4D7F-B90A-9BE6973C9999}" dt="2020-07-20T02:07:56.717" v="8152" actId="1076"/>
        <pc:sldMkLst>
          <pc:docMk/>
          <pc:sldMk cId="34422120" sldId="627"/>
        </pc:sldMkLst>
        <pc:spChg chg="mod">
          <ac:chgData name="Joseph MacAdam" userId="bdcfcd3f-81bf-4584-8271-fe9093ebec4c" providerId="ADAL" clId="{7B63EBD9-C6B4-4D7F-B90A-9BE6973C9999}" dt="2020-07-20T02:07:47.755" v="8147" actId="14100"/>
          <ac:spMkLst>
            <pc:docMk/>
            <pc:sldMk cId="34422120" sldId="627"/>
            <ac:spMk id="2" creationId="{370FDA6A-DBDE-447F-A77A-BA2FBE148FEB}"/>
          </ac:spMkLst>
        </pc:spChg>
        <pc:spChg chg="mod">
          <ac:chgData name="Joseph MacAdam" userId="bdcfcd3f-81bf-4584-8271-fe9093ebec4c" providerId="ADAL" clId="{7B63EBD9-C6B4-4D7F-B90A-9BE6973C9999}" dt="2020-07-20T02:07:49.670" v="8148" actId="14100"/>
          <ac:spMkLst>
            <pc:docMk/>
            <pc:sldMk cId="34422120" sldId="627"/>
            <ac:spMk id="3" creationId="{A0271CCF-D52E-469C-83B2-A92B524CC643}"/>
          </ac:spMkLst>
        </pc:spChg>
        <pc:picChg chg="del mod">
          <ac:chgData name="Joseph MacAdam" userId="bdcfcd3f-81bf-4584-8271-fe9093ebec4c" providerId="ADAL" clId="{7B63EBD9-C6B4-4D7F-B90A-9BE6973C9999}" dt="2020-07-20T02:07:18.941" v="8141" actId="478"/>
          <ac:picMkLst>
            <pc:docMk/>
            <pc:sldMk cId="34422120" sldId="627"/>
            <ac:picMk id="4" creationId="{0F2701B8-14E1-4CAE-B1E6-748397C83AD4}"/>
          </ac:picMkLst>
        </pc:picChg>
        <pc:picChg chg="add mod">
          <ac:chgData name="Joseph MacAdam" userId="bdcfcd3f-81bf-4584-8271-fe9093ebec4c" providerId="ADAL" clId="{7B63EBD9-C6B4-4D7F-B90A-9BE6973C9999}" dt="2020-07-20T02:07:56.717" v="8152" actId="1076"/>
          <ac:picMkLst>
            <pc:docMk/>
            <pc:sldMk cId="34422120" sldId="627"/>
            <ac:picMk id="5" creationId="{E7160773-2D42-4DFD-B2B9-696B0D291434}"/>
          </ac:picMkLst>
        </pc:picChg>
      </pc:sldChg>
      <pc:sldChg chg="modSp add del">
        <pc:chgData name="Joseph MacAdam" userId="bdcfcd3f-81bf-4584-8271-fe9093ebec4c" providerId="ADAL" clId="{7B63EBD9-C6B4-4D7F-B90A-9BE6973C9999}" dt="2020-07-20T02:12:44.972" v="8335" actId="2696"/>
        <pc:sldMkLst>
          <pc:docMk/>
          <pc:sldMk cId="1241326905" sldId="628"/>
        </pc:sldMkLst>
        <pc:spChg chg="mod">
          <ac:chgData name="Joseph MacAdam" userId="bdcfcd3f-81bf-4584-8271-fe9093ebec4c" providerId="ADAL" clId="{7B63EBD9-C6B4-4D7F-B90A-9BE6973C9999}" dt="2020-07-20T02:11:47.356" v="8188" actId="14100"/>
          <ac:spMkLst>
            <pc:docMk/>
            <pc:sldMk cId="1241326905" sldId="628"/>
            <ac:spMk id="2" creationId="{0AE873C5-2C01-4307-9138-2C2AD0C22396}"/>
          </ac:spMkLst>
        </pc:spChg>
        <pc:spChg chg="mod">
          <ac:chgData name="Joseph MacAdam" userId="bdcfcd3f-81bf-4584-8271-fe9093ebec4c" providerId="ADAL" clId="{7B63EBD9-C6B4-4D7F-B90A-9BE6973C9999}" dt="2020-07-20T02:12:41.157" v="8334" actId="20577"/>
          <ac:spMkLst>
            <pc:docMk/>
            <pc:sldMk cId="1241326905" sldId="628"/>
            <ac:spMk id="3" creationId="{F3742AF6-ADF4-48DD-AE98-819B8D13B6B9}"/>
          </ac:spMkLst>
        </pc:spChg>
      </pc:sldChg>
      <pc:sldChg chg="addSp modSp add">
        <pc:chgData name="Joseph MacAdam" userId="bdcfcd3f-81bf-4584-8271-fe9093ebec4c" providerId="ADAL" clId="{7B63EBD9-C6B4-4D7F-B90A-9BE6973C9999}" dt="2020-07-20T13:17:33.103" v="9057" actId="20577"/>
        <pc:sldMkLst>
          <pc:docMk/>
          <pc:sldMk cId="2189190498" sldId="628"/>
        </pc:sldMkLst>
        <pc:spChg chg="mod">
          <ac:chgData name="Joseph MacAdam" userId="bdcfcd3f-81bf-4584-8271-fe9093ebec4c" providerId="ADAL" clId="{7B63EBD9-C6B4-4D7F-B90A-9BE6973C9999}" dt="2020-07-20T02:50:58.852" v="8364" actId="20577"/>
          <ac:spMkLst>
            <pc:docMk/>
            <pc:sldMk cId="2189190498" sldId="628"/>
            <ac:spMk id="2" creationId="{71E035A9-9DE5-48C6-95B2-891C72BF08EB}"/>
          </ac:spMkLst>
        </pc:spChg>
        <pc:spChg chg="mod">
          <ac:chgData name="Joseph MacAdam" userId="bdcfcd3f-81bf-4584-8271-fe9093ebec4c" providerId="ADAL" clId="{7B63EBD9-C6B4-4D7F-B90A-9BE6973C9999}" dt="2020-07-20T13:13:25.674" v="8883" actId="113"/>
          <ac:spMkLst>
            <pc:docMk/>
            <pc:sldMk cId="2189190498" sldId="628"/>
            <ac:spMk id="3" creationId="{15E6CCB9-69DC-4ED3-9C31-737170038E24}"/>
          </ac:spMkLst>
        </pc:spChg>
        <pc:spChg chg="add mod">
          <ac:chgData name="Joseph MacAdam" userId="bdcfcd3f-81bf-4584-8271-fe9093ebec4c" providerId="ADAL" clId="{7B63EBD9-C6B4-4D7F-B90A-9BE6973C9999}" dt="2020-07-20T13:16:42.463" v="8921" actId="1076"/>
          <ac:spMkLst>
            <pc:docMk/>
            <pc:sldMk cId="2189190498" sldId="628"/>
            <ac:spMk id="6" creationId="{E3973C0F-D874-47BB-AC44-922DDF4807C9}"/>
          </ac:spMkLst>
        </pc:spChg>
        <pc:spChg chg="add mod">
          <ac:chgData name="Joseph MacAdam" userId="bdcfcd3f-81bf-4584-8271-fe9093ebec4c" providerId="ADAL" clId="{7B63EBD9-C6B4-4D7F-B90A-9BE6973C9999}" dt="2020-07-20T13:16:48.899" v="8924" actId="571"/>
          <ac:spMkLst>
            <pc:docMk/>
            <pc:sldMk cId="2189190498" sldId="628"/>
            <ac:spMk id="8" creationId="{AD0770AD-B68A-4C1E-ACA4-109D62A6444A}"/>
          </ac:spMkLst>
        </pc:spChg>
        <pc:spChg chg="add mod">
          <ac:chgData name="Joseph MacAdam" userId="bdcfcd3f-81bf-4584-8271-fe9093ebec4c" providerId="ADAL" clId="{7B63EBD9-C6B4-4D7F-B90A-9BE6973C9999}" dt="2020-07-20T13:17:33.103" v="9057" actId="20577"/>
          <ac:spMkLst>
            <pc:docMk/>
            <pc:sldMk cId="2189190498" sldId="628"/>
            <ac:spMk id="10" creationId="{FF838A68-CD7A-4683-BC78-C5105E332CF3}"/>
          </ac:spMkLst>
        </pc:spChg>
        <pc:picChg chg="add mod">
          <ac:chgData name="Joseph MacAdam" userId="bdcfcd3f-81bf-4584-8271-fe9093ebec4c" providerId="ADAL" clId="{7B63EBD9-C6B4-4D7F-B90A-9BE6973C9999}" dt="2020-07-20T13:16:11.191" v="8891" actId="108"/>
          <ac:picMkLst>
            <pc:docMk/>
            <pc:sldMk cId="2189190498" sldId="628"/>
            <ac:picMk id="4" creationId="{EB91674C-4FFD-4C70-812A-E4AD6CA1402F}"/>
          </ac:picMkLst>
        </pc:picChg>
        <pc:picChg chg="add mod">
          <ac:chgData name="Joseph MacAdam" userId="bdcfcd3f-81bf-4584-8271-fe9093ebec4c" providerId="ADAL" clId="{7B63EBD9-C6B4-4D7F-B90A-9BE6973C9999}" dt="2020-07-20T13:16:09.639" v="8890" actId="108"/>
          <ac:picMkLst>
            <pc:docMk/>
            <pc:sldMk cId="2189190498" sldId="628"/>
            <ac:picMk id="5" creationId="{2D809FA0-0F29-4CC4-B0E0-ED8690B46C59}"/>
          </ac:picMkLst>
        </pc:picChg>
        <pc:cxnChg chg="add mod">
          <ac:chgData name="Joseph MacAdam" userId="bdcfcd3f-81bf-4584-8271-fe9093ebec4c" providerId="ADAL" clId="{7B63EBD9-C6B4-4D7F-B90A-9BE6973C9999}" dt="2020-07-20T13:16:44.694" v="8922" actId="1076"/>
          <ac:cxnSpMkLst>
            <pc:docMk/>
            <pc:sldMk cId="2189190498" sldId="628"/>
            <ac:cxnSpMk id="7" creationId="{3595EDB8-661B-405F-B4BF-F9806CF4BBEE}"/>
          </ac:cxnSpMkLst>
        </pc:cxnChg>
        <pc:cxnChg chg="add mod">
          <ac:chgData name="Joseph MacAdam" userId="bdcfcd3f-81bf-4584-8271-fe9093ebec4c" providerId="ADAL" clId="{7B63EBD9-C6B4-4D7F-B90A-9BE6973C9999}" dt="2020-07-20T13:16:48.899" v="8924" actId="571"/>
          <ac:cxnSpMkLst>
            <pc:docMk/>
            <pc:sldMk cId="2189190498" sldId="628"/>
            <ac:cxnSpMk id="9" creationId="{7FCA1F82-1E4E-481F-8D3C-E54DA8CC898B}"/>
          </ac:cxnSpMkLst>
        </pc:cxnChg>
        <pc:cxnChg chg="add mod">
          <ac:chgData name="Joseph MacAdam" userId="bdcfcd3f-81bf-4584-8271-fe9093ebec4c" providerId="ADAL" clId="{7B63EBD9-C6B4-4D7F-B90A-9BE6973C9999}" dt="2020-07-20T13:16:53.391" v="8927" actId="1076"/>
          <ac:cxnSpMkLst>
            <pc:docMk/>
            <pc:sldMk cId="2189190498" sldId="628"/>
            <ac:cxnSpMk id="11" creationId="{4258EA18-CE12-40E4-A1E4-E3E7905C3E34}"/>
          </ac:cxnSpMkLst>
        </pc:cxnChg>
      </pc:sldChg>
      <pc:sldChg chg="addSp modSp add">
        <pc:chgData name="Joseph MacAdam" userId="bdcfcd3f-81bf-4584-8271-fe9093ebec4c" providerId="ADAL" clId="{7B63EBD9-C6B4-4D7F-B90A-9BE6973C9999}" dt="2020-07-20T13:10:16.127" v="8829" actId="14100"/>
        <pc:sldMkLst>
          <pc:docMk/>
          <pc:sldMk cId="694856806" sldId="629"/>
        </pc:sldMkLst>
        <pc:spChg chg="mod">
          <ac:chgData name="Joseph MacAdam" userId="bdcfcd3f-81bf-4584-8271-fe9093ebec4c" providerId="ADAL" clId="{7B63EBD9-C6B4-4D7F-B90A-9BE6973C9999}" dt="2020-07-20T13:07:57.294" v="8532" actId="14100"/>
          <ac:spMkLst>
            <pc:docMk/>
            <pc:sldMk cId="694856806" sldId="629"/>
            <ac:spMk id="2" creationId="{397C14DB-B755-4834-B39C-36415F769E6A}"/>
          </ac:spMkLst>
        </pc:spChg>
        <pc:spChg chg="mod">
          <ac:chgData name="Joseph MacAdam" userId="bdcfcd3f-81bf-4584-8271-fe9093ebec4c" providerId="ADAL" clId="{7B63EBD9-C6B4-4D7F-B90A-9BE6973C9999}" dt="2020-07-20T13:08:58.684" v="8686" actId="113"/>
          <ac:spMkLst>
            <pc:docMk/>
            <pc:sldMk cId="694856806" sldId="629"/>
            <ac:spMk id="3" creationId="{75E634AD-755B-46E7-BAAE-2DFE6F6DA7BA}"/>
          </ac:spMkLst>
        </pc:spChg>
        <pc:spChg chg="add mod">
          <ac:chgData name="Joseph MacAdam" userId="bdcfcd3f-81bf-4584-8271-fe9093ebec4c" providerId="ADAL" clId="{7B63EBD9-C6B4-4D7F-B90A-9BE6973C9999}" dt="2020-07-20T13:10:01.063" v="8824" actId="1076"/>
          <ac:spMkLst>
            <pc:docMk/>
            <pc:sldMk cId="694856806" sldId="629"/>
            <ac:spMk id="5" creationId="{8BAE6E8D-4096-4A7B-B1C4-2ED890C208DF}"/>
          </ac:spMkLst>
        </pc:spChg>
        <pc:picChg chg="add mod">
          <ac:chgData name="Joseph MacAdam" userId="bdcfcd3f-81bf-4584-8271-fe9093ebec4c" providerId="ADAL" clId="{7B63EBD9-C6B4-4D7F-B90A-9BE6973C9999}" dt="2020-07-20T13:09:18.782" v="8691" actId="1076"/>
          <ac:picMkLst>
            <pc:docMk/>
            <pc:sldMk cId="694856806" sldId="629"/>
            <ac:picMk id="4" creationId="{3E6FD20B-9694-4D92-9D72-29DF67F2603C}"/>
          </ac:picMkLst>
        </pc:picChg>
        <pc:cxnChg chg="add mod">
          <ac:chgData name="Joseph MacAdam" userId="bdcfcd3f-81bf-4584-8271-fe9093ebec4c" providerId="ADAL" clId="{7B63EBD9-C6B4-4D7F-B90A-9BE6973C9999}" dt="2020-07-20T13:10:04.726" v="8826" actId="14100"/>
          <ac:cxnSpMkLst>
            <pc:docMk/>
            <pc:sldMk cId="694856806" sldId="629"/>
            <ac:cxnSpMk id="6" creationId="{A7C6B8AC-FDA2-48C7-8E3F-E0EDCD3FD6C9}"/>
          </ac:cxnSpMkLst>
        </pc:cxnChg>
        <pc:cxnChg chg="add mod">
          <ac:chgData name="Joseph MacAdam" userId="bdcfcd3f-81bf-4584-8271-fe9093ebec4c" providerId="ADAL" clId="{7B63EBD9-C6B4-4D7F-B90A-9BE6973C9999}" dt="2020-07-20T13:10:16.127" v="8829" actId="14100"/>
          <ac:cxnSpMkLst>
            <pc:docMk/>
            <pc:sldMk cId="694856806" sldId="629"/>
            <ac:cxnSpMk id="9" creationId="{1683F927-3217-4E4D-918D-E0A35B4236D6}"/>
          </ac:cxnSpMkLst>
        </pc:cxnChg>
      </pc:sldChg>
      <pc:sldChg chg="addSp modSp add">
        <pc:chgData name="Joseph MacAdam" userId="bdcfcd3f-81bf-4584-8271-fe9093ebec4c" providerId="ADAL" clId="{7B63EBD9-C6B4-4D7F-B90A-9BE6973C9999}" dt="2020-07-21T19:12:17.254" v="10841" actId="20577"/>
        <pc:sldMkLst>
          <pc:docMk/>
          <pc:sldMk cId="1111901791" sldId="630"/>
        </pc:sldMkLst>
        <pc:spChg chg="mod">
          <ac:chgData name="Joseph MacAdam" userId="bdcfcd3f-81bf-4584-8271-fe9093ebec4c" providerId="ADAL" clId="{7B63EBD9-C6B4-4D7F-B90A-9BE6973C9999}" dt="2020-07-20T13:29:05.575" v="9474" actId="313"/>
          <ac:spMkLst>
            <pc:docMk/>
            <pc:sldMk cId="1111901791" sldId="630"/>
            <ac:spMk id="2" creationId="{1D70EABC-4F25-49A6-9665-88BF894CB67D}"/>
          </ac:spMkLst>
        </pc:spChg>
        <pc:spChg chg="mod">
          <ac:chgData name="Joseph MacAdam" userId="bdcfcd3f-81bf-4584-8271-fe9093ebec4c" providerId="ADAL" clId="{7B63EBD9-C6B4-4D7F-B90A-9BE6973C9999}" dt="2020-07-21T19:12:17.254" v="10841" actId="20577"/>
          <ac:spMkLst>
            <pc:docMk/>
            <pc:sldMk cId="1111901791" sldId="630"/>
            <ac:spMk id="3" creationId="{DE87D880-A557-44DD-9CE8-2D4443C37C98}"/>
          </ac:spMkLst>
        </pc:spChg>
        <pc:spChg chg="add mod">
          <ac:chgData name="Joseph MacAdam" userId="bdcfcd3f-81bf-4584-8271-fe9093ebec4c" providerId="ADAL" clId="{7B63EBD9-C6B4-4D7F-B90A-9BE6973C9999}" dt="2020-07-20T13:49:39.482" v="10039" actId="1076"/>
          <ac:spMkLst>
            <pc:docMk/>
            <pc:sldMk cId="1111901791" sldId="630"/>
            <ac:spMk id="4" creationId="{B338EF37-DCAD-4FF3-8057-02D83BA39235}"/>
          </ac:spMkLst>
        </pc:spChg>
        <pc:cxnChg chg="add mod">
          <ac:chgData name="Joseph MacAdam" userId="bdcfcd3f-81bf-4584-8271-fe9093ebec4c" providerId="ADAL" clId="{7B63EBD9-C6B4-4D7F-B90A-9BE6973C9999}" dt="2020-07-20T13:49:50.451" v="10043" actId="14100"/>
          <ac:cxnSpMkLst>
            <pc:docMk/>
            <pc:sldMk cId="1111901791" sldId="630"/>
            <ac:cxnSpMk id="5" creationId="{829841A6-9FCB-4473-8909-63E7796B3845}"/>
          </ac:cxnSpMkLst>
        </pc:cxnChg>
        <pc:cxnChg chg="add mod">
          <ac:chgData name="Joseph MacAdam" userId="bdcfcd3f-81bf-4584-8271-fe9093ebec4c" providerId="ADAL" clId="{7B63EBD9-C6B4-4D7F-B90A-9BE6973C9999}" dt="2020-07-20T13:49:42.010" v="10040" actId="1076"/>
          <ac:cxnSpMkLst>
            <pc:docMk/>
            <pc:sldMk cId="1111901791" sldId="630"/>
            <ac:cxnSpMk id="8" creationId="{F10E56EF-BF27-40BC-BB1F-23AFD3927A21}"/>
          </ac:cxnSpMkLst>
        </pc:cxnChg>
      </pc:sldChg>
      <pc:sldChg chg="addSp delSp modSp add">
        <pc:chgData name="Joseph MacAdam" userId="bdcfcd3f-81bf-4584-8271-fe9093ebec4c" providerId="ADAL" clId="{7B63EBD9-C6B4-4D7F-B90A-9BE6973C9999}" dt="2020-07-20T13:47:22.885" v="10038" actId="313"/>
        <pc:sldMkLst>
          <pc:docMk/>
          <pc:sldMk cId="2770665795" sldId="631"/>
        </pc:sldMkLst>
        <pc:spChg chg="mod">
          <ac:chgData name="Joseph MacAdam" userId="bdcfcd3f-81bf-4584-8271-fe9093ebec4c" providerId="ADAL" clId="{7B63EBD9-C6B4-4D7F-B90A-9BE6973C9999}" dt="2020-07-20T13:46:08.666" v="9957" actId="14100"/>
          <ac:spMkLst>
            <pc:docMk/>
            <pc:sldMk cId="2770665795" sldId="631"/>
            <ac:spMk id="2" creationId="{A6D05981-83F7-4E12-BB73-6F4CE62EB535}"/>
          </ac:spMkLst>
        </pc:spChg>
        <pc:spChg chg="mod">
          <ac:chgData name="Joseph MacAdam" userId="bdcfcd3f-81bf-4584-8271-fe9093ebec4c" providerId="ADAL" clId="{7B63EBD9-C6B4-4D7F-B90A-9BE6973C9999}" dt="2020-07-20T13:46:32.087" v="9965" actId="207"/>
          <ac:spMkLst>
            <pc:docMk/>
            <pc:sldMk cId="2770665795" sldId="631"/>
            <ac:spMk id="3" creationId="{859BEE8F-66A9-4D74-B1EB-6C1F077B97BC}"/>
          </ac:spMkLst>
        </pc:spChg>
        <pc:spChg chg="add mod">
          <ac:chgData name="Joseph MacAdam" userId="bdcfcd3f-81bf-4584-8271-fe9093ebec4c" providerId="ADAL" clId="{7B63EBD9-C6B4-4D7F-B90A-9BE6973C9999}" dt="2020-07-20T13:47:22.885" v="10038" actId="313"/>
          <ac:spMkLst>
            <pc:docMk/>
            <pc:sldMk cId="2770665795" sldId="631"/>
            <ac:spMk id="5" creationId="{7829A35C-7F6B-4BF6-B37C-205BD1AABD13}"/>
          </ac:spMkLst>
        </pc:spChg>
        <pc:picChg chg="add mod">
          <ac:chgData name="Joseph MacAdam" userId="bdcfcd3f-81bf-4584-8271-fe9093ebec4c" providerId="ADAL" clId="{7B63EBD9-C6B4-4D7F-B90A-9BE6973C9999}" dt="2020-07-20T13:46:36.747" v="9967" actId="14100"/>
          <ac:picMkLst>
            <pc:docMk/>
            <pc:sldMk cId="2770665795" sldId="631"/>
            <ac:picMk id="4" creationId="{D882A711-7B11-46F9-BCCB-6914FF3FE13C}"/>
          </ac:picMkLst>
        </pc:picChg>
        <pc:cxnChg chg="add del mod">
          <ac:chgData name="Joseph MacAdam" userId="bdcfcd3f-81bf-4584-8271-fe9093ebec4c" providerId="ADAL" clId="{7B63EBD9-C6B4-4D7F-B90A-9BE6973C9999}" dt="2020-07-20T13:47:18.946" v="10034" actId="478"/>
          <ac:cxnSpMkLst>
            <pc:docMk/>
            <pc:sldMk cId="2770665795" sldId="631"/>
            <ac:cxnSpMk id="6" creationId="{B9A85FCE-23C7-48A4-A27C-F253744DD58B}"/>
          </ac:cxnSpMkLst>
        </pc:cxnChg>
      </pc:sldChg>
      <pc:sldChg chg="addSp modSp add ord">
        <pc:chgData name="Joseph MacAdam" userId="bdcfcd3f-81bf-4584-8271-fe9093ebec4c" providerId="ADAL" clId="{7B63EBD9-C6B4-4D7F-B90A-9BE6973C9999}" dt="2020-07-20T16:59:51.850" v="10596"/>
        <pc:sldMkLst>
          <pc:docMk/>
          <pc:sldMk cId="1730559187" sldId="632"/>
        </pc:sldMkLst>
        <pc:spChg chg="mod">
          <ac:chgData name="Joseph MacAdam" userId="bdcfcd3f-81bf-4584-8271-fe9093ebec4c" providerId="ADAL" clId="{7B63EBD9-C6B4-4D7F-B90A-9BE6973C9999}" dt="2020-07-20T13:42:30.779" v="9693" actId="20577"/>
          <ac:spMkLst>
            <pc:docMk/>
            <pc:sldMk cId="1730559187" sldId="632"/>
            <ac:spMk id="2" creationId="{452453B9-D16F-4DE6-8955-294B58C4C317}"/>
          </ac:spMkLst>
        </pc:spChg>
        <pc:spChg chg="mod">
          <ac:chgData name="Joseph MacAdam" userId="bdcfcd3f-81bf-4584-8271-fe9093ebec4c" providerId="ADAL" clId="{7B63EBD9-C6B4-4D7F-B90A-9BE6973C9999}" dt="2020-07-20T13:43:09.813" v="9867" actId="113"/>
          <ac:spMkLst>
            <pc:docMk/>
            <pc:sldMk cId="1730559187" sldId="632"/>
            <ac:spMk id="3" creationId="{0BE0AA1C-5A68-494A-A4AE-3838B27B402D}"/>
          </ac:spMkLst>
        </pc:spChg>
        <pc:spChg chg="add mod">
          <ac:chgData name="Joseph MacAdam" userId="bdcfcd3f-81bf-4584-8271-fe9093ebec4c" providerId="ADAL" clId="{7B63EBD9-C6B4-4D7F-B90A-9BE6973C9999}" dt="2020-07-20T13:43:38.554" v="9941" actId="20577"/>
          <ac:spMkLst>
            <pc:docMk/>
            <pc:sldMk cId="1730559187" sldId="632"/>
            <ac:spMk id="4" creationId="{977B0423-BFD4-4102-91B9-3CE8DCAA7D3A}"/>
          </ac:spMkLst>
        </pc:spChg>
        <pc:cxnChg chg="add mod">
          <ac:chgData name="Joseph MacAdam" userId="bdcfcd3f-81bf-4584-8271-fe9093ebec4c" providerId="ADAL" clId="{7B63EBD9-C6B4-4D7F-B90A-9BE6973C9999}" dt="2020-07-20T13:44:03.386" v="9950" actId="1076"/>
          <ac:cxnSpMkLst>
            <pc:docMk/>
            <pc:sldMk cId="1730559187" sldId="632"/>
            <ac:cxnSpMk id="5" creationId="{E655B484-7583-48CA-A409-8F446D27D3FB}"/>
          </ac:cxnSpMkLst>
        </pc:cxnChg>
        <pc:cxnChg chg="add mod">
          <ac:chgData name="Joseph MacAdam" userId="bdcfcd3f-81bf-4584-8271-fe9093ebec4c" providerId="ADAL" clId="{7B63EBD9-C6B4-4D7F-B90A-9BE6973C9999}" dt="2020-07-20T13:43:57.414" v="9949" actId="692"/>
          <ac:cxnSpMkLst>
            <pc:docMk/>
            <pc:sldMk cId="1730559187" sldId="632"/>
            <ac:cxnSpMk id="8" creationId="{CEE17B74-0175-4EFD-BD93-D8A0B89C9341}"/>
          </ac:cxnSpMkLst>
        </pc:cxnChg>
      </pc:sldChg>
      <pc:sldChg chg="addSp delSp modSp add">
        <pc:chgData name="Joseph MacAdam" userId="bdcfcd3f-81bf-4584-8271-fe9093ebec4c" providerId="ADAL" clId="{7B63EBD9-C6B4-4D7F-B90A-9BE6973C9999}" dt="2020-07-20T14:15:01.667" v="10189" actId="14100"/>
        <pc:sldMkLst>
          <pc:docMk/>
          <pc:sldMk cId="3249506559" sldId="633"/>
        </pc:sldMkLst>
        <pc:spChg chg="mod">
          <ac:chgData name="Joseph MacAdam" userId="bdcfcd3f-81bf-4584-8271-fe9093ebec4c" providerId="ADAL" clId="{7B63EBD9-C6B4-4D7F-B90A-9BE6973C9999}" dt="2020-07-20T14:10:53.687" v="10060" actId="14100"/>
          <ac:spMkLst>
            <pc:docMk/>
            <pc:sldMk cId="3249506559" sldId="633"/>
            <ac:spMk id="2" creationId="{DF5B0B38-C987-471C-B330-2934633C6E8F}"/>
          </ac:spMkLst>
        </pc:spChg>
        <pc:spChg chg="mod">
          <ac:chgData name="Joseph MacAdam" userId="bdcfcd3f-81bf-4584-8271-fe9093ebec4c" providerId="ADAL" clId="{7B63EBD9-C6B4-4D7F-B90A-9BE6973C9999}" dt="2020-07-20T14:13:28.837" v="10155" actId="5793"/>
          <ac:spMkLst>
            <pc:docMk/>
            <pc:sldMk cId="3249506559" sldId="633"/>
            <ac:spMk id="3" creationId="{4C85C8E7-3DC3-4AAC-A54A-91B3FFBF4F45}"/>
          </ac:spMkLst>
        </pc:spChg>
        <pc:spChg chg="add mod">
          <ac:chgData name="Joseph MacAdam" userId="bdcfcd3f-81bf-4584-8271-fe9093ebec4c" providerId="ADAL" clId="{7B63EBD9-C6B4-4D7F-B90A-9BE6973C9999}" dt="2020-07-20T14:14:57.722" v="10188" actId="1076"/>
          <ac:spMkLst>
            <pc:docMk/>
            <pc:sldMk cId="3249506559" sldId="633"/>
            <ac:spMk id="7" creationId="{96001B9C-9293-4776-B6DF-E4FBE7DCD7CF}"/>
          </ac:spMkLst>
        </pc:spChg>
        <pc:picChg chg="add del mod">
          <ac:chgData name="Joseph MacAdam" userId="bdcfcd3f-81bf-4584-8271-fe9093ebec4c" providerId="ADAL" clId="{7B63EBD9-C6B4-4D7F-B90A-9BE6973C9999}" dt="2020-07-20T14:13:30.413" v="10156" actId="478"/>
          <ac:picMkLst>
            <pc:docMk/>
            <pc:sldMk cId="3249506559" sldId="633"/>
            <ac:picMk id="4" creationId="{45568A3B-D70E-497E-91A9-A238EA291920}"/>
          </ac:picMkLst>
        </pc:picChg>
        <pc:picChg chg="add mod">
          <ac:chgData name="Joseph MacAdam" userId="bdcfcd3f-81bf-4584-8271-fe9093ebec4c" providerId="ADAL" clId="{7B63EBD9-C6B4-4D7F-B90A-9BE6973C9999}" dt="2020-07-20T14:13:59.410" v="10163" actId="1076"/>
          <ac:picMkLst>
            <pc:docMk/>
            <pc:sldMk cId="3249506559" sldId="633"/>
            <ac:picMk id="5" creationId="{3F74B574-05DE-4F3E-9D41-24745859E744}"/>
          </ac:picMkLst>
        </pc:picChg>
        <pc:picChg chg="add mod">
          <ac:chgData name="Joseph MacAdam" userId="bdcfcd3f-81bf-4584-8271-fe9093ebec4c" providerId="ADAL" clId="{7B63EBD9-C6B4-4D7F-B90A-9BE6973C9999}" dt="2020-07-20T14:14:23.274" v="10168" actId="1076"/>
          <ac:picMkLst>
            <pc:docMk/>
            <pc:sldMk cId="3249506559" sldId="633"/>
            <ac:picMk id="6" creationId="{CEB96953-F9BE-4157-892E-A755FB2C43B1}"/>
          </ac:picMkLst>
        </pc:picChg>
        <pc:cxnChg chg="add mod">
          <ac:chgData name="Joseph MacAdam" userId="bdcfcd3f-81bf-4584-8271-fe9093ebec4c" providerId="ADAL" clId="{7B63EBD9-C6B4-4D7F-B90A-9BE6973C9999}" dt="2020-07-20T14:15:01.667" v="10189" actId="14100"/>
          <ac:cxnSpMkLst>
            <pc:docMk/>
            <pc:sldMk cId="3249506559" sldId="633"/>
            <ac:cxnSpMk id="8" creationId="{BCCEE66E-EFC7-4153-BCEC-8E38DE7FCF7F}"/>
          </ac:cxnSpMkLst>
        </pc:cxnChg>
      </pc:sldChg>
      <pc:sldChg chg="addSp delSp modSp add">
        <pc:chgData name="Joseph MacAdam" userId="bdcfcd3f-81bf-4584-8271-fe9093ebec4c" providerId="ADAL" clId="{7B63EBD9-C6B4-4D7F-B90A-9BE6973C9999}" dt="2020-07-20T14:19:06.707" v="10569" actId="1076"/>
        <pc:sldMkLst>
          <pc:docMk/>
          <pc:sldMk cId="3085827136" sldId="634"/>
        </pc:sldMkLst>
        <pc:spChg chg="mod">
          <ac:chgData name="Joseph MacAdam" userId="bdcfcd3f-81bf-4584-8271-fe9093ebec4c" providerId="ADAL" clId="{7B63EBD9-C6B4-4D7F-B90A-9BE6973C9999}" dt="2020-07-20T14:15:15.546" v="10206" actId="14100"/>
          <ac:spMkLst>
            <pc:docMk/>
            <pc:sldMk cId="3085827136" sldId="634"/>
            <ac:spMk id="2" creationId="{F1563EA4-A0D8-49BF-B502-524485A6250B}"/>
          </ac:spMkLst>
        </pc:spChg>
        <pc:spChg chg="del mod">
          <ac:chgData name="Joseph MacAdam" userId="bdcfcd3f-81bf-4584-8271-fe9093ebec4c" providerId="ADAL" clId="{7B63EBD9-C6B4-4D7F-B90A-9BE6973C9999}" dt="2020-07-20T14:16:01.807" v="10208"/>
          <ac:spMkLst>
            <pc:docMk/>
            <pc:sldMk cId="3085827136" sldId="634"/>
            <ac:spMk id="3" creationId="{57A1E2CE-31F5-4587-8E43-4C9AC7072F6A}"/>
          </ac:spMkLst>
        </pc:spChg>
        <pc:spChg chg="add mod">
          <ac:chgData name="Joseph MacAdam" userId="bdcfcd3f-81bf-4584-8271-fe9093ebec4c" providerId="ADAL" clId="{7B63EBD9-C6B4-4D7F-B90A-9BE6973C9999}" dt="2020-07-20T14:18:32.162" v="10485" actId="14100"/>
          <ac:spMkLst>
            <pc:docMk/>
            <pc:sldMk cId="3085827136" sldId="634"/>
            <ac:spMk id="5" creationId="{B5A27802-7C9C-49D8-8B35-CF17C35C6199}"/>
          </ac:spMkLst>
        </pc:spChg>
        <pc:spChg chg="add mod">
          <ac:chgData name="Joseph MacAdam" userId="bdcfcd3f-81bf-4584-8271-fe9093ebec4c" providerId="ADAL" clId="{7B63EBD9-C6B4-4D7F-B90A-9BE6973C9999}" dt="2020-07-20T14:16:41.603" v="10257" actId="20577"/>
          <ac:spMkLst>
            <pc:docMk/>
            <pc:sldMk cId="3085827136" sldId="634"/>
            <ac:spMk id="6" creationId="{15F58D80-C58E-4AD3-B58A-0E5F6614FFB8}"/>
          </ac:spMkLst>
        </pc:spChg>
        <pc:spChg chg="add mod">
          <ac:chgData name="Joseph MacAdam" userId="bdcfcd3f-81bf-4584-8271-fe9093ebec4c" providerId="ADAL" clId="{7B63EBD9-C6B4-4D7F-B90A-9BE6973C9999}" dt="2020-07-20T14:18:17.090" v="10484" actId="1076"/>
          <ac:spMkLst>
            <pc:docMk/>
            <pc:sldMk cId="3085827136" sldId="634"/>
            <ac:spMk id="9" creationId="{65FA1C7C-72F0-49F1-868F-9A8CBA3A2547}"/>
          </ac:spMkLst>
        </pc:spChg>
        <pc:spChg chg="add mod">
          <ac:chgData name="Joseph MacAdam" userId="bdcfcd3f-81bf-4584-8271-fe9093ebec4c" providerId="ADAL" clId="{7B63EBD9-C6B4-4D7F-B90A-9BE6973C9999}" dt="2020-07-20T14:19:06.707" v="10569" actId="1076"/>
          <ac:spMkLst>
            <pc:docMk/>
            <pc:sldMk cId="3085827136" sldId="634"/>
            <ac:spMk id="10" creationId="{5C6BD63A-C21E-40C8-BCBF-2640B1A0D1D5}"/>
          </ac:spMkLst>
        </pc:spChg>
        <pc:picChg chg="add mod">
          <ac:chgData name="Joseph MacAdam" userId="bdcfcd3f-81bf-4584-8271-fe9093ebec4c" providerId="ADAL" clId="{7B63EBD9-C6B4-4D7F-B90A-9BE6973C9999}" dt="2020-07-20T14:16:33.261" v="10234" actId="1076"/>
          <ac:picMkLst>
            <pc:docMk/>
            <pc:sldMk cId="3085827136" sldId="634"/>
            <ac:picMk id="4" creationId="{B14BE657-068B-431E-97C1-EA45942BA1FD}"/>
          </ac:picMkLst>
        </pc:picChg>
        <pc:cxnChg chg="add mod">
          <ac:chgData name="Joseph MacAdam" userId="bdcfcd3f-81bf-4584-8271-fe9093ebec4c" providerId="ADAL" clId="{7B63EBD9-C6B4-4D7F-B90A-9BE6973C9999}" dt="2020-07-20T14:16:44.906" v="10258" actId="14100"/>
          <ac:cxnSpMkLst>
            <pc:docMk/>
            <pc:sldMk cId="3085827136" sldId="634"/>
            <ac:cxnSpMk id="7" creationId="{9489AAD5-C46D-4668-900F-192C4A65A7C5}"/>
          </ac:cxnSpMkLst>
        </pc:cxnChg>
      </pc:sldChg>
    </pc:docChg>
  </pc:docChgLst>
  <pc:docChgLst>
    <pc:chgData name="Joseph MacAdam" userId="S::joe.macadam@cyber.org::bdcfcd3f-81bf-4584-8271-fe9093ebec4c" providerId="AD" clId="Web-{5515C4F3-01D9-FF21-7E33-485012845700}"/>
    <pc:docChg chg="addSld delSld">
      <pc:chgData name="Joseph MacAdam" userId="S::joe.macadam@cyber.org::bdcfcd3f-81bf-4584-8271-fe9093ebec4c" providerId="AD" clId="Web-{5515C4F3-01D9-FF21-7E33-485012845700}" dt="2020-03-31T20:45:37.356" v="1"/>
      <pc:docMkLst>
        <pc:docMk/>
      </pc:docMkLst>
      <pc:sldChg chg="new del">
        <pc:chgData name="Joseph MacAdam" userId="S::joe.macadam@cyber.org::bdcfcd3f-81bf-4584-8271-fe9093ebec4c" providerId="AD" clId="Web-{5515C4F3-01D9-FF21-7E33-485012845700}" dt="2020-03-31T20:45:37.356" v="1"/>
        <pc:sldMkLst>
          <pc:docMk/>
          <pc:sldMk cId="4246260328" sldId="613"/>
        </pc:sldMkLst>
      </pc:sldChg>
    </pc:docChg>
  </pc:docChgLst>
  <pc:docChgLst>
    <pc:chgData name="Joseph MacAdam" userId="S::joe.macadam@cyber.org::bdcfcd3f-81bf-4584-8271-fe9093ebec4c" providerId="AD" clId="Web-{CCDB3AD8-E148-9E0F-638C-AF3C87C1268B}"/>
    <pc:docChg chg="modSld">
      <pc:chgData name="Joseph MacAdam" userId="S::joe.macadam@cyber.org::bdcfcd3f-81bf-4584-8271-fe9093ebec4c" providerId="AD" clId="Web-{CCDB3AD8-E148-9E0F-638C-AF3C87C1268B}" dt="2020-04-01T11:52:58.203" v="5" actId="20577"/>
      <pc:docMkLst>
        <pc:docMk/>
      </pc:docMkLst>
      <pc:sldChg chg="modSp">
        <pc:chgData name="Joseph MacAdam" userId="S::joe.macadam@cyber.org::bdcfcd3f-81bf-4584-8271-fe9093ebec4c" providerId="AD" clId="Web-{CCDB3AD8-E148-9E0F-638C-AF3C87C1268B}" dt="2020-04-01T11:52:58.203" v="4" actId="20577"/>
        <pc:sldMkLst>
          <pc:docMk/>
          <pc:sldMk cId="2426174572" sldId="613"/>
        </pc:sldMkLst>
        <pc:spChg chg="mod">
          <ac:chgData name="Joseph MacAdam" userId="S::joe.macadam@cyber.org::bdcfcd3f-81bf-4584-8271-fe9093ebec4c" providerId="AD" clId="Web-{CCDB3AD8-E148-9E0F-638C-AF3C87C1268B}" dt="2020-04-01T11:52:58.203" v="4" actId="20577"/>
          <ac:spMkLst>
            <pc:docMk/>
            <pc:sldMk cId="2426174572" sldId="613"/>
            <ac:spMk id="3" creationId="{FF20D8FE-5958-4695-9408-98B27A546595}"/>
          </ac:spMkLst>
        </pc:spChg>
      </pc:sldChg>
    </pc:docChg>
  </pc:docChgLst>
  <pc:docChgLst>
    <pc:chgData name="Joseph MacAdam" userId="bdcfcd3f-81bf-4584-8271-fe9093ebec4c" providerId="ADAL" clId="{6B7AEC2F-A1E0-4FEB-B7E3-B7DE985550BE}"/>
    <pc:docChg chg="custSel modSld">
      <pc:chgData name="Joseph MacAdam" userId="bdcfcd3f-81bf-4584-8271-fe9093ebec4c" providerId="ADAL" clId="{6B7AEC2F-A1E0-4FEB-B7E3-B7DE985550BE}" dt="2020-04-01T11:29:31.921" v="510" actId="20577"/>
      <pc:docMkLst>
        <pc:docMk/>
      </pc:docMkLst>
      <pc:sldChg chg="modSp">
        <pc:chgData name="Joseph MacAdam" userId="bdcfcd3f-81bf-4584-8271-fe9093ebec4c" providerId="ADAL" clId="{6B7AEC2F-A1E0-4FEB-B7E3-B7DE985550BE}" dt="2020-04-01T11:29:31.921" v="510" actId="20577"/>
        <pc:sldMkLst>
          <pc:docMk/>
          <pc:sldMk cId="0" sldId="256"/>
        </pc:sldMkLst>
        <pc:spChg chg="mod">
          <ac:chgData name="Joseph MacAdam" userId="bdcfcd3f-81bf-4584-8271-fe9093ebec4c" providerId="ADAL" clId="{6B7AEC2F-A1E0-4FEB-B7E3-B7DE985550BE}" dt="2020-04-01T11:17:27.344" v="27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6B7AEC2F-A1E0-4FEB-B7E3-B7DE985550BE}" dt="2020-04-01T11:29:31.921" v="510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6B7AEC2F-A1E0-4FEB-B7E3-B7DE985550BE}" dt="2020-04-01T11:29:16.970" v="504" actId="20577"/>
        <pc:sldMkLst>
          <pc:docMk/>
          <pc:sldMk cId="34493695" sldId="588"/>
        </pc:sldMkLst>
        <pc:spChg chg="mod">
          <ac:chgData name="Joseph MacAdam" userId="bdcfcd3f-81bf-4584-8271-fe9093ebec4c" providerId="ADAL" clId="{6B7AEC2F-A1E0-4FEB-B7E3-B7DE985550BE}" dt="2020-04-01T11:17:23.201" v="25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6B7AEC2F-A1E0-4FEB-B7E3-B7DE985550BE}" dt="2020-04-01T11:29:16.970" v="504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addSp modSp">
        <pc:chgData name="Joseph MacAdam" userId="bdcfcd3f-81bf-4584-8271-fe9093ebec4c" providerId="ADAL" clId="{6B7AEC2F-A1E0-4FEB-B7E3-B7DE985550BE}" dt="2020-04-01T11:26:45.095" v="385" actId="1036"/>
        <pc:sldMkLst>
          <pc:docMk/>
          <pc:sldMk cId="3392114702" sldId="592"/>
        </pc:sldMkLst>
        <pc:spChg chg="mod">
          <ac:chgData name="Joseph MacAdam" userId="bdcfcd3f-81bf-4584-8271-fe9093ebec4c" providerId="ADAL" clId="{6B7AEC2F-A1E0-4FEB-B7E3-B7DE985550BE}" dt="2020-04-01T11:20:43.739" v="124" actId="404"/>
          <ac:spMkLst>
            <pc:docMk/>
            <pc:sldMk cId="3392114702" sldId="592"/>
            <ac:spMk id="3" creationId="{FF20D8FE-5958-4695-9408-98B27A546595}"/>
          </ac:spMkLst>
        </pc:spChg>
        <pc:spChg chg="add mod">
          <ac:chgData name="Joseph MacAdam" userId="bdcfcd3f-81bf-4584-8271-fe9093ebec4c" providerId="ADAL" clId="{6B7AEC2F-A1E0-4FEB-B7E3-B7DE985550BE}" dt="2020-04-01T11:26:41.442" v="379" actId="20577"/>
          <ac:spMkLst>
            <pc:docMk/>
            <pc:sldMk cId="3392114702" sldId="592"/>
            <ac:spMk id="5" creationId="{C78F040F-AEA4-496C-850C-F7DB8D5DD568}"/>
          </ac:spMkLst>
        </pc:spChg>
        <pc:picChg chg="add mod">
          <ac:chgData name="Joseph MacAdam" userId="bdcfcd3f-81bf-4584-8271-fe9093ebec4c" providerId="ADAL" clId="{6B7AEC2F-A1E0-4FEB-B7E3-B7DE985550BE}" dt="2020-04-01T11:26:45.095" v="385" actId="1036"/>
          <ac:picMkLst>
            <pc:docMk/>
            <pc:sldMk cId="3392114702" sldId="592"/>
            <ac:picMk id="4" creationId="{FD907F65-894B-409B-9EFA-2FF316C90218}"/>
          </ac:picMkLst>
        </pc:picChg>
      </pc:sldChg>
      <pc:sldChg chg="addSp delSp modSp">
        <pc:chgData name="Joseph MacAdam" userId="bdcfcd3f-81bf-4584-8271-fe9093ebec4c" providerId="ADAL" clId="{6B7AEC2F-A1E0-4FEB-B7E3-B7DE985550BE}" dt="2020-04-01T11:25:32.609" v="303" actId="1076"/>
        <pc:sldMkLst>
          <pc:docMk/>
          <pc:sldMk cId="2426174572" sldId="613"/>
        </pc:sldMkLst>
        <pc:spChg chg="add mod">
          <ac:chgData name="Joseph MacAdam" userId="bdcfcd3f-81bf-4584-8271-fe9093ebec4c" providerId="ADAL" clId="{6B7AEC2F-A1E0-4FEB-B7E3-B7DE985550BE}" dt="2020-04-01T11:25:32.609" v="303" actId="1076"/>
          <ac:spMkLst>
            <pc:docMk/>
            <pc:sldMk cId="2426174572" sldId="613"/>
            <ac:spMk id="6" creationId="{E23E5FBF-307D-423D-8DB1-BB7628014B96}"/>
          </ac:spMkLst>
        </pc:spChg>
        <pc:picChg chg="add del mod">
          <ac:chgData name="Joseph MacAdam" userId="bdcfcd3f-81bf-4584-8271-fe9093ebec4c" providerId="ADAL" clId="{6B7AEC2F-A1E0-4FEB-B7E3-B7DE985550BE}" dt="2020-04-01T11:24:07.442" v="132" actId="478"/>
          <ac:picMkLst>
            <pc:docMk/>
            <pc:sldMk cId="2426174572" sldId="613"/>
            <ac:picMk id="4" creationId="{8F9BFD97-6A17-471F-A2C7-9488F3297606}"/>
          </ac:picMkLst>
        </pc:picChg>
        <pc:picChg chg="add mod">
          <ac:chgData name="Joseph MacAdam" userId="bdcfcd3f-81bf-4584-8271-fe9093ebec4c" providerId="ADAL" clId="{6B7AEC2F-A1E0-4FEB-B7E3-B7DE985550BE}" dt="2020-04-01T11:24:39.099" v="144" actId="692"/>
          <ac:picMkLst>
            <pc:docMk/>
            <pc:sldMk cId="2426174572" sldId="613"/>
            <ac:picMk id="5" creationId="{3C1BBC4F-7347-4A52-AF29-E7395BA89B71}"/>
          </ac:picMkLst>
        </pc:picChg>
      </pc:sldChg>
    </pc:docChg>
  </pc:docChgLst>
  <pc:docChgLst>
    <pc:chgData name="Joseph MacAdam" userId="bdcfcd3f-81bf-4584-8271-fe9093ebec4c" providerId="ADAL" clId="{16BE8506-3B80-422B-8BDC-C11A1B5E04F0}"/>
    <pc:docChg chg="custSel modSld">
      <pc:chgData name="Joseph MacAdam" userId="bdcfcd3f-81bf-4584-8271-fe9093ebec4c" providerId="ADAL" clId="{16BE8506-3B80-422B-8BDC-C11A1B5E04F0}" dt="2020-04-22T13:06:13.944" v="33" actId="14100"/>
      <pc:docMkLst>
        <pc:docMk/>
      </pc:docMkLst>
      <pc:sldChg chg="addSp modSp">
        <pc:chgData name="Joseph MacAdam" userId="bdcfcd3f-81bf-4584-8271-fe9093ebec4c" providerId="ADAL" clId="{16BE8506-3B80-422B-8BDC-C11A1B5E04F0}" dt="2020-04-22T13:06:13.944" v="33" actId="14100"/>
        <pc:sldMkLst>
          <pc:docMk/>
          <pc:sldMk cId="908167210" sldId="609"/>
        </pc:sldMkLst>
        <pc:spChg chg="add mod">
          <ac:chgData name="Joseph MacAdam" userId="bdcfcd3f-81bf-4584-8271-fe9093ebec4c" providerId="ADAL" clId="{16BE8506-3B80-422B-8BDC-C11A1B5E04F0}" dt="2020-04-22T13:06:07.720" v="31" actId="1076"/>
          <ac:spMkLst>
            <pc:docMk/>
            <pc:sldMk cId="908167210" sldId="609"/>
            <ac:spMk id="11" creationId="{FB2BA527-A053-4B1F-B7C7-E1F49DB8F2D1}"/>
          </ac:spMkLst>
        </pc:spChg>
        <pc:cxnChg chg="add mod">
          <ac:chgData name="Joseph MacAdam" userId="bdcfcd3f-81bf-4584-8271-fe9093ebec4c" providerId="ADAL" clId="{16BE8506-3B80-422B-8BDC-C11A1B5E04F0}" dt="2020-04-22T13:06:13.944" v="33" actId="14100"/>
          <ac:cxnSpMkLst>
            <pc:docMk/>
            <pc:sldMk cId="908167210" sldId="609"/>
            <ac:cxnSpMk id="12" creationId="{155D4D9C-B183-4437-8FBB-A13A713C4DA6}"/>
          </ac:cxnSpMkLst>
        </pc:cxnChg>
      </pc:sldChg>
    </pc:docChg>
  </pc:docChgLst>
  <pc:docChgLst>
    <pc:chgData name="Joseph MacAdam" userId="bdcfcd3f-81bf-4584-8271-fe9093ebec4c" providerId="ADAL" clId="{718F75DA-66CB-4322-B28A-E447AC2ACE6E}"/>
    <pc:docChg chg="undo custSel addSld delSld modSld">
      <pc:chgData name="Joseph MacAdam" userId="bdcfcd3f-81bf-4584-8271-fe9093ebec4c" providerId="ADAL" clId="{718F75DA-66CB-4322-B28A-E447AC2ACE6E}" dt="2020-05-02T13:49:32.410" v="4809" actId="14100"/>
      <pc:docMkLst>
        <pc:docMk/>
      </pc:docMkLst>
      <pc:sldChg chg="modSp">
        <pc:chgData name="Joseph MacAdam" userId="bdcfcd3f-81bf-4584-8271-fe9093ebec4c" providerId="ADAL" clId="{718F75DA-66CB-4322-B28A-E447AC2ACE6E}" dt="2020-04-28T13:29:43.769" v="69" actId="20577"/>
        <pc:sldMkLst>
          <pc:docMk/>
          <pc:sldMk cId="0" sldId="256"/>
        </pc:sldMkLst>
        <pc:spChg chg="mod">
          <ac:chgData name="Joseph MacAdam" userId="bdcfcd3f-81bf-4584-8271-fe9093ebec4c" providerId="ADAL" clId="{718F75DA-66CB-4322-B28A-E447AC2ACE6E}" dt="2020-04-28T13:29:43.769" v="69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718F75DA-66CB-4322-B28A-E447AC2ACE6E}" dt="2020-04-28T13:29:22.042" v="68" actId="1037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718F75DA-66CB-4322-B28A-E447AC2ACE6E}" dt="2020-04-28T15:16:00.641" v="4357" actId="27636"/>
        <pc:sldMkLst>
          <pc:docMk/>
          <pc:sldMk cId="34493695" sldId="588"/>
        </pc:sldMkLst>
        <pc:spChg chg="mod">
          <ac:chgData name="Joseph MacAdam" userId="bdcfcd3f-81bf-4584-8271-fe9093ebec4c" providerId="ADAL" clId="{718F75DA-66CB-4322-B28A-E447AC2ACE6E}" dt="2020-04-28T13:29:51.010" v="82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718F75DA-66CB-4322-B28A-E447AC2ACE6E}" dt="2020-04-28T15:16:00.641" v="4357" actId="27636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Joseph MacAdam" userId="bdcfcd3f-81bf-4584-8271-fe9093ebec4c" providerId="ADAL" clId="{718F75DA-66CB-4322-B28A-E447AC2ACE6E}" dt="2020-04-28T15:18:09.097" v="4631" actId="20577"/>
        <pc:sldMkLst>
          <pc:docMk/>
          <pc:sldMk cId="309114280" sldId="589"/>
        </pc:sldMkLst>
        <pc:spChg chg="mod">
          <ac:chgData name="Joseph MacAdam" userId="bdcfcd3f-81bf-4584-8271-fe9093ebec4c" providerId="ADAL" clId="{718F75DA-66CB-4322-B28A-E447AC2ACE6E}" dt="2020-04-28T13:41:37.736" v="1193" actId="20577"/>
          <ac:spMkLst>
            <pc:docMk/>
            <pc:sldMk cId="309114280" sldId="589"/>
            <ac:spMk id="2" creationId="{85EE4E87-2A74-4FE9-B099-0CCD360E3961}"/>
          </ac:spMkLst>
        </pc:spChg>
        <pc:spChg chg="mod">
          <ac:chgData name="Joseph MacAdam" userId="bdcfcd3f-81bf-4584-8271-fe9093ebec4c" providerId="ADAL" clId="{718F75DA-66CB-4322-B28A-E447AC2ACE6E}" dt="2020-04-28T15:18:09.097" v="4631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Joseph MacAdam" userId="bdcfcd3f-81bf-4584-8271-fe9093ebec4c" providerId="ADAL" clId="{718F75DA-66CB-4322-B28A-E447AC2ACE6E}" dt="2020-04-28T13:31:29.475" v="207" actId="20577"/>
        <pc:sldMkLst>
          <pc:docMk/>
          <pc:sldMk cId="3694468642" sldId="590"/>
        </pc:sldMkLst>
        <pc:spChg chg="mod">
          <ac:chgData name="Joseph MacAdam" userId="bdcfcd3f-81bf-4584-8271-fe9093ebec4c" providerId="ADAL" clId="{718F75DA-66CB-4322-B28A-E447AC2ACE6E}" dt="2020-04-28T13:31:29.475" v="207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del">
        <pc:chgData name="Joseph MacAdam" userId="bdcfcd3f-81bf-4584-8271-fe9093ebec4c" providerId="ADAL" clId="{718F75DA-66CB-4322-B28A-E447AC2ACE6E}" dt="2020-04-28T13:41:22.789" v="1159" actId="2696"/>
        <pc:sldMkLst>
          <pc:docMk/>
          <pc:sldMk cId="3957164049" sldId="591"/>
        </pc:sldMkLst>
      </pc:sldChg>
      <pc:sldChg chg="addSp delSp modSp">
        <pc:chgData name="Joseph MacAdam" userId="bdcfcd3f-81bf-4584-8271-fe9093ebec4c" providerId="ADAL" clId="{718F75DA-66CB-4322-B28A-E447AC2ACE6E}" dt="2020-04-28T13:37:24.032" v="965" actId="14100"/>
        <pc:sldMkLst>
          <pc:docMk/>
          <pc:sldMk cId="3392114702" sldId="592"/>
        </pc:sldMkLst>
        <pc:spChg chg="mod">
          <ac:chgData name="Joseph MacAdam" userId="bdcfcd3f-81bf-4584-8271-fe9093ebec4c" providerId="ADAL" clId="{718F75DA-66CB-4322-B28A-E447AC2ACE6E}" dt="2020-04-28T13:31:42.257" v="219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718F75DA-66CB-4322-B28A-E447AC2ACE6E}" dt="2020-04-28T13:37:24.032" v="965" actId="14100"/>
          <ac:spMkLst>
            <pc:docMk/>
            <pc:sldMk cId="3392114702" sldId="592"/>
            <ac:spMk id="3" creationId="{FF20D8FE-5958-4695-9408-98B27A546595}"/>
          </ac:spMkLst>
        </pc:spChg>
        <pc:spChg chg="mod">
          <ac:chgData name="Joseph MacAdam" userId="bdcfcd3f-81bf-4584-8271-fe9093ebec4c" providerId="ADAL" clId="{718F75DA-66CB-4322-B28A-E447AC2ACE6E}" dt="2020-04-28T13:33:39.313" v="357" actId="20577"/>
          <ac:spMkLst>
            <pc:docMk/>
            <pc:sldMk cId="3392114702" sldId="592"/>
            <ac:spMk id="5" creationId="{C78F040F-AEA4-496C-850C-F7DB8D5DD568}"/>
          </ac:spMkLst>
        </pc:spChg>
        <pc:picChg chg="add del">
          <ac:chgData name="Joseph MacAdam" userId="bdcfcd3f-81bf-4584-8271-fe9093ebec4c" providerId="ADAL" clId="{718F75DA-66CB-4322-B28A-E447AC2ACE6E}" dt="2020-04-28T13:33:03.417" v="228" actId="478"/>
          <ac:picMkLst>
            <pc:docMk/>
            <pc:sldMk cId="3392114702" sldId="592"/>
            <ac:picMk id="4" creationId="{FD907F65-894B-409B-9EFA-2FF316C90218}"/>
          </ac:picMkLst>
        </pc:picChg>
        <pc:picChg chg="add mod">
          <ac:chgData name="Joseph MacAdam" userId="bdcfcd3f-81bf-4584-8271-fe9093ebec4c" providerId="ADAL" clId="{718F75DA-66CB-4322-B28A-E447AC2ACE6E}" dt="2020-04-28T13:33:10.128" v="234" actId="1076"/>
          <ac:picMkLst>
            <pc:docMk/>
            <pc:sldMk cId="3392114702" sldId="592"/>
            <ac:picMk id="7" creationId="{89F1C9B4-A2F6-4F16-9A88-59B1004750FA}"/>
          </ac:picMkLst>
        </pc:picChg>
      </pc:sldChg>
      <pc:sldChg chg="delSp modSp">
        <pc:chgData name="Joseph MacAdam" userId="bdcfcd3f-81bf-4584-8271-fe9093ebec4c" providerId="ADAL" clId="{718F75DA-66CB-4322-B28A-E447AC2ACE6E}" dt="2020-04-28T15:17:42.872" v="4521" actId="20577"/>
        <pc:sldMkLst>
          <pc:docMk/>
          <pc:sldMk cId="186350803" sldId="593"/>
        </pc:sldMkLst>
        <pc:spChg chg="mod">
          <ac:chgData name="Joseph MacAdam" userId="bdcfcd3f-81bf-4584-8271-fe9093ebec4c" providerId="ADAL" clId="{718F75DA-66CB-4322-B28A-E447AC2ACE6E}" dt="2020-04-28T15:17:42.872" v="4521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718F75DA-66CB-4322-B28A-E447AC2ACE6E}" dt="2020-04-28T15:17:36.585" v="4507" actId="20577"/>
          <ac:spMkLst>
            <pc:docMk/>
            <pc:sldMk cId="186350803" sldId="593"/>
            <ac:spMk id="3" creationId="{21C25B94-29D5-48B2-A6F8-F9E7433E2123}"/>
          </ac:spMkLst>
        </pc:spChg>
        <pc:spChg chg="del">
          <ac:chgData name="Joseph MacAdam" userId="bdcfcd3f-81bf-4584-8271-fe9093ebec4c" providerId="ADAL" clId="{718F75DA-66CB-4322-B28A-E447AC2ACE6E}" dt="2020-04-28T13:37:32.193" v="966" actId="478"/>
          <ac:spMkLst>
            <pc:docMk/>
            <pc:sldMk cId="186350803" sldId="593"/>
            <ac:spMk id="4" creationId="{8718D33A-11E8-438A-BB82-6BD23360D349}"/>
          </ac:spMkLst>
        </pc:spChg>
      </pc:sldChg>
      <pc:sldChg chg="del">
        <pc:chgData name="Joseph MacAdam" userId="bdcfcd3f-81bf-4584-8271-fe9093ebec4c" providerId="ADAL" clId="{718F75DA-66CB-4322-B28A-E447AC2ACE6E}" dt="2020-04-28T13:37:46.626" v="968" actId="2696"/>
        <pc:sldMkLst>
          <pc:docMk/>
          <pc:sldMk cId="315206133" sldId="595"/>
        </pc:sldMkLst>
      </pc:sldChg>
      <pc:sldChg chg="del">
        <pc:chgData name="Joseph MacAdam" userId="bdcfcd3f-81bf-4584-8271-fe9093ebec4c" providerId="ADAL" clId="{718F75DA-66CB-4322-B28A-E447AC2ACE6E}" dt="2020-04-28T13:41:22.667" v="1149" actId="2696"/>
        <pc:sldMkLst>
          <pc:docMk/>
          <pc:sldMk cId="4139910246" sldId="596"/>
        </pc:sldMkLst>
      </pc:sldChg>
      <pc:sldChg chg="del">
        <pc:chgData name="Joseph MacAdam" userId="bdcfcd3f-81bf-4584-8271-fe9093ebec4c" providerId="ADAL" clId="{718F75DA-66CB-4322-B28A-E447AC2ACE6E}" dt="2020-04-28T13:41:22.687" v="1151" actId="2696"/>
        <pc:sldMkLst>
          <pc:docMk/>
          <pc:sldMk cId="1444812365" sldId="597"/>
        </pc:sldMkLst>
      </pc:sldChg>
      <pc:sldChg chg="addSp delSp modSp">
        <pc:chgData name="Joseph MacAdam" userId="bdcfcd3f-81bf-4584-8271-fe9093ebec4c" providerId="ADAL" clId="{718F75DA-66CB-4322-B28A-E447AC2ACE6E}" dt="2020-04-28T13:44:35.745" v="1352" actId="20577"/>
        <pc:sldMkLst>
          <pc:docMk/>
          <pc:sldMk cId="194211264" sldId="598"/>
        </pc:sldMkLst>
        <pc:spChg chg="mod">
          <ac:chgData name="Joseph MacAdam" userId="bdcfcd3f-81bf-4584-8271-fe9093ebec4c" providerId="ADAL" clId="{718F75DA-66CB-4322-B28A-E447AC2ACE6E}" dt="2020-04-28T13:41:31.896" v="1183" actId="20577"/>
          <ac:spMkLst>
            <pc:docMk/>
            <pc:sldMk cId="194211264" sldId="598"/>
            <ac:spMk id="2" creationId="{F5D447EC-31E7-4056-AF66-8CA24552ACE3}"/>
          </ac:spMkLst>
        </pc:spChg>
        <pc:spChg chg="mod">
          <ac:chgData name="Joseph MacAdam" userId="bdcfcd3f-81bf-4584-8271-fe9093ebec4c" providerId="ADAL" clId="{718F75DA-66CB-4322-B28A-E447AC2ACE6E}" dt="2020-04-28T13:44:35.745" v="1352" actId="20577"/>
          <ac:spMkLst>
            <pc:docMk/>
            <pc:sldMk cId="194211264" sldId="598"/>
            <ac:spMk id="3" creationId="{9FC8B5DB-6E54-4C75-99F7-D5B878084643}"/>
          </ac:spMkLst>
        </pc:spChg>
        <pc:spChg chg="add mod">
          <ac:chgData name="Joseph MacAdam" userId="bdcfcd3f-81bf-4584-8271-fe9093ebec4c" providerId="ADAL" clId="{718F75DA-66CB-4322-B28A-E447AC2ACE6E}" dt="2020-04-28T13:39:51.512" v="1129" actId="1076"/>
          <ac:spMkLst>
            <pc:docMk/>
            <pc:sldMk cId="194211264" sldId="598"/>
            <ac:spMk id="6" creationId="{0921BD53-5F4A-45C7-8DA1-06845E118AD3}"/>
          </ac:spMkLst>
        </pc:spChg>
        <pc:picChg chg="del mod">
          <ac:chgData name="Joseph MacAdam" userId="bdcfcd3f-81bf-4584-8271-fe9093ebec4c" providerId="ADAL" clId="{718F75DA-66CB-4322-B28A-E447AC2ACE6E}" dt="2020-04-28T13:39:22.128" v="1100" actId="478"/>
          <ac:picMkLst>
            <pc:docMk/>
            <pc:sldMk cId="194211264" sldId="598"/>
            <ac:picMk id="4" creationId="{0BD582D4-4988-45F4-BC3B-C52B6B8321F2}"/>
          </ac:picMkLst>
        </pc:picChg>
        <pc:picChg chg="add mod">
          <ac:chgData name="Joseph MacAdam" userId="bdcfcd3f-81bf-4584-8271-fe9093ebec4c" providerId="ADAL" clId="{718F75DA-66CB-4322-B28A-E447AC2ACE6E}" dt="2020-04-28T13:39:28.199" v="1102" actId="1076"/>
          <ac:picMkLst>
            <pc:docMk/>
            <pc:sldMk cId="194211264" sldId="598"/>
            <ac:picMk id="5" creationId="{DADBC0E2-34A1-4AB1-96B1-B76907D7A866}"/>
          </ac:picMkLst>
        </pc:picChg>
        <pc:cxnChg chg="add mod">
          <ac:chgData name="Joseph MacAdam" userId="bdcfcd3f-81bf-4584-8271-fe9093ebec4c" providerId="ADAL" clId="{718F75DA-66CB-4322-B28A-E447AC2ACE6E}" dt="2020-04-28T13:40:30.048" v="1147" actId="14100"/>
          <ac:cxnSpMkLst>
            <pc:docMk/>
            <pc:sldMk cId="194211264" sldId="598"/>
            <ac:cxnSpMk id="8" creationId="{8F306AE7-F1AE-450B-A06D-3FD65543C22B}"/>
          </ac:cxnSpMkLst>
        </pc:cxnChg>
      </pc:sldChg>
      <pc:sldChg chg="del">
        <pc:chgData name="Joseph MacAdam" userId="bdcfcd3f-81bf-4584-8271-fe9093ebec4c" providerId="ADAL" clId="{718F75DA-66CB-4322-B28A-E447AC2ACE6E}" dt="2020-04-28T13:41:22.658" v="1148" actId="2696"/>
        <pc:sldMkLst>
          <pc:docMk/>
          <pc:sldMk cId="817173972" sldId="599"/>
        </pc:sldMkLst>
      </pc:sldChg>
      <pc:sldChg chg="addSp modSp add">
        <pc:chgData name="Joseph MacAdam" userId="bdcfcd3f-81bf-4584-8271-fe9093ebec4c" providerId="ADAL" clId="{718F75DA-66CB-4322-B28A-E447AC2ACE6E}" dt="2020-04-28T13:50:31.539" v="1787" actId="113"/>
        <pc:sldMkLst>
          <pc:docMk/>
          <pc:sldMk cId="1673376999" sldId="599"/>
        </pc:sldMkLst>
        <pc:spChg chg="mod">
          <ac:chgData name="Joseph MacAdam" userId="bdcfcd3f-81bf-4584-8271-fe9093ebec4c" providerId="ADAL" clId="{718F75DA-66CB-4322-B28A-E447AC2ACE6E}" dt="2020-04-28T13:43:50.447" v="1255" actId="20577"/>
          <ac:spMkLst>
            <pc:docMk/>
            <pc:sldMk cId="1673376999" sldId="599"/>
            <ac:spMk id="2" creationId="{76329178-4318-4799-B104-BBD92E7D2CA2}"/>
          </ac:spMkLst>
        </pc:spChg>
        <pc:spChg chg="mod">
          <ac:chgData name="Joseph MacAdam" userId="bdcfcd3f-81bf-4584-8271-fe9093ebec4c" providerId="ADAL" clId="{718F75DA-66CB-4322-B28A-E447AC2ACE6E}" dt="2020-04-28T13:50:31.539" v="1787" actId="113"/>
          <ac:spMkLst>
            <pc:docMk/>
            <pc:sldMk cId="1673376999" sldId="599"/>
            <ac:spMk id="3" creationId="{61FB4B55-9964-40D1-86C2-6A0039917643}"/>
          </ac:spMkLst>
        </pc:spChg>
        <pc:spChg chg="add mod">
          <ac:chgData name="Joseph MacAdam" userId="bdcfcd3f-81bf-4584-8271-fe9093ebec4c" providerId="ADAL" clId="{718F75DA-66CB-4322-B28A-E447AC2ACE6E}" dt="2020-04-28T13:47:42.712" v="1490" actId="20577"/>
          <ac:spMkLst>
            <pc:docMk/>
            <pc:sldMk cId="1673376999" sldId="599"/>
            <ac:spMk id="5" creationId="{9F04055D-7929-42A2-9DA8-FB07572D2742}"/>
          </ac:spMkLst>
        </pc:spChg>
        <pc:picChg chg="add mod">
          <ac:chgData name="Joseph MacAdam" userId="bdcfcd3f-81bf-4584-8271-fe9093ebec4c" providerId="ADAL" clId="{718F75DA-66CB-4322-B28A-E447AC2ACE6E}" dt="2020-04-28T13:47:25.504" v="1465" actId="1076"/>
          <ac:picMkLst>
            <pc:docMk/>
            <pc:sldMk cId="1673376999" sldId="599"/>
            <ac:picMk id="4" creationId="{29605BD7-BD5D-4385-891B-FE644F334AC0}"/>
          </ac:picMkLst>
        </pc:picChg>
        <pc:cxnChg chg="add mod">
          <ac:chgData name="Joseph MacAdam" userId="bdcfcd3f-81bf-4584-8271-fe9093ebec4c" providerId="ADAL" clId="{718F75DA-66CB-4322-B28A-E447AC2ACE6E}" dt="2020-04-28T13:47:46.279" v="1491" actId="14100"/>
          <ac:cxnSpMkLst>
            <pc:docMk/>
            <pc:sldMk cId="1673376999" sldId="599"/>
            <ac:cxnSpMk id="6" creationId="{B7467B26-6B89-43BD-8197-EA42C6206110}"/>
          </ac:cxnSpMkLst>
        </pc:cxnChg>
      </pc:sldChg>
      <pc:sldChg chg="addSp delSp modSp add">
        <pc:chgData name="Joseph MacAdam" userId="bdcfcd3f-81bf-4584-8271-fe9093ebec4c" providerId="ADAL" clId="{718F75DA-66CB-4322-B28A-E447AC2ACE6E}" dt="2020-04-28T15:17:21.704" v="4466" actId="20577"/>
        <pc:sldMkLst>
          <pc:docMk/>
          <pc:sldMk cId="2618516010" sldId="600"/>
        </pc:sldMkLst>
        <pc:spChg chg="mod">
          <ac:chgData name="Joseph MacAdam" userId="bdcfcd3f-81bf-4584-8271-fe9093ebec4c" providerId="ADAL" clId="{718F75DA-66CB-4322-B28A-E447AC2ACE6E}" dt="2020-04-28T15:17:21.704" v="4466" actId="20577"/>
          <ac:spMkLst>
            <pc:docMk/>
            <pc:sldMk cId="2618516010" sldId="600"/>
            <ac:spMk id="2" creationId="{9827FE66-C263-4361-8539-1E98EF905C93}"/>
          </ac:spMkLst>
        </pc:spChg>
        <pc:spChg chg="mod">
          <ac:chgData name="Joseph MacAdam" userId="bdcfcd3f-81bf-4584-8271-fe9093ebec4c" providerId="ADAL" clId="{718F75DA-66CB-4322-B28A-E447AC2ACE6E}" dt="2020-04-28T13:55:32.260" v="2095" actId="113"/>
          <ac:spMkLst>
            <pc:docMk/>
            <pc:sldMk cId="2618516010" sldId="600"/>
            <ac:spMk id="3" creationId="{C52062AC-FD81-4CA4-83FC-FC861E673C81}"/>
          </ac:spMkLst>
        </pc:spChg>
        <pc:spChg chg="add mod">
          <ac:chgData name="Joseph MacAdam" userId="bdcfcd3f-81bf-4584-8271-fe9093ebec4c" providerId="ADAL" clId="{718F75DA-66CB-4322-B28A-E447AC2ACE6E}" dt="2020-04-28T13:53:54.313" v="1982" actId="20577"/>
          <ac:spMkLst>
            <pc:docMk/>
            <pc:sldMk cId="2618516010" sldId="600"/>
            <ac:spMk id="11" creationId="{ED402969-ED4A-4507-821F-F185F3D714EF}"/>
          </ac:spMkLst>
        </pc:spChg>
        <pc:picChg chg="add del">
          <ac:chgData name="Joseph MacAdam" userId="bdcfcd3f-81bf-4584-8271-fe9093ebec4c" providerId="ADAL" clId="{718F75DA-66CB-4322-B28A-E447AC2ACE6E}" dt="2020-04-28T13:51:23.520" v="1817" actId="478"/>
          <ac:picMkLst>
            <pc:docMk/>
            <pc:sldMk cId="2618516010" sldId="600"/>
            <ac:picMk id="4" creationId="{D0F8F395-429E-4AB1-9453-B832392E74DC}"/>
          </ac:picMkLst>
        </pc:picChg>
        <pc:picChg chg="add del mod">
          <ac:chgData name="Joseph MacAdam" userId="bdcfcd3f-81bf-4584-8271-fe9093ebec4c" providerId="ADAL" clId="{718F75DA-66CB-4322-B28A-E447AC2ACE6E}" dt="2020-04-28T13:53:28.968" v="1969" actId="478"/>
          <ac:picMkLst>
            <pc:docMk/>
            <pc:sldMk cId="2618516010" sldId="600"/>
            <ac:picMk id="5" creationId="{24F5F80C-5414-4011-B5FE-2F23605B9960}"/>
          </ac:picMkLst>
        </pc:picChg>
        <pc:picChg chg="add mod">
          <ac:chgData name="Joseph MacAdam" userId="bdcfcd3f-81bf-4584-8271-fe9093ebec4c" providerId="ADAL" clId="{718F75DA-66CB-4322-B28A-E447AC2ACE6E}" dt="2020-04-28T13:53:36.119" v="1972" actId="14100"/>
          <ac:picMkLst>
            <pc:docMk/>
            <pc:sldMk cId="2618516010" sldId="600"/>
            <ac:picMk id="6" creationId="{3FF28628-27F2-49E9-A93A-576C71B2AA69}"/>
          </ac:picMkLst>
        </pc:picChg>
        <pc:picChg chg="add del mod">
          <ac:chgData name="Joseph MacAdam" userId="bdcfcd3f-81bf-4584-8271-fe9093ebec4c" providerId="ADAL" clId="{718F75DA-66CB-4322-B28A-E447AC2ACE6E}" dt="2020-04-28T13:53:28.440" v="1967" actId="478"/>
          <ac:picMkLst>
            <pc:docMk/>
            <pc:sldMk cId="2618516010" sldId="600"/>
            <ac:picMk id="7" creationId="{C168209B-A969-4616-8765-41D34FD99891}"/>
          </ac:picMkLst>
        </pc:picChg>
        <pc:picChg chg="add del">
          <ac:chgData name="Joseph MacAdam" userId="bdcfcd3f-81bf-4584-8271-fe9093ebec4c" providerId="ADAL" clId="{718F75DA-66CB-4322-B28A-E447AC2ACE6E}" dt="2020-04-28T13:53:05" v="1956"/>
          <ac:picMkLst>
            <pc:docMk/>
            <pc:sldMk cId="2618516010" sldId="600"/>
            <ac:picMk id="8" creationId="{C10854AD-42BB-479E-894B-EA646B496953}"/>
          </ac:picMkLst>
        </pc:picChg>
        <pc:picChg chg="add mod">
          <ac:chgData name="Joseph MacAdam" userId="bdcfcd3f-81bf-4584-8271-fe9093ebec4c" providerId="ADAL" clId="{718F75DA-66CB-4322-B28A-E447AC2ACE6E}" dt="2020-04-28T13:53:38.623" v="1973" actId="14100"/>
          <ac:picMkLst>
            <pc:docMk/>
            <pc:sldMk cId="2618516010" sldId="600"/>
            <ac:picMk id="9" creationId="{ABF7457F-BB44-40D3-B483-52D664F13D5F}"/>
          </ac:picMkLst>
        </pc:picChg>
        <pc:picChg chg="add mod">
          <ac:chgData name="Joseph MacAdam" userId="bdcfcd3f-81bf-4584-8271-fe9093ebec4c" providerId="ADAL" clId="{718F75DA-66CB-4322-B28A-E447AC2ACE6E}" dt="2020-04-28T13:53:41.391" v="1975" actId="1076"/>
          <ac:picMkLst>
            <pc:docMk/>
            <pc:sldMk cId="2618516010" sldId="600"/>
            <ac:picMk id="10" creationId="{B8E5E80A-24FB-4BD1-9AAF-D41A9CE0047A}"/>
          </ac:picMkLst>
        </pc:picChg>
        <pc:cxnChg chg="add mod">
          <ac:chgData name="Joseph MacAdam" userId="bdcfcd3f-81bf-4584-8271-fe9093ebec4c" providerId="ADAL" clId="{718F75DA-66CB-4322-B28A-E447AC2ACE6E}" dt="2020-04-28T13:53:57.808" v="1983" actId="14100"/>
          <ac:cxnSpMkLst>
            <pc:docMk/>
            <pc:sldMk cId="2618516010" sldId="600"/>
            <ac:cxnSpMk id="12" creationId="{A8DD6659-72FB-4B8F-9793-1550A99603D5}"/>
          </ac:cxnSpMkLst>
        </pc:cxnChg>
      </pc:sldChg>
      <pc:sldChg chg="del">
        <pc:chgData name="Joseph MacAdam" userId="bdcfcd3f-81bf-4584-8271-fe9093ebec4c" providerId="ADAL" clId="{718F75DA-66CB-4322-B28A-E447AC2ACE6E}" dt="2020-04-28T13:41:22.676" v="1150" actId="2696"/>
        <pc:sldMkLst>
          <pc:docMk/>
          <pc:sldMk cId="3971421311" sldId="600"/>
        </pc:sldMkLst>
      </pc:sldChg>
      <pc:sldChg chg="del">
        <pc:chgData name="Joseph MacAdam" userId="bdcfcd3f-81bf-4584-8271-fe9093ebec4c" providerId="ADAL" clId="{718F75DA-66CB-4322-B28A-E447AC2ACE6E}" dt="2020-04-28T13:41:22.698" v="1152" actId="2696"/>
        <pc:sldMkLst>
          <pc:docMk/>
          <pc:sldMk cId="2050871563" sldId="601"/>
        </pc:sldMkLst>
      </pc:sldChg>
      <pc:sldChg chg="addSp delSp modSp add">
        <pc:chgData name="Joseph MacAdam" userId="bdcfcd3f-81bf-4584-8271-fe9093ebec4c" providerId="ADAL" clId="{718F75DA-66CB-4322-B28A-E447AC2ACE6E}" dt="2020-05-02T13:48:33.392" v="4721" actId="1076"/>
        <pc:sldMkLst>
          <pc:docMk/>
          <pc:sldMk cId="2195536891" sldId="601"/>
        </pc:sldMkLst>
        <pc:spChg chg="mod">
          <ac:chgData name="Joseph MacAdam" userId="bdcfcd3f-81bf-4584-8271-fe9093ebec4c" providerId="ADAL" clId="{718F75DA-66CB-4322-B28A-E447AC2ACE6E}" dt="2020-04-28T14:18:28.193" v="2906" actId="20577"/>
          <ac:spMkLst>
            <pc:docMk/>
            <pc:sldMk cId="2195536891" sldId="601"/>
            <ac:spMk id="2" creationId="{BB67FA38-2F10-4956-AEE6-67C388680B6C}"/>
          </ac:spMkLst>
        </pc:spChg>
        <pc:spChg chg="del">
          <ac:chgData name="Joseph MacAdam" userId="bdcfcd3f-81bf-4584-8271-fe9093ebec4c" providerId="ADAL" clId="{718F75DA-66CB-4322-B28A-E447AC2ACE6E}" dt="2020-04-28T13:54:52.336" v="2015"/>
          <ac:spMkLst>
            <pc:docMk/>
            <pc:sldMk cId="2195536891" sldId="601"/>
            <ac:spMk id="3" creationId="{9BB713D8-4B9B-4456-A8A0-E73E2447F119}"/>
          </ac:spMkLst>
        </pc:spChg>
        <pc:spChg chg="add mod">
          <ac:chgData name="Joseph MacAdam" userId="bdcfcd3f-81bf-4584-8271-fe9093ebec4c" providerId="ADAL" clId="{718F75DA-66CB-4322-B28A-E447AC2ACE6E}" dt="2020-05-02T13:48:28.100" v="4718" actId="27636"/>
          <ac:spMkLst>
            <pc:docMk/>
            <pc:sldMk cId="2195536891" sldId="601"/>
            <ac:spMk id="5" creationId="{F63193FB-2C9F-41CC-B6D4-C858DC648871}"/>
          </ac:spMkLst>
        </pc:spChg>
        <pc:picChg chg="add mod">
          <ac:chgData name="Joseph MacAdam" userId="bdcfcd3f-81bf-4584-8271-fe9093ebec4c" providerId="ADAL" clId="{718F75DA-66CB-4322-B28A-E447AC2ACE6E}" dt="2020-04-28T13:58:02.815" v="2333" actId="1076"/>
          <ac:picMkLst>
            <pc:docMk/>
            <pc:sldMk cId="2195536891" sldId="601"/>
            <ac:picMk id="4" creationId="{16890AD6-C880-4890-8DBD-6F3B2AE79C0C}"/>
          </ac:picMkLst>
        </pc:picChg>
        <pc:picChg chg="add mod">
          <ac:chgData name="Joseph MacAdam" userId="bdcfcd3f-81bf-4584-8271-fe9093ebec4c" providerId="ADAL" clId="{718F75DA-66CB-4322-B28A-E447AC2ACE6E}" dt="2020-05-02T13:48:33.392" v="4721" actId="1076"/>
          <ac:picMkLst>
            <pc:docMk/>
            <pc:sldMk cId="2195536891" sldId="601"/>
            <ac:picMk id="6" creationId="{4A729938-3972-4C36-989C-EF2F0904E4E4}"/>
          </ac:picMkLst>
        </pc:picChg>
      </pc:sldChg>
      <pc:sldChg chg="del">
        <pc:chgData name="Joseph MacAdam" userId="bdcfcd3f-81bf-4584-8271-fe9093ebec4c" providerId="ADAL" clId="{718F75DA-66CB-4322-B28A-E447AC2ACE6E}" dt="2020-04-28T13:41:22.710" v="1153" actId="2696"/>
        <pc:sldMkLst>
          <pc:docMk/>
          <pc:sldMk cId="2118454917" sldId="602"/>
        </pc:sldMkLst>
      </pc:sldChg>
      <pc:sldChg chg="addSp delSp modSp add">
        <pc:chgData name="Joseph MacAdam" userId="bdcfcd3f-81bf-4584-8271-fe9093ebec4c" providerId="ADAL" clId="{718F75DA-66CB-4322-B28A-E447AC2ACE6E}" dt="2020-04-28T14:19:31.723" v="2959" actId="20578"/>
        <pc:sldMkLst>
          <pc:docMk/>
          <pc:sldMk cId="3358977573" sldId="602"/>
        </pc:sldMkLst>
        <pc:spChg chg="mod">
          <ac:chgData name="Joseph MacAdam" userId="bdcfcd3f-81bf-4584-8271-fe9093ebec4c" providerId="ADAL" clId="{718F75DA-66CB-4322-B28A-E447AC2ACE6E}" dt="2020-04-28T14:18:34.423" v="2931" actId="20577"/>
          <ac:spMkLst>
            <pc:docMk/>
            <pc:sldMk cId="3358977573" sldId="602"/>
            <ac:spMk id="2" creationId="{0632B4EC-44A0-441D-A69C-5697F802ED97}"/>
          </ac:spMkLst>
        </pc:spChg>
        <pc:spChg chg="mod">
          <ac:chgData name="Joseph MacAdam" userId="bdcfcd3f-81bf-4584-8271-fe9093ebec4c" providerId="ADAL" clId="{718F75DA-66CB-4322-B28A-E447AC2ACE6E}" dt="2020-04-28T14:19:31.723" v="2959" actId="20578"/>
          <ac:spMkLst>
            <pc:docMk/>
            <pc:sldMk cId="3358977573" sldId="602"/>
            <ac:spMk id="3" creationId="{E253C8FF-9D97-447B-B13E-26ED48D7DD07}"/>
          </ac:spMkLst>
        </pc:spChg>
        <pc:spChg chg="add mod">
          <ac:chgData name="Joseph MacAdam" userId="bdcfcd3f-81bf-4584-8271-fe9093ebec4c" providerId="ADAL" clId="{718F75DA-66CB-4322-B28A-E447AC2ACE6E}" dt="2020-04-28T14:12:25.207" v="2577" actId="1076"/>
          <ac:spMkLst>
            <pc:docMk/>
            <pc:sldMk cId="3358977573" sldId="602"/>
            <ac:spMk id="5" creationId="{105E4347-CC10-46FA-AD96-42F1FFFF887E}"/>
          </ac:spMkLst>
        </pc:spChg>
        <pc:spChg chg="add mod">
          <ac:chgData name="Joseph MacAdam" userId="bdcfcd3f-81bf-4584-8271-fe9093ebec4c" providerId="ADAL" clId="{718F75DA-66CB-4322-B28A-E447AC2ACE6E}" dt="2020-04-28T14:13:46.190" v="2621" actId="1076"/>
          <ac:spMkLst>
            <pc:docMk/>
            <pc:sldMk cId="3358977573" sldId="602"/>
            <ac:spMk id="16" creationId="{D98340A6-DBC2-4B0F-A42F-3509DF1ADFC6}"/>
          </ac:spMkLst>
        </pc:spChg>
        <pc:picChg chg="add del mod">
          <ac:chgData name="Joseph MacAdam" userId="bdcfcd3f-81bf-4584-8271-fe9093ebec4c" providerId="ADAL" clId="{718F75DA-66CB-4322-B28A-E447AC2ACE6E}" dt="2020-04-28T14:12:58.615" v="2585" actId="478"/>
          <ac:picMkLst>
            <pc:docMk/>
            <pc:sldMk cId="3358977573" sldId="602"/>
            <ac:picMk id="4" creationId="{11E0B06B-FE2F-4A8E-8658-36B33D1E9D55}"/>
          </ac:picMkLst>
        </pc:picChg>
        <pc:picChg chg="add del">
          <ac:chgData name="Joseph MacAdam" userId="bdcfcd3f-81bf-4584-8271-fe9093ebec4c" providerId="ADAL" clId="{718F75DA-66CB-4322-B28A-E447AC2ACE6E}" dt="2020-04-28T14:11:11.423" v="2573" actId="478"/>
          <ac:picMkLst>
            <pc:docMk/>
            <pc:sldMk cId="3358977573" sldId="602"/>
            <ac:picMk id="13" creationId="{952894A3-D39D-4605-A931-E167223668E8}"/>
          </ac:picMkLst>
        </pc:picChg>
        <pc:picChg chg="add mod ord">
          <ac:chgData name="Joseph MacAdam" userId="bdcfcd3f-81bf-4584-8271-fe9093ebec4c" providerId="ADAL" clId="{718F75DA-66CB-4322-B28A-E447AC2ACE6E}" dt="2020-04-28T14:13:39.607" v="2618" actId="167"/>
          <ac:picMkLst>
            <pc:docMk/>
            <pc:sldMk cId="3358977573" sldId="602"/>
            <ac:picMk id="17" creationId="{ABA29FA5-1FB0-4933-A58A-51ED502FA7DD}"/>
          </ac:picMkLst>
        </pc:picChg>
        <pc:cxnChg chg="add mod">
          <ac:chgData name="Joseph MacAdam" userId="bdcfcd3f-81bf-4584-8271-fe9093ebec4c" providerId="ADAL" clId="{718F75DA-66CB-4322-B28A-E447AC2ACE6E}" dt="2020-04-28T14:13:08.438" v="2589" actId="14100"/>
          <ac:cxnSpMkLst>
            <pc:docMk/>
            <pc:sldMk cId="3358977573" sldId="602"/>
            <ac:cxnSpMk id="6" creationId="{F1001783-651C-47E8-A73C-17161F63141E}"/>
          </ac:cxnSpMkLst>
        </pc:cxnChg>
        <pc:cxnChg chg="add mod">
          <ac:chgData name="Joseph MacAdam" userId="bdcfcd3f-81bf-4584-8271-fe9093ebec4c" providerId="ADAL" clId="{718F75DA-66CB-4322-B28A-E447AC2ACE6E}" dt="2020-04-28T14:13:10.966" v="2590" actId="14100"/>
          <ac:cxnSpMkLst>
            <pc:docMk/>
            <pc:sldMk cId="3358977573" sldId="602"/>
            <ac:cxnSpMk id="10" creationId="{79BA8CF4-BE9D-41D8-BB43-B714FC1EC0FD}"/>
          </ac:cxnSpMkLst>
        </pc:cxnChg>
        <pc:cxnChg chg="add mod">
          <ac:chgData name="Joseph MacAdam" userId="bdcfcd3f-81bf-4584-8271-fe9093ebec4c" providerId="ADAL" clId="{718F75DA-66CB-4322-B28A-E447AC2ACE6E}" dt="2020-04-28T14:13:37.015" v="2617" actId="14100"/>
          <ac:cxnSpMkLst>
            <pc:docMk/>
            <pc:sldMk cId="3358977573" sldId="602"/>
            <ac:cxnSpMk id="20" creationId="{A6CDFB05-CD41-4238-AF67-232C53E169F2}"/>
          </ac:cxnSpMkLst>
        </pc:cxnChg>
      </pc:sldChg>
      <pc:sldChg chg="del">
        <pc:chgData name="Joseph MacAdam" userId="bdcfcd3f-81bf-4584-8271-fe9093ebec4c" providerId="ADAL" clId="{718F75DA-66CB-4322-B28A-E447AC2ACE6E}" dt="2020-04-28T13:41:22.799" v="1160" actId="2696"/>
        <pc:sldMkLst>
          <pc:docMk/>
          <pc:sldMk cId="502917719" sldId="603"/>
        </pc:sldMkLst>
      </pc:sldChg>
      <pc:sldChg chg="addSp modSp add">
        <pc:chgData name="Joseph MacAdam" userId="bdcfcd3f-81bf-4584-8271-fe9093ebec4c" providerId="ADAL" clId="{718F75DA-66CB-4322-B28A-E447AC2ACE6E}" dt="2020-04-28T15:19:30.232" v="4635" actId="20577"/>
        <pc:sldMkLst>
          <pc:docMk/>
          <pc:sldMk cId="4091273684" sldId="603"/>
        </pc:sldMkLst>
        <pc:spChg chg="mod">
          <ac:chgData name="Joseph MacAdam" userId="bdcfcd3f-81bf-4584-8271-fe9093ebec4c" providerId="ADAL" clId="{718F75DA-66CB-4322-B28A-E447AC2ACE6E}" dt="2020-04-28T15:19:30.232" v="4635" actId="20577"/>
          <ac:spMkLst>
            <pc:docMk/>
            <pc:sldMk cId="4091273684" sldId="603"/>
            <ac:spMk id="2" creationId="{F3EB9D7C-7D13-44B3-B44E-1E85624850B8}"/>
          </ac:spMkLst>
        </pc:spChg>
        <pc:spChg chg="mod">
          <ac:chgData name="Joseph MacAdam" userId="bdcfcd3f-81bf-4584-8271-fe9093ebec4c" providerId="ADAL" clId="{718F75DA-66CB-4322-B28A-E447AC2ACE6E}" dt="2020-04-28T14:19:16.875" v="2954" actId="113"/>
          <ac:spMkLst>
            <pc:docMk/>
            <pc:sldMk cId="4091273684" sldId="603"/>
            <ac:spMk id="3" creationId="{314DB47B-3AFA-4B08-A840-C5E10FDB916F}"/>
          </ac:spMkLst>
        </pc:spChg>
        <pc:spChg chg="add mod">
          <ac:chgData name="Joseph MacAdam" userId="bdcfcd3f-81bf-4584-8271-fe9093ebec4c" providerId="ADAL" clId="{718F75DA-66CB-4322-B28A-E447AC2ACE6E}" dt="2020-04-28T14:17:34.927" v="2901" actId="1076"/>
          <ac:spMkLst>
            <pc:docMk/>
            <pc:sldMk cId="4091273684" sldId="603"/>
            <ac:spMk id="5" creationId="{2E86E7CA-E9A4-4D64-AF72-857062B8B247}"/>
          </ac:spMkLst>
        </pc:spChg>
        <pc:picChg chg="add mod">
          <ac:chgData name="Joseph MacAdam" userId="bdcfcd3f-81bf-4584-8271-fe9093ebec4c" providerId="ADAL" clId="{718F75DA-66CB-4322-B28A-E447AC2ACE6E}" dt="2020-04-28T14:16:49.687" v="2879" actId="108"/>
          <ac:picMkLst>
            <pc:docMk/>
            <pc:sldMk cId="4091273684" sldId="603"/>
            <ac:picMk id="4" creationId="{C1BE697E-4CDF-42C4-B108-98A07C159FB8}"/>
          </ac:picMkLst>
        </pc:picChg>
        <pc:cxnChg chg="add mod">
          <ac:chgData name="Joseph MacAdam" userId="bdcfcd3f-81bf-4584-8271-fe9093ebec4c" providerId="ADAL" clId="{718F75DA-66CB-4322-B28A-E447AC2ACE6E}" dt="2020-04-28T14:17:39.358" v="2903" actId="14100"/>
          <ac:cxnSpMkLst>
            <pc:docMk/>
            <pc:sldMk cId="4091273684" sldId="603"/>
            <ac:cxnSpMk id="6" creationId="{391A014B-0811-4D00-81FE-7ACFE80F02CB}"/>
          </ac:cxnSpMkLst>
        </pc:cxnChg>
      </pc:sldChg>
      <pc:sldChg chg="addSp modSp add">
        <pc:chgData name="Joseph MacAdam" userId="bdcfcd3f-81bf-4584-8271-fe9093ebec4c" providerId="ADAL" clId="{718F75DA-66CB-4322-B28A-E447AC2ACE6E}" dt="2020-04-28T14:58:07.024" v="3206" actId="14100"/>
        <pc:sldMkLst>
          <pc:docMk/>
          <pc:sldMk cId="635563804" sldId="604"/>
        </pc:sldMkLst>
        <pc:spChg chg="mod">
          <ac:chgData name="Joseph MacAdam" userId="bdcfcd3f-81bf-4584-8271-fe9093ebec4c" providerId="ADAL" clId="{718F75DA-66CB-4322-B28A-E447AC2ACE6E}" dt="2020-04-28T14:20:09.191" v="2980" actId="20577"/>
          <ac:spMkLst>
            <pc:docMk/>
            <pc:sldMk cId="635563804" sldId="604"/>
            <ac:spMk id="2" creationId="{3DF72783-14AD-46B0-A1AE-022AE240B20E}"/>
          </ac:spMkLst>
        </pc:spChg>
        <pc:spChg chg="mod">
          <ac:chgData name="Joseph MacAdam" userId="bdcfcd3f-81bf-4584-8271-fe9093ebec4c" providerId="ADAL" clId="{718F75DA-66CB-4322-B28A-E447AC2ACE6E}" dt="2020-04-28T14:57:52.993" v="3195" actId="207"/>
          <ac:spMkLst>
            <pc:docMk/>
            <pc:sldMk cId="635563804" sldId="604"/>
            <ac:spMk id="3" creationId="{1BEFC083-38D4-4C20-B8D4-B977EAF2E2A8}"/>
          </ac:spMkLst>
        </pc:spChg>
        <pc:spChg chg="add mod">
          <ac:chgData name="Joseph MacAdam" userId="bdcfcd3f-81bf-4584-8271-fe9093ebec4c" providerId="ADAL" clId="{718F75DA-66CB-4322-B28A-E447AC2ACE6E}" dt="2020-04-28T14:58:03.913" v="3205" actId="20577"/>
          <ac:spMkLst>
            <pc:docMk/>
            <pc:sldMk cId="635563804" sldId="604"/>
            <ac:spMk id="5" creationId="{DE506BC6-68DB-4B50-B2CA-B6C531DC30DB}"/>
          </ac:spMkLst>
        </pc:spChg>
        <pc:picChg chg="add mod">
          <ac:chgData name="Joseph MacAdam" userId="bdcfcd3f-81bf-4584-8271-fe9093ebec4c" providerId="ADAL" clId="{718F75DA-66CB-4322-B28A-E447AC2ACE6E}" dt="2020-04-28T14:57:34.624" v="3190" actId="108"/>
          <ac:picMkLst>
            <pc:docMk/>
            <pc:sldMk cId="635563804" sldId="604"/>
            <ac:picMk id="4" creationId="{D792F1D0-ED32-4697-AB0B-B4B507C9E90A}"/>
          </ac:picMkLst>
        </pc:picChg>
        <pc:cxnChg chg="add mod">
          <ac:chgData name="Joseph MacAdam" userId="bdcfcd3f-81bf-4584-8271-fe9093ebec4c" providerId="ADAL" clId="{718F75DA-66CB-4322-B28A-E447AC2ACE6E}" dt="2020-04-28T14:58:07.024" v="3206" actId="14100"/>
          <ac:cxnSpMkLst>
            <pc:docMk/>
            <pc:sldMk cId="635563804" sldId="604"/>
            <ac:cxnSpMk id="6" creationId="{D761BFA6-4895-425A-A65D-0EA467897D37}"/>
          </ac:cxnSpMkLst>
        </pc:cxnChg>
      </pc:sldChg>
      <pc:sldChg chg="del">
        <pc:chgData name="Joseph MacAdam" userId="bdcfcd3f-81bf-4584-8271-fe9093ebec4c" providerId="ADAL" clId="{718F75DA-66CB-4322-B28A-E447AC2ACE6E}" dt="2020-04-28T13:41:22.812" v="1161" actId="2696"/>
        <pc:sldMkLst>
          <pc:docMk/>
          <pc:sldMk cId="904304897" sldId="604"/>
        </pc:sldMkLst>
      </pc:sldChg>
      <pc:sldChg chg="del">
        <pc:chgData name="Joseph MacAdam" userId="bdcfcd3f-81bf-4584-8271-fe9093ebec4c" providerId="ADAL" clId="{718F75DA-66CB-4322-B28A-E447AC2ACE6E}" dt="2020-04-28T13:41:22.723" v="1154" actId="2696"/>
        <pc:sldMkLst>
          <pc:docMk/>
          <pc:sldMk cId="176603421" sldId="605"/>
        </pc:sldMkLst>
      </pc:sldChg>
      <pc:sldChg chg="addSp modSp add">
        <pc:chgData name="Joseph MacAdam" userId="bdcfcd3f-81bf-4584-8271-fe9093ebec4c" providerId="ADAL" clId="{718F75DA-66CB-4322-B28A-E447AC2ACE6E}" dt="2020-04-28T15:02:02.432" v="3488" actId="108"/>
        <pc:sldMkLst>
          <pc:docMk/>
          <pc:sldMk cId="2114747733" sldId="605"/>
        </pc:sldMkLst>
        <pc:spChg chg="mod">
          <ac:chgData name="Joseph MacAdam" userId="bdcfcd3f-81bf-4584-8271-fe9093ebec4c" providerId="ADAL" clId="{718F75DA-66CB-4322-B28A-E447AC2ACE6E}" dt="2020-04-28T14:58:28.674" v="3227" actId="20577"/>
          <ac:spMkLst>
            <pc:docMk/>
            <pc:sldMk cId="2114747733" sldId="605"/>
            <ac:spMk id="2" creationId="{C5504D4F-B34E-427C-A707-8B982A8DA67C}"/>
          </ac:spMkLst>
        </pc:spChg>
        <pc:spChg chg="mod">
          <ac:chgData name="Joseph MacAdam" userId="bdcfcd3f-81bf-4584-8271-fe9093ebec4c" providerId="ADAL" clId="{718F75DA-66CB-4322-B28A-E447AC2ACE6E}" dt="2020-04-28T15:01:07.248" v="3482" actId="20577"/>
          <ac:spMkLst>
            <pc:docMk/>
            <pc:sldMk cId="2114747733" sldId="605"/>
            <ac:spMk id="3" creationId="{56AE7693-59B8-4F85-AAD2-687760192C7B}"/>
          </ac:spMkLst>
        </pc:spChg>
        <pc:picChg chg="add mod">
          <ac:chgData name="Joseph MacAdam" userId="bdcfcd3f-81bf-4584-8271-fe9093ebec4c" providerId="ADAL" clId="{718F75DA-66CB-4322-B28A-E447AC2ACE6E}" dt="2020-04-28T15:02:02.432" v="3488" actId="108"/>
          <ac:picMkLst>
            <pc:docMk/>
            <pc:sldMk cId="2114747733" sldId="605"/>
            <ac:picMk id="4" creationId="{745B772C-0C64-4AF2-B763-2E892BFAA149}"/>
          </ac:picMkLst>
        </pc:picChg>
      </pc:sldChg>
      <pc:sldChg chg="del">
        <pc:chgData name="Joseph MacAdam" userId="bdcfcd3f-81bf-4584-8271-fe9093ebec4c" providerId="ADAL" clId="{718F75DA-66CB-4322-B28A-E447AC2ACE6E}" dt="2020-04-28T13:41:22.737" v="1155" actId="2696"/>
        <pc:sldMkLst>
          <pc:docMk/>
          <pc:sldMk cId="883546114" sldId="606"/>
        </pc:sldMkLst>
      </pc:sldChg>
      <pc:sldChg chg="addSp delSp modSp add">
        <pc:chgData name="Joseph MacAdam" userId="bdcfcd3f-81bf-4584-8271-fe9093ebec4c" providerId="ADAL" clId="{718F75DA-66CB-4322-B28A-E447AC2ACE6E}" dt="2020-05-02T13:49:32.410" v="4809" actId="14100"/>
        <pc:sldMkLst>
          <pc:docMk/>
          <pc:sldMk cId="2990072881" sldId="606"/>
        </pc:sldMkLst>
        <pc:spChg chg="mod">
          <ac:chgData name="Joseph MacAdam" userId="bdcfcd3f-81bf-4584-8271-fe9093ebec4c" providerId="ADAL" clId="{718F75DA-66CB-4322-B28A-E447AC2ACE6E}" dt="2020-04-28T15:02:10.936" v="3507" actId="20577"/>
          <ac:spMkLst>
            <pc:docMk/>
            <pc:sldMk cId="2990072881" sldId="606"/>
            <ac:spMk id="2" creationId="{81ED28A2-BCFA-494C-8B23-F1DA2632F265}"/>
          </ac:spMkLst>
        </pc:spChg>
        <pc:spChg chg="mod">
          <ac:chgData name="Joseph MacAdam" userId="bdcfcd3f-81bf-4584-8271-fe9093ebec4c" providerId="ADAL" clId="{718F75DA-66CB-4322-B28A-E447AC2ACE6E}" dt="2020-05-02T13:49:21.255" v="4806" actId="20577"/>
          <ac:spMkLst>
            <pc:docMk/>
            <pc:sldMk cId="2990072881" sldId="606"/>
            <ac:spMk id="3" creationId="{17F13AB3-35AC-4A34-A2A8-A4450A3941AE}"/>
          </ac:spMkLst>
        </pc:spChg>
        <pc:spChg chg="add mod">
          <ac:chgData name="Joseph MacAdam" userId="bdcfcd3f-81bf-4584-8271-fe9093ebec4c" providerId="ADAL" clId="{718F75DA-66CB-4322-B28A-E447AC2ACE6E}" dt="2020-05-02T13:49:30.598" v="4808" actId="1076"/>
          <ac:spMkLst>
            <pc:docMk/>
            <pc:sldMk cId="2990072881" sldId="606"/>
            <ac:spMk id="7" creationId="{0E3D4565-0053-4051-92CE-E2BCA3A56424}"/>
          </ac:spMkLst>
        </pc:spChg>
        <pc:picChg chg="add mod">
          <ac:chgData name="Joseph MacAdam" userId="bdcfcd3f-81bf-4584-8271-fe9093ebec4c" providerId="ADAL" clId="{718F75DA-66CB-4322-B28A-E447AC2ACE6E}" dt="2020-05-02T13:49:27.140" v="4807" actId="1076"/>
          <ac:picMkLst>
            <pc:docMk/>
            <pc:sldMk cId="2990072881" sldId="606"/>
            <ac:picMk id="4" creationId="{0CF4624F-F538-494A-8079-1FE2E71C0582}"/>
          </ac:picMkLst>
        </pc:picChg>
        <pc:picChg chg="add mod">
          <ac:chgData name="Joseph MacAdam" userId="bdcfcd3f-81bf-4584-8271-fe9093ebec4c" providerId="ADAL" clId="{718F75DA-66CB-4322-B28A-E447AC2ACE6E}" dt="2020-05-02T13:49:27.140" v="4807" actId="1076"/>
          <ac:picMkLst>
            <pc:docMk/>
            <pc:sldMk cId="2990072881" sldId="606"/>
            <ac:picMk id="5" creationId="{C1D9AD07-CBD9-4BF1-B2E3-654FD519C884}"/>
          </ac:picMkLst>
        </pc:picChg>
        <pc:picChg chg="add mod">
          <ac:chgData name="Joseph MacAdam" userId="bdcfcd3f-81bf-4584-8271-fe9093ebec4c" providerId="ADAL" clId="{718F75DA-66CB-4322-B28A-E447AC2ACE6E}" dt="2020-04-28T15:09:00.703" v="3760" actId="108"/>
          <ac:picMkLst>
            <pc:docMk/>
            <pc:sldMk cId="2990072881" sldId="606"/>
            <ac:picMk id="6" creationId="{4AC6D018-C0B0-4A79-BE3D-29B835A44420}"/>
          </ac:picMkLst>
        </pc:picChg>
        <pc:picChg chg="add del mod">
          <ac:chgData name="Joseph MacAdam" userId="bdcfcd3f-81bf-4584-8271-fe9093ebec4c" providerId="ADAL" clId="{718F75DA-66CB-4322-B28A-E447AC2ACE6E}" dt="2020-04-28T15:12:06.559" v="3891" actId="478"/>
          <ac:picMkLst>
            <pc:docMk/>
            <pc:sldMk cId="2990072881" sldId="606"/>
            <ac:picMk id="12" creationId="{86CEFDEF-04C4-48FA-ABDB-700BA64BF635}"/>
          </ac:picMkLst>
        </pc:picChg>
        <pc:cxnChg chg="add mod">
          <ac:chgData name="Joseph MacAdam" userId="bdcfcd3f-81bf-4584-8271-fe9093ebec4c" providerId="ADAL" clId="{718F75DA-66CB-4322-B28A-E447AC2ACE6E}" dt="2020-05-02T13:49:32.410" v="4809" actId="14100"/>
          <ac:cxnSpMkLst>
            <pc:docMk/>
            <pc:sldMk cId="2990072881" sldId="606"/>
            <ac:cxnSpMk id="8" creationId="{0B34614D-CEA4-48B5-AD6A-1234E2049402}"/>
          </ac:cxnSpMkLst>
        </pc:cxnChg>
      </pc:sldChg>
      <pc:sldChg chg="addSp modSp add">
        <pc:chgData name="Joseph MacAdam" userId="bdcfcd3f-81bf-4584-8271-fe9093ebec4c" providerId="ADAL" clId="{718F75DA-66CB-4322-B28A-E447AC2ACE6E}" dt="2020-04-28T15:13:25.377" v="3995" actId="14100"/>
        <pc:sldMkLst>
          <pc:docMk/>
          <pc:sldMk cId="324757702" sldId="607"/>
        </pc:sldMkLst>
        <pc:spChg chg="mod">
          <ac:chgData name="Joseph MacAdam" userId="bdcfcd3f-81bf-4584-8271-fe9093ebec4c" providerId="ADAL" clId="{718F75DA-66CB-4322-B28A-E447AC2ACE6E}" dt="2020-04-28T15:10:19.632" v="3839" actId="20577"/>
          <ac:spMkLst>
            <pc:docMk/>
            <pc:sldMk cId="324757702" sldId="607"/>
            <ac:spMk id="2" creationId="{300841D1-624C-4906-BD63-C5B14A2FAA80}"/>
          </ac:spMkLst>
        </pc:spChg>
        <pc:spChg chg="mod">
          <ac:chgData name="Joseph MacAdam" userId="bdcfcd3f-81bf-4584-8271-fe9093ebec4c" providerId="ADAL" clId="{718F75DA-66CB-4322-B28A-E447AC2ACE6E}" dt="2020-04-28T15:13:17.327" v="3992" actId="14100"/>
          <ac:spMkLst>
            <pc:docMk/>
            <pc:sldMk cId="324757702" sldId="607"/>
            <ac:spMk id="3" creationId="{9767E270-C446-4A53-9DEB-249306C0A758}"/>
          </ac:spMkLst>
        </pc:spChg>
        <pc:spChg chg="add mod">
          <ac:chgData name="Joseph MacAdam" userId="bdcfcd3f-81bf-4584-8271-fe9093ebec4c" providerId="ADAL" clId="{718F75DA-66CB-4322-B28A-E447AC2ACE6E}" dt="2020-04-28T15:13:20.895" v="3993" actId="1076"/>
          <ac:spMkLst>
            <pc:docMk/>
            <pc:sldMk cId="324757702" sldId="607"/>
            <ac:spMk id="5" creationId="{8029123A-1FC4-4866-A6E7-5B0D374ACF4E}"/>
          </ac:spMkLst>
        </pc:spChg>
        <pc:picChg chg="add mod">
          <ac:chgData name="Joseph MacAdam" userId="bdcfcd3f-81bf-4584-8271-fe9093ebec4c" providerId="ADAL" clId="{718F75DA-66CB-4322-B28A-E447AC2ACE6E}" dt="2020-04-28T15:12:18.704" v="3896" actId="108"/>
          <ac:picMkLst>
            <pc:docMk/>
            <pc:sldMk cId="324757702" sldId="607"/>
            <ac:picMk id="4" creationId="{109298B7-AEAA-4967-AACF-636E6382B543}"/>
          </ac:picMkLst>
        </pc:picChg>
        <pc:picChg chg="add mod ord">
          <ac:chgData name="Joseph MacAdam" userId="bdcfcd3f-81bf-4584-8271-fe9093ebec4c" providerId="ADAL" clId="{718F75DA-66CB-4322-B28A-E447AC2ACE6E}" dt="2020-04-28T15:13:13.976" v="3991" actId="167"/>
          <ac:picMkLst>
            <pc:docMk/>
            <pc:sldMk cId="324757702" sldId="607"/>
            <ac:picMk id="7" creationId="{DF0F18CA-75F9-4C83-A3D9-5A374CABFE66}"/>
          </ac:picMkLst>
        </pc:picChg>
        <pc:cxnChg chg="add mod">
          <ac:chgData name="Joseph MacAdam" userId="bdcfcd3f-81bf-4584-8271-fe9093ebec4c" providerId="ADAL" clId="{718F75DA-66CB-4322-B28A-E447AC2ACE6E}" dt="2020-04-28T15:13:25.377" v="3995" actId="14100"/>
          <ac:cxnSpMkLst>
            <pc:docMk/>
            <pc:sldMk cId="324757702" sldId="607"/>
            <ac:cxnSpMk id="6" creationId="{EB3611E9-51C0-428A-BD6A-157B5D0A9D05}"/>
          </ac:cxnSpMkLst>
        </pc:cxnChg>
      </pc:sldChg>
      <pc:sldChg chg="del">
        <pc:chgData name="Joseph MacAdam" userId="bdcfcd3f-81bf-4584-8271-fe9093ebec4c" providerId="ADAL" clId="{718F75DA-66CB-4322-B28A-E447AC2ACE6E}" dt="2020-04-28T13:41:22.746" v="1156" actId="2696"/>
        <pc:sldMkLst>
          <pc:docMk/>
          <pc:sldMk cId="708658906" sldId="607"/>
        </pc:sldMkLst>
      </pc:sldChg>
      <pc:sldChg chg="del">
        <pc:chgData name="Joseph MacAdam" userId="bdcfcd3f-81bf-4584-8271-fe9093ebec4c" providerId="ADAL" clId="{718F75DA-66CB-4322-B28A-E447AC2ACE6E}" dt="2020-04-28T13:41:22.760" v="1157" actId="2696"/>
        <pc:sldMkLst>
          <pc:docMk/>
          <pc:sldMk cId="726818649" sldId="608"/>
        </pc:sldMkLst>
      </pc:sldChg>
      <pc:sldChg chg="modSp add">
        <pc:chgData name="Joseph MacAdam" userId="bdcfcd3f-81bf-4584-8271-fe9093ebec4c" providerId="ADAL" clId="{718F75DA-66CB-4322-B28A-E447AC2ACE6E}" dt="2020-04-28T15:15:28.488" v="4259" actId="20577"/>
        <pc:sldMkLst>
          <pc:docMk/>
          <pc:sldMk cId="1654536306" sldId="608"/>
        </pc:sldMkLst>
        <pc:spChg chg="mod">
          <ac:chgData name="Joseph MacAdam" userId="bdcfcd3f-81bf-4584-8271-fe9093ebec4c" providerId="ADAL" clId="{718F75DA-66CB-4322-B28A-E447AC2ACE6E}" dt="2020-04-28T15:14:25.208" v="4014" actId="20577"/>
          <ac:spMkLst>
            <pc:docMk/>
            <pc:sldMk cId="1654536306" sldId="608"/>
            <ac:spMk id="2" creationId="{63381FB4-83B4-409B-A4F8-17A79EB4D2C5}"/>
          </ac:spMkLst>
        </pc:spChg>
        <pc:spChg chg="mod">
          <ac:chgData name="Joseph MacAdam" userId="bdcfcd3f-81bf-4584-8271-fe9093ebec4c" providerId="ADAL" clId="{718F75DA-66CB-4322-B28A-E447AC2ACE6E}" dt="2020-04-28T15:15:28.488" v="4259" actId="20577"/>
          <ac:spMkLst>
            <pc:docMk/>
            <pc:sldMk cId="1654536306" sldId="608"/>
            <ac:spMk id="3" creationId="{ABBE8583-6902-499D-A343-47C356000EB8}"/>
          </ac:spMkLst>
        </pc:spChg>
      </pc:sldChg>
      <pc:sldChg chg="del">
        <pc:chgData name="Joseph MacAdam" userId="bdcfcd3f-81bf-4584-8271-fe9093ebec4c" providerId="ADAL" clId="{718F75DA-66CB-4322-B28A-E447AC2ACE6E}" dt="2020-04-28T13:41:22.775" v="1158" actId="2696"/>
        <pc:sldMkLst>
          <pc:docMk/>
          <pc:sldMk cId="908167210" sldId="609"/>
        </pc:sldMkLst>
      </pc:sldChg>
      <pc:sldChg chg="del">
        <pc:chgData name="Joseph MacAdam" userId="bdcfcd3f-81bf-4584-8271-fe9093ebec4c" providerId="ADAL" clId="{718F75DA-66CB-4322-B28A-E447AC2ACE6E}" dt="2020-04-28T13:41:22.826" v="1162" actId="2696"/>
        <pc:sldMkLst>
          <pc:docMk/>
          <pc:sldMk cId="369648522" sldId="610"/>
        </pc:sldMkLst>
      </pc:sldChg>
      <pc:sldChg chg="del">
        <pc:chgData name="Joseph MacAdam" userId="bdcfcd3f-81bf-4584-8271-fe9093ebec4c" providerId="ADAL" clId="{718F75DA-66CB-4322-B28A-E447AC2ACE6E}" dt="2020-04-28T13:41:22.839" v="1163" actId="2696"/>
        <pc:sldMkLst>
          <pc:docMk/>
          <pc:sldMk cId="628589365" sldId="611"/>
        </pc:sldMkLst>
      </pc:sldChg>
      <pc:sldChg chg="del">
        <pc:chgData name="Joseph MacAdam" userId="bdcfcd3f-81bf-4584-8271-fe9093ebec4c" providerId="ADAL" clId="{718F75DA-66CB-4322-B28A-E447AC2ACE6E}" dt="2020-04-28T13:41:22.847" v="1164" actId="2696"/>
        <pc:sldMkLst>
          <pc:docMk/>
          <pc:sldMk cId="2170258409" sldId="612"/>
        </pc:sldMkLst>
      </pc:sldChg>
      <pc:sldChg chg="del">
        <pc:chgData name="Joseph MacAdam" userId="bdcfcd3f-81bf-4584-8271-fe9093ebec4c" providerId="ADAL" clId="{718F75DA-66CB-4322-B28A-E447AC2ACE6E}" dt="2020-04-28T13:32:01.099" v="220" actId="2696"/>
        <pc:sldMkLst>
          <pc:docMk/>
          <pc:sldMk cId="2426174572" sldId="613"/>
        </pc:sldMkLst>
      </pc:sldChg>
      <pc:sldChg chg="del">
        <pc:chgData name="Joseph MacAdam" userId="bdcfcd3f-81bf-4584-8271-fe9093ebec4c" providerId="ADAL" clId="{718F75DA-66CB-4322-B28A-E447AC2ACE6E}" dt="2020-04-28T13:41:55.025" v="1217" actId="2696"/>
        <pc:sldMkLst>
          <pc:docMk/>
          <pc:sldMk cId="1478341484" sldId="614"/>
        </pc:sldMkLst>
      </pc:sldChg>
    </pc:docChg>
  </pc:docChgLst>
  <pc:docChgLst>
    <pc:chgData name="Joseph MacAdam" userId="S::joe.macadam@cyber.org::bdcfcd3f-81bf-4584-8271-fe9093ebec4c" providerId="AD" clId="Web-{23E625EE-E1BD-156C-1AF6-0E50524C47F5}"/>
    <pc:docChg chg="modSld">
      <pc:chgData name="Joseph MacAdam" userId="S::joe.macadam@cyber.org::bdcfcd3f-81bf-4584-8271-fe9093ebec4c" providerId="AD" clId="Web-{23E625EE-E1BD-156C-1AF6-0E50524C47F5}" dt="2020-03-18T17:02:20.801" v="11" actId="20577"/>
      <pc:docMkLst>
        <pc:docMk/>
      </pc:docMkLst>
      <pc:sldChg chg="modSp">
        <pc:chgData name="Joseph MacAdam" userId="S::joe.macadam@cyber.org::bdcfcd3f-81bf-4584-8271-fe9093ebec4c" providerId="AD" clId="Web-{23E625EE-E1BD-156C-1AF6-0E50524C47F5}" dt="2020-03-18T17:02:16.363" v="9" actId="20577"/>
        <pc:sldMkLst>
          <pc:docMk/>
          <pc:sldMk cId="0" sldId="256"/>
        </pc:sldMkLst>
        <pc:spChg chg="mod">
          <ac:chgData name="Joseph MacAdam" userId="S::joe.macadam@cyber.org::bdcfcd3f-81bf-4584-8271-fe9093ebec4c" providerId="AD" clId="Web-{23E625EE-E1BD-156C-1AF6-0E50524C47F5}" dt="2020-03-18T17:02:16.363" v="9" actId="20577"/>
          <ac:spMkLst>
            <pc:docMk/>
            <pc:sldMk cId="0" sldId="256"/>
            <ac:spMk id="130" creationId="{00000000-0000-0000-0000-000000000000}"/>
          </ac:spMkLst>
        </pc:spChg>
      </pc:sldChg>
    </pc:docChg>
  </pc:docChgLst>
  <pc:docChgLst>
    <pc:chgData name="Guest User" userId="S::urn:spo:anon#981892a5a5c122464deaf8d4759c04fef27cd3b57ac796685dd9a57fc18df14a::" providerId="AD" clId="Web-{3CDD1C70-6790-F787-CFFA-762247DF1B1E}"/>
    <pc:docChg chg="modSld">
      <pc:chgData name="Guest User" userId="S::urn:spo:anon#981892a5a5c122464deaf8d4759c04fef27cd3b57ac796685dd9a57fc18df14a::" providerId="AD" clId="Web-{3CDD1C70-6790-F787-CFFA-762247DF1B1E}" dt="2020-03-16T16:36:05.260" v="735" actId="20577"/>
      <pc:docMkLst>
        <pc:docMk/>
      </pc:docMkLst>
      <pc:sldChg chg="modSp">
        <pc:chgData name="Guest User" userId="S::urn:spo:anon#981892a5a5c122464deaf8d4759c04fef27cd3b57ac796685dd9a57fc18df14a::" providerId="AD" clId="Web-{3CDD1C70-6790-F787-CFFA-762247DF1B1E}" dt="2020-03-16T16:36:05.260" v="734" actId="20577"/>
        <pc:sldMkLst>
          <pc:docMk/>
          <pc:sldMk cId="309114280" sldId="589"/>
        </pc:sldMkLst>
        <pc:spChg chg="mod">
          <ac:chgData name="Guest User" userId="S::urn:spo:anon#981892a5a5c122464deaf8d4759c04fef27cd3b57ac796685dd9a57fc18df14a::" providerId="AD" clId="Web-{3CDD1C70-6790-F787-CFFA-762247DF1B1E}" dt="2020-03-16T16:36:05.260" v="734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1:33.679" v="221" actId="20577"/>
        <pc:sldMkLst>
          <pc:docMk/>
          <pc:sldMk cId="3957164049" sldId="591"/>
        </pc:sldMkLst>
        <pc:spChg chg="mod">
          <ac:chgData name="Guest User" userId="S::urn:spo:anon#981892a5a5c122464deaf8d4759c04fef27cd3b57ac796685dd9a57fc18df14a::" providerId="AD" clId="Web-{3CDD1C70-6790-F787-CFFA-762247DF1B1E}" dt="2020-03-16T16:31:33.679" v="221" actId="20577"/>
          <ac:spMkLst>
            <pc:docMk/>
            <pc:sldMk cId="3957164049" sldId="591"/>
            <ac:spMk id="3" creationId="{01884E43-1F99-4AEE-B654-C64ED2C3DDD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4:02.347" v="6"/>
        <pc:sldMkLst>
          <pc:docMk/>
          <pc:sldMk cId="3576579015" sldId="594"/>
        </pc:sldMkLst>
        <pc:spChg chg="mod">
          <ac:chgData name="Guest User" userId="S::urn:spo:anon#981892a5a5c122464deaf8d4759c04fef27cd3b57ac796685dd9a57fc18df14a::" providerId="AD" clId="Web-{3CDD1C70-6790-F787-CFFA-762247DF1B1E}" dt="2020-03-16T16:24:02.347" v="6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5:10.004" v="34" actId="20577"/>
        <pc:sldMkLst>
          <pc:docMk/>
          <pc:sldMk cId="315206133" sldId="595"/>
        </pc:sldMkLst>
        <pc:spChg chg="mod">
          <ac:chgData name="Guest User" userId="S::urn:spo:anon#981892a5a5c122464deaf8d4759c04fef27cd3b57ac796685dd9a57fc18df14a::" providerId="AD" clId="Web-{3CDD1C70-6790-F787-CFFA-762247DF1B1E}" dt="2020-03-16T16:25:10.004" v="34" actId="20577"/>
          <ac:spMkLst>
            <pc:docMk/>
            <pc:sldMk cId="315206133" sldId="595"/>
            <ac:spMk id="3" creationId="{E317A967-D208-49EC-A308-21F7E5073E8E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36.959" v="111" actId="20577"/>
        <pc:sldMkLst>
          <pc:docMk/>
          <pc:sldMk cId="4139910246" sldId="596"/>
        </pc:sldMkLst>
        <pc:spChg chg="mod">
          <ac:chgData name="Guest User" userId="S::urn:spo:anon#981892a5a5c122464deaf8d4759c04fef27cd3b57ac796685dd9a57fc18df14a::" providerId="AD" clId="Web-{3CDD1C70-6790-F787-CFFA-762247DF1B1E}" dt="2020-03-16T16:28:36.959" v="111" actId="20577"/>
          <ac:spMkLst>
            <pc:docMk/>
            <pc:sldMk cId="4139910246" sldId="596"/>
            <ac:spMk id="3" creationId="{841EC8F2-047F-462B-BD45-4A942779A07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08.396" v="123" actId="20577"/>
        <pc:sldMkLst>
          <pc:docMk/>
          <pc:sldMk cId="1444812365" sldId="597"/>
        </pc:sldMkLst>
        <pc:spChg chg="mod">
          <ac:chgData name="Guest User" userId="S::urn:spo:anon#981892a5a5c122464deaf8d4759c04fef27cd3b57ac796685dd9a57fc18df14a::" providerId="AD" clId="Web-{3CDD1C70-6790-F787-CFFA-762247DF1B1E}" dt="2020-03-16T16:29:08.396" v="123" actId="20577"/>
          <ac:spMkLst>
            <pc:docMk/>
            <pc:sldMk cId="1444812365" sldId="597"/>
            <ac:spMk id="3" creationId="{B7F30718-BBC5-40D2-A86C-9330C9A95CF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7:49.364" v="97" actId="20577"/>
        <pc:sldMkLst>
          <pc:docMk/>
          <pc:sldMk cId="817173972" sldId="599"/>
        </pc:sldMkLst>
        <pc:spChg chg="mod">
          <ac:chgData name="Guest User" userId="S::urn:spo:anon#981892a5a5c122464deaf8d4759c04fef27cd3b57ac796685dd9a57fc18df14a::" providerId="AD" clId="Web-{3CDD1C70-6790-F787-CFFA-762247DF1B1E}" dt="2020-03-16T16:27:49.364" v="97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45.459" v="115" actId="20577"/>
        <pc:sldMkLst>
          <pc:docMk/>
          <pc:sldMk cId="3971421311" sldId="600"/>
        </pc:sldMkLst>
        <pc:spChg chg="mod">
          <ac:chgData name="Guest User" userId="S::urn:spo:anon#981892a5a5c122464deaf8d4759c04fef27cd3b57ac796685dd9a57fc18df14a::" providerId="AD" clId="Web-{3CDD1C70-6790-F787-CFFA-762247DF1B1E}" dt="2020-03-16T16:28:45.459" v="115" actId="20577"/>
          <ac:spMkLst>
            <pc:docMk/>
            <pc:sldMk cId="3971421311" sldId="600"/>
            <ac:spMk id="6" creationId="{78EEAB6B-7144-4D8E-AA86-0C0C09153F16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49.537" v="139" actId="20577"/>
        <pc:sldMkLst>
          <pc:docMk/>
          <pc:sldMk cId="2050871563" sldId="601"/>
        </pc:sldMkLst>
        <pc:spChg chg="mod">
          <ac:chgData name="Guest User" userId="S::urn:spo:anon#981892a5a5c122464deaf8d4759c04fef27cd3b57ac796685dd9a57fc18df14a::" providerId="AD" clId="Web-{3CDD1C70-6790-F787-CFFA-762247DF1B1E}" dt="2020-03-16T16:29:49.537" v="139" actId="20577"/>
          <ac:spMkLst>
            <pc:docMk/>
            <pc:sldMk cId="2050871563" sldId="601"/>
            <ac:spMk id="3" creationId="{3610F421-6420-42F0-B7F9-0937F8D1843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0:33.741" v="160" actId="20577"/>
        <pc:sldMkLst>
          <pc:docMk/>
          <pc:sldMk cId="2118454917" sldId="602"/>
        </pc:sldMkLst>
        <pc:spChg chg="mod">
          <ac:chgData name="Guest User" userId="S::urn:spo:anon#981892a5a5c122464deaf8d4759c04fef27cd3b57ac796685dd9a57fc18df14a::" providerId="AD" clId="Web-{3CDD1C70-6790-F787-CFFA-762247DF1B1E}" dt="2020-03-16T16:30:33.741" v="160" actId="20577"/>
          <ac:spMkLst>
            <pc:docMk/>
            <pc:sldMk cId="2118454917" sldId="602"/>
            <ac:spMk id="3" creationId="{95818363-64F5-467F-81C0-142B182933F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2:10.460" v="235" actId="20577"/>
        <pc:sldMkLst>
          <pc:docMk/>
          <pc:sldMk cId="502917719" sldId="603"/>
        </pc:sldMkLst>
        <pc:spChg chg="mod">
          <ac:chgData name="Guest User" userId="S::urn:spo:anon#981892a5a5c122464deaf8d4759c04fef27cd3b57ac796685dd9a57fc18df14a::" providerId="AD" clId="Web-{3CDD1C70-6790-F787-CFFA-762247DF1B1E}" dt="2020-03-16T16:32:10.460" v="235" actId="20577"/>
          <ac:spMkLst>
            <pc:docMk/>
            <pc:sldMk cId="502917719" sldId="603"/>
            <ac:spMk id="3" creationId="{B417FD32-F174-4F9B-AC24-75F280513A5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3:21.007" v="333" actId="20577"/>
        <pc:sldMkLst>
          <pc:docMk/>
          <pc:sldMk cId="904304897" sldId="604"/>
        </pc:sldMkLst>
        <pc:spChg chg="mod">
          <ac:chgData name="Guest User" userId="S::urn:spo:anon#981892a5a5c122464deaf8d4759c04fef27cd3b57ac796685dd9a57fc18df14a::" providerId="AD" clId="Web-{3CDD1C70-6790-F787-CFFA-762247DF1B1E}" dt="2020-03-16T16:33:21.007" v="333" actId="20577"/>
          <ac:spMkLst>
            <pc:docMk/>
            <pc:sldMk cId="904304897" sldId="604"/>
            <ac:spMk id="3" creationId="{B417FD32-F174-4F9B-AC24-75F280513A52}"/>
          </ac:spMkLst>
        </pc:spChg>
        <pc:picChg chg="mod">
          <ac:chgData name="Guest User" userId="S::urn:spo:anon#981892a5a5c122464deaf8d4759c04fef27cd3b57ac796685dd9a57fc18df14a::" providerId="AD" clId="Web-{3CDD1C70-6790-F787-CFFA-762247DF1B1E}" dt="2020-03-16T16:33:10.039" v="293" actId="1076"/>
          <ac:picMkLst>
            <pc:docMk/>
            <pc:sldMk cId="904304897" sldId="604"/>
            <ac:picMk id="4" creationId="{17831FEB-F131-48E2-8207-79FFBA900AE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606263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9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71E2E9EB-D043-4ACD-A8C6-76570DBD820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2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61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194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82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41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98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9EB-D043-4ACD-A8C6-76570DBD820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80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71E2E9EB-D043-4ACD-A8C6-76570DBD820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0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 algn="ctr">
              <a:buNone/>
              <a:defRPr sz="2000"/>
            </a:lvl2pPr>
            <a:lvl3pPr marL="914343" indent="0" algn="ctr">
              <a:buNone/>
              <a:defRPr sz="1800"/>
            </a:lvl3pPr>
            <a:lvl4pPr marL="1371514" indent="0" algn="ctr">
              <a:buNone/>
              <a:defRPr sz="1600"/>
            </a:lvl4pPr>
            <a:lvl5pPr marL="1828686" indent="0" algn="ctr">
              <a:buNone/>
              <a:defRPr sz="1600"/>
            </a:lvl5pPr>
            <a:lvl6pPr marL="2285858" indent="0" algn="ctr">
              <a:buNone/>
              <a:defRPr sz="1600"/>
            </a:lvl6pPr>
            <a:lvl7pPr marL="2743029" indent="0" algn="ctr">
              <a:buNone/>
              <a:defRPr sz="1600"/>
            </a:lvl7pPr>
            <a:lvl8pPr marL="3200200" indent="0" algn="ctr">
              <a:buNone/>
              <a:defRPr sz="1600"/>
            </a:lvl8pPr>
            <a:lvl9pPr marL="3657372" indent="0" algn="ctr">
              <a:buNone/>
              <a:defRPr sz="1600"/>
            </a:lvl9pPr>
          </a:lstStyle>
          <a:p>
            <a:r>
              <a:rPr lang="en-US"/>
              <a:t>Presenter name,</a:t>
            </a:r>
          </a:p>
          <a:p>
            <a:r>
              <a:rPr lang="en-US"/>
              <a:t>Job Title</a:t>
            </a:r>
          </a:p>
          <a:p>
            <a:r>
              <a:rPr lang="en-US"/>
              <a:t>Email</a:t>
            </a:r>
          </a:p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2461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9EB-D043-4ACD-A8C6-76570DBD820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3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71E2E9EB-D043-4ACD-A8C6-76570DBD820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2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9EB-D043-4ACD-A8C6-76570DBD820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9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9EB-D043-4ACD-A8C6-76570DBD820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8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9EB-D043-4ACD-A8C6-76570DBD820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2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9EB-D043-4ACD-A8C6-76570DBD820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9EB-D043-4ACD-A8C6-76570DBD820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5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E9EB-D043-4ACD-A8C6-76570DBD820A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23C8-0777-4A64-B870-0717DEF5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7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42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88C47B-F048-41B0-BB96-56FFF9D468D2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>
                <a:solidFill>
                  <a:schemeClr val="bg1"/>
                </a:solidFill>
                <a:latin typeface="Circe Light" panose="020B0402020203020203" pitchFamily="34" charset="0"/>
              </a:rPr>
              <a:t>Fun with Linux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DA6A-DBDE-447F-A77A-BA2FBE14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cowsay</a:t>
            </a:r>
            <a:r>
              <a:rPr lang="en-US"/>
              <a:t>, fortune, and lolcat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1CCF-D52E-469C-83B2-A92B524CC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8185412" cy="4351338"/>
          </a:xfrm>
        </p:spPr>
        <p:txBody>
          <a:bodyPr/>
          <a:lstStyle/>
          <a:p>
            <a:r>
              <a:rPr lang="en-US" sz="2400"/>
              <a:t>Make the cow into the Linux mascot Tux!: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cowsay</a:t>
            </a:r>
            <a:r>
              <a:rPr lang="en-US" b="1">
                <a:latin typeface="Courier" panose="02060409020205020404" pitchFamily="49" charset="0"/>
              </a:rPr>
              <a:t> -f tux I am Tux!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CA0C1-58B5-4488-8366-D037D7FE7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88" y="2911459"/>
            <a:ext cx="4673623" cy="3008573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150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DA6A-DBDE-447F-A77A-BA2FBE14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cowsay</a:t>
            </a:r>
            <a:r>
              <a:rPr lang="en-US"/>
              <a:t>, fortune, and lolcat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1CCF-D52E-469C-83B2-A92B524CC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8185412" cy="4351338"/>
          </a:xfrm>
        </p:spPr>
        <p:txBody>
          <a:bodyPr/>
          <a:lstStyle/>
          <a:p>
            <a:r>
              <a:rPr lang="en-US" sz="2400"/>
              <a:t>Try out the fortune command:</a:t>
            </a: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fortune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A12B5-28BF-4C93-8515-5F53B1097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61" y="3276856"/>
            <a:ext cx="7432989" cy="1879606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4170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DA6A-DBDE-447F-A77A-BA2FBE14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cowsay</a:t>
            </a:r>
            <a:r>
              <a:rPr lang="en-US"/>
              <a:t>, fortune, and lolcat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1CCF-D52E-469C-83B2-A92B524CC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8185412" cy="4351338"/>
          </a:xfrm>
        </p:spPr>
        <p:txBody>
          <a:bodyPr/>
          <a:lstStyle/>
          <a:p>
            <a:r>
              <a:rPr lang="en-US" sz="2400"/>
              <a:t>Now make the cow say your fortune using the pipe (|) command:</a:t>
            </a: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fortune | </a:t>
            </a:r>
            <a:r>
              <a:rPr lang="en-US" b="1" err="1">
                <a:latin typeface="Courier" panose="02060409020205020404" pitchFamily="49" charset="0"/>
              </a:rPr>
              <a:t>cowsay</a:t>
            </a:r>
            <a:endParaRPr lang="en-US" b="1">
              <a:latin typeface="Courier" panose="020604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04B16-52D1-41BD-9380-BC453EA88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595" y="3080209"/>
            <a:ext cx="5024192" cy="2679569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0D33E-08B2-4FF2-AAF2-0BC1C620812F}"/>
              </a:ext>
            </a:extLst>
          </p:cNvPr>
          <p:cNvSpPr txBox="1"/>
          <p:nvPr/>
        </p:nvSpPr>
        <p:spPr>
          <a:xfrm>
            <a:off x="103645" y="3632759"/>
            <a:ext cx="3605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The pipe command allows two or more commands to be used where the output of the first command is used as the input for the next command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56C4D1-28D5-438A-8C48-78D7024F24D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906620" y="2912883"/>
            <a:ext cx="723458" cy="7198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9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DA6A-DBDE-447F-A77A-BA2FBE14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cowsay</a:t>
            </a:r>
            <a:r>
              <a:rPr lang="en-US"/>
              <a:t>, fortune, and lolcat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1CCF-D52E-469C-83B2-A92B524CC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8185412" cy="4351338"/>
          </a:xfrm>
        </p:spPr>
        <p:txBody>
          <a:bodyPr/>
          <a:lstStyle/>
          <a:p>
            <a:r>
              <a:rPr lang="en-US" sz="2400"/>
              <a:t>Try to use the lolcat command:</a:t>
            </a: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fortune | lolcat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F99C8-91B4-418A-8823-46DE3CA5C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493" y="3019014"/>
            <a:ext cx="5685013" cy="2705334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2239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DA6A-DBDE-447F-A77A-BA2FBE14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cowsay</a:t>
            </a:r>
            <a:r>
              <a:rPr lang="en-US"/>
              <a:t>, fortune, and lolcat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1CCF-D52E-469C-83B2-A92B524CC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8185412" cy="4351338"/>
          </a:xfrm>
        </p:spPr>
        <p:txBody>
          <a:bodyPr/>
          <a:lstStyle/>
          <a:p>
            <a:r>
              <a:rPr lang="en-US" sz="2400"/>
              <a:t>Have a cow say a fortune while using the lolcat</a:t>
            </a: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fortune | </a:t>
            </a:r>
            <a:r>
              <a:rPr lang="en-US" b="1" err="1">
                <a:latin typeface="Courier" panose="02060409020205020404" pitchFamily="49" charset="0"/>
              </a:rPr>
              <a:t>cowsay</a:t>
            </a:r>
            <a:r>
              <a:rPr lang="en-US" b="1">
                <a:latin typeface="Courier" panose="02060409020205020404" pitchFamily="49" charset="0"/>
              </a:rPr>
              <a:t> | lolcat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456D4-4F5F-4B0D-BD78-F15CEEE62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466" y="2917251"/>
            <a:ext cx="5463093" cy="2757685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0933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DA6A-DBDE-447F-A77A-BA2FBE14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cowsay</a:t>
            </a:r>
            <a:r>
              <a:rPr lang="en-US"/>
              <a:t>, fortune, and lolcat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1CCF-D52E-469C-83B2-A92B524CC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0"/>
            <a:ext cx="8185412" cy="4351338"/>
          </a:xfrm>
        </p:spPr>
        <p:txBody>
          <a:bodyPr/>
          <a:lstStyle/>
          <a:p>
            <a:r>
              <a:rPr lang="en-US" sz="2400"/>
              <a:t>What about tux?!:</a:t>
            </a: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fortune | </a:t>
            </a:r>
            <a:r>
              <a:rPr lang="en-US" b="1" err="1">
                <a:latin typeface="Courier" panose="02060409020205020404" pitchFamily="49" charset="0"/>
              </a:rPr>
              <a:t>cowsay</a:t>
            </a:r>
            <a:r>
              <a:rPr lang="en-US" b="1">
                <a:latin typeface="Courier" panose="02060409020205020404" pitchFamily="49" charset="0"/>
              </a:rPr>
              <a:t> -f tux | lolcat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701B8-14E1-4CAE-B1E6-748397C83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02" y="2853346"/>
            <a:ext cx="4608996" cy="3323618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5726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DA6A-DBDE-447F-A77A-BA2FBE14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822650"/>
          </a:xfrm>
        </p:spPr>
        <p:txBody>
          <a:bodyPr/>
          <a:lstStyle/>
          <a:p>
            <a:r>
              <a:rPr lang="en-US" err="1"/>
              <a:t>cowsay</a:t>
            </a:r>
            <a:r>
              <a:rPr lang="en-US"/>
              <a:t>, fortune, and lolcat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1CCF-D52E-469C-83B2-A92B524CC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87778"/>
            <a:ext cx="8336241" cy="4854250"/>
          </a:xfrm>
        </p:spPr>
        <p:txBody>
          <a:bodyPr/>
          <a:lstStyle/>
          <a:p>
            <a:r>
              <a:rPr lang="en-US" sz="2400"/>
              <a:t>What about the Ghostbusters?:</a:t>
            </a:r>
          </a:p>
          <a:p>
            <a:pPr marL="0" indent="0">
              <a:buNone/>
            </a:pPr>
            <a:r>
              <a:rPr lang="en-US" sz="2000" b="1" err="1">
                <a:latin typeface="Courier" panose="02060409020205020404" pitchFamily="49" charset="0"/>
              </a:rPr>
              <a:t>cowsay</a:t>
            </a:r>
            <a:r>
              <a:rPr lang="en-US" sz="2000" b="1">
                <a:latin typeface="Courier" panose="02060409020205020404" pitchFamily="49" charset="0"/>
              </a:rPr>
              <a:t> -f ghostbusters Who you </a:t>
            </a:r>
            <a:r>
              <a:rPr lang="en-US" sz="2000" b="1" err="1">
                <a:latin typeface="Courier" panose="02060409020205020404" pitchFamily="49" charset="0"/>
              </a:rPr>
              <a:t>gonna</a:t>
            </a:r>
            <a:r>
              <a:rPr lang="en-US" sz="2000" b="1">
                <a:latin typeface="Courier" panose="02060409020205020404" pitchFamily="49" charset="0"/>
              </a:rPr>
              <a:t> call? | lolcat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60773-2D42-4DFD-B2B9-696B0D291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136" y="2120564"/>
            <a:ext cx="5741282" cy="3921464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22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ACCB-E9C8-472F-8E57-0406E4A8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you misspell “ls”?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F695-69BC-440A-AF24-8D5949036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command </a:t>
            </a:r>
            <a:r>
              <a:rPr lang="en-US" b="1">
                <a:latin typeface="Courier" panose="02060409020205020404" pitchFamily="49" charset="0"/>
              </a:rPr>
              <a:t>ls</a:t>
            </a:r>
            <a:r>
              <a:rPr lang="en-US"/>
              <a:t> is used so often, and is typed in so quickly that it is misspelled as </a:t>
            </a:r>
            <a:r>
              <a:rPr lang="en-US" b="1">
                <a:latin typeface="Courier" panose="02060409020205020404" pitchFamily="49" charset="0"/>
              </a:rPr>
              <a:t>sl</a:t>
            </a:r>
            <a:r>
              <a:rPr lang="en-US"/>
              <a:t>.  Install the </a:t>
            </a:r>
            <a:r>
              <a:rPr lang="en-US" b="1" err="1">
                <a:latin typeface="Courier" panose="02060409020205020404" pitchFamily="49" charset="0"/>
              </a:rPr>
              <a:t>sl</a:t>
            </a:r>
            <a:r>
              <a:rPr lang="en-US"/>
              <a:t> command: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sudo</a:t>
            </a:r>
            <a:r>
              <a:rPr lang="en-US" b="1">
                <a:latin typeface="Courier" panose="02060409020205020404" pitchFamily="49" charset="0"/>
              </a:rPr>
              <a:t> apt-get install </a:t>
            </a:r>
            <a:r>
              <a:rPr lang="en-US" b="1" err="1">
                <a:latin typeface="Courier" panose="02060409020205020404" pitchFamily="49" charset="0"/>
              </a:rPr>
              <a:t>sl</a:t>
            </a:r>
            <a:endParaRPr lang="en-US" b="1">
              <a:latin typeface="Courier" panose="02060409020205020404" pitchFamily="49" charset="0"/>
            </a:endParaRPr>
          </a:p>
          <a:p>
            <a:r>
              <a:rPr lang="en-US"/>
              <a:t>After it’s installed, use the </a:t>
            </a:r>
            <a:r>
              <a:rPr lang="en-US" err="1"/>
              <a:t>sl</a:t>
            </a:r>
            <a:r>
              <a:rPr lang="en-US"/>
              <a:t> command: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sl</a:t>
            </a:r>
            <a:endParaRPr lang="en-US" b="1">
              <a:latin typeface="Courier" panose="02060409020205020404" pitchFamily="49" charset="0"/>
            </a:endParaRPr>
          </a:p>
          <a:p>
            <a:pPr marL="457172" lvl="1" indent="0">
              <a:buNone/>
            </a:pPr>
            <a:endParaRPr lang="en-US" b="1">
              <a:latin typeface="Courier" panose="02060409020205020404" pitchFamily="49" charset="0"/>
            </a:endParaRP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00267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ACCB-E9C8-472F-8E57-0406E4A8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you misspell “ls”?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F695-69BC-440A-AF24-8D5949036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should have seen a train go across the screen</a:t>
            </a:r>
            <a:endParaRPr lang="en-US" b="1">
              <a:latin typeface="Courier" panose="02060409020205020404" pitchFamily="49" charset="0"/>
            </a:endParaRPr>
          </a:p>
          <a:p>
            <a:pPr marL="457172" lvl="1" indent="0">
              <a:buNone/>
            </a:pPr>
            <a:endParaRPr lang="en-US" b="1">
              <a:latin typeface="Courier" panose="02060409020205020404" pitchFamily="49" charset="0"/>
            </a:endParaRP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E666A-2064-45DB-8BF1-0DEB6559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754" y="2892845"/>
            <a:ext cx="5520491" cy="3419055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9478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D6FE-3860-459E-8F51-2032F61F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you misspell “ls”?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29147-84AE-4B72-98F2-0F52BD6E6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5319"/>
            <a:ext cx="7886700" cy="4351338"/>
          </a:xfrm>
        </p:spPr>
        <p:txBody>
          <a:bodyPr/>
          <a:lstStyle/>
          <a:p>
            <a:r>
              <a:rPr lang="en-US"/>
              <a:t>Let’s look at the manual for </a:t>
            </a:r>
            <a:r>
              <a:rPr lang="en-US" b="1" err="1">
                <a:latin typeface="Courier" panose="02060409020205020404" pitchFamily="49" charset="0"/>
              </a:rPr>
              <a:t>sl</a:t>
            </a:r>
            <a:r>
              <a:rPr lang="en-US"/>
              <a:t>:</a:t>
            </a: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man </a:t>
            </a:r>
            <a:r>
              <a:rPr lang="en-US" b="1" err="1">
                <a:latin typeface="Courier" panose="02060409020205020404" pitchFamily="49" charset="0"/>
              </a:rPr>
              <a:t>sl</a:t>
            </a:r>
            <a:endParaRPr lang="en-US" b="1">
              <a:latin typeface="Courier" panose="02060409020205020404" pitchFamily="49" charset="0"/>
            </a:endParaRPr>
          </a:p>
          <a:p>
            <a:r>
              <a:rPr lang="en-US"/>
              <a:t>What do the following flags do?</a:t>
            </a: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-a</a:t>
            </a: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-l</a:t>
            </a: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-F</a:t>
            </a:r>
          </a:p>
          <a:p>
            <a:pPr marL="457172" lvl="1" indent="0">
              <a:buNone/>
            </a:pPr>
            <a:endParaRPr lang="en-US" b="1">
              <a:latin typeface="Courier" panose="020604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A73F4-3A21-4122-A510-52461BDC3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877" y="3429000"/>
            <a:ext cx="3797274" cy="2717657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0D530F-477B-410D-BB44-3B19DE542ADC}"/>
              </a:ext>
            </a:extLst>
          </p:cNvPr>
          <p:cNvSpPr txBox="1"/>
          <p:nvPr/>
        </p:nvSpPr>
        <p:spPr>
          <a:xfrm>
            <a:off x="121853" y="4604933"/>
            <a:ext cx="3091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w Cen MT" panose="020B0602020104020603" pitchFamily="34" charset="0"/>
              </a:rPr>
              <a:t>Type “q” to leave the terminal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9C3D2-8C9D-45DE-B21E-036F97EC0C62}"/>
              </a:ext>
            </a:extLst>
          </p:cNvPr>
          <p:cNvSpPr txBox="1"/>
          <p:nvPr/>
        </p:nvSpPr>
        <p:spPr>
          <a:xfrm>
            <a:off x="6128813" y="1391527"/>
            <a:ext cx="2893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Almost every command has a manual in Linux, the manual can be found by typing “man” followed by the command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667B6B-5477-44C4-9F53-929B41462641}"/>
              </a:ext>
            </a:extLst>
          </p:cNvPr>
          <p:cNvCxnSpPr>
            <a:cxnSpLocks/>
          </p:cNvCxnSpPr>
          <p:nvPr/>
        </p:nvCxnSpPr>
        <p:spPr>
          <a:xfrm flipH="1">
            <a:off x="4783003" y="1627770"/>
            <a:ext cx="1345810" cy="2304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2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 with Linux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86750" cy="3814584"/>
          </a:xfrm>
        </p:spPr>
        <p:txBody>
          <a:bodyPr>
            <a:normAutofit/>
          </a:bodyPr>
          <a:lstStyle/>
          <a:p>
            <a:r>
              <a:rPr lang="en-US"/>
              <a:t>Materials needed</a:t>
            </a:r>
          </a:p>
          <a:p>
            <a:pPr lvl="1"/>
            <a:r>
              <a:rPr lang="en-US"/>
              <a:t>Linux Virtual Machine</a:t>
            </a:r>
          </a:p>
          <a:p>
            <a:pPr lvl="2"/>
            <a:r>
              <a:rPr lang="en-US"/>
              <a:t>APT package manager</a:t>
            </a:r>
          </a:p>
          <a:p>
            <a:pPr marL="457172" lvl="1" indent="0">
              <a:buNone/>
            </a:pPr>
            <a:endParaRPr lang="en-US"/>
          </a:p>
          <a:p>
            <a:pPr marL="457172" lvl="1" indent="0">
              <a:buNone/>
            </a:pPr>
            <a:endParaRPr lang="en-US"/>
          </a:p>
          <a:p>
            <a:r>
              <a:rPr lang="en-US" sz="2400"/>
              <a:t>Note: This lab is meant to be fun and not aligned to any objectives, but rather a unique/fun way to learn some Linux commands and tricks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D6FE-3860-459E-8F51-2032F61F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you misspell “ls”?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29147-84AE-4B72-98F2-0F52BD6E6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5319"/>
            <a:ext cx="7886700" cy="4351338"/>
          </a:xfrm>
        </p:spPr>
        <p:txBody>
          <a:bodyPr/>
          <a:lstStyle/>
          <a:p>
            <a:r>
              <a:rPr lang="en-US"/>
              <a:t>Use those flags: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sl</a:t>
            </a:r>
            <a:r>
              <a:rPr lang="en-US" b="1">
                <a:latin typeface="Courier" panose="02060409020205020404" pitchFamily="49" charset="0"/>
              </a:rPr>
              <a:t> -a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sl</a:t>
            </a:r>
            <a:r>
              <a:rPr lang="en-US" b="1">
                <a:latin typeface="Courier" panose="02060409020205020404" pitchFamily="49" charset="0"/>
              </a:rPr>
              <a:t> -l 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sl</a:t>
            </a:r>
            <a:r>
              <a:rPr lang="en-US" b="1">
                <a:latin typeface="Courier" panose="02060409020205020404" pitchFamily="49" charset="0"/>
              </a:rPr>
              <a:t> -F</a:t>
            </a:r>
          </a:p>
          <a:p>
            <a:pPr marL="457172" lvl="1" indent="0">
              <a:buNone/>
            </a:pPr>
            <a:endParaRPr lang="en-US" b="1">
              <a:latin typeface="Courier" panose="020604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0150E-9CA1-4AC3-9C27-CD5524C4F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290" y="2394864"/>
            <a:ext cx="4955077" cy="2453308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E32878-B203-4CDC-960E-714DCE6EA5B6}"/>
              </a:ext>
            </a:extLst>
          </p:cNvPr>
          <p:cNvSpPr txBox="1"/>
          <p:nvPr/>
        </p:nvSpPr>
        <p:spPr>
          <a:xfrm>
            <a:off x="0" y="4133091"/>
            <a:ext cx="3677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Flags/options “-” is the Terminal’s way to give arguments for commands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0740F3-8B75-4D1D-81F6-0A8DC17327B3}"/>
              </a:ext>
            </a:extLst>
          </p:cNvPr>
          <p:cNvCxnSpPr>
            <a:cxnSpLocks/>
          </p:cNvCxnSpPr>
          <p:nvPr/>
        </p:nvCxnSpPr>
        <p:spPr>
          <a:xfrm flipV="1">
            <a:off x="2092751" y="2318995"/>
            <a:ext cx="791851" cy="17094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274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BB3F-AAA2-4DF3-A47C-15125C06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 and Mouse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4EA73-21BB-4382-A113-FFD37A00A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Want to play cat and mouse?</a:t>
            </a:r>
          </a:p>
          <a:p>
            <a:endParaRPr lang="en-US"/>
          </a:p>
          <a:p>
            <a:r>
              <a:rPr lang="en-US"/>
              <a:t>Run the following commands to install </a:t>
            </a:r>
            <a:r>
              <a:rPr lang="en-US" err="1"/>
              <a:t>oneko</a:t>
            </a:r>
            <a:endParaRPr lang="en-US"/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sudo</a:t>
            </a:r>
            <a:r>
              <a:rPr lang="en-US" b="1">
                <a:latin typeface="Courier" panose="02060409020205020404" pitchFamily="49" charset="0"/>
              </a:rPr>
              <a:t> apt-get install </a:t>
            </a:r>
            <a:r>
              <a:rPr lang="en-US" b="1" err="1">
                <a:latin typeface="Courier" panose="02060409020205020404" pitchFamily="49" charset="0"/>
              </a:rPr>
              <a:t>oneko</a:t>
            </a:r>
            <a:endParaRPr lang="en-US" b="1">
              <a:latin typeface="Courier" panose="02060409020205020404" pitchFamily="49" charset="0"/>
            </a:endParaRPr>
          </a:p>
          <a:p>
            <a:pPr marL="457172" lvl="1" indent="0">
              <a:buNone/>
            </a:pPr>
            <a:endParaRPr lang="en-US" b="1">
              <a:latin typeface="Courier" panose="02060409020205020404" pitchFamily="49" charset="0"/>
            </a:endParaRP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oneko</a:t>
            </a:r>
            <a:r>
              <a:rPr lang="en-US" b="1">
                <a:latin typeface="Courier" panose="02060409020205020404" pitchFamily="49" charset="0"/>
              </a:rPr>
              <a:t>     </a:t>
            </a:r>
            <a:r>
              <a:rPr lang="en-US"/>
              <a:t>&lt;-- Runs the program</a:t>
            </a:r>
          </a:p>
          <a:p>
            <a:pPr lvl="1"/>
            <a:endParaRPr lang="en-US"/>
          </a:p>
          <a:p>
            <a:r>
              <a:rPr lang="en-US"/>
              <a:t>What happens?</a:t>
            </a:r>
          </a:p>
        </p:txBody>
      </p:sp>
    </p:spTree>
    <p:extLst>
      <p:ext uri="{BB962C8B-B14F-4D97-AF65-F5344CB8AC3E}">
        <p14:creationId xmlns:p14="http://schemas.microsoft.com/office/powerpoint/2010/main" val="1050418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E701-485B-4E15-ACA5-147E7A1B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 and Mouse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10FA6F-D943-47FC-893A-47B3DB8BD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567" y="1961828"/>
            <a:ext cx="6364866" cy="3241367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97C010-7F30-4A8D-90DB-8C9514EB90ED}"/>
              </a:ext>
            </a:extLst>
          </p:cNvPr>
          <p:cNvSpPr txBox="1"/>
          <p:nvPr/>
        </p:nvSpPr>
        <p:spPr>
          <a:xfrm>
            <a:off x="6306533" y="995262"/>
            <a:ext cx="252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You should see a cat chasing your mouse around on the screen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D70AC5-50FD-40FB-B26B-F57F2D53600B}"/>
              </a:ext>
            </a:extLst>
          </p:cNvPr>
          <p:cNvCxnSpPr>
            <a:cxnSpLocks/>
          </p:cNvCxnSpPr>
          <p:nvPr/>
        </p:nvCxnSpPr>
        <p:spPr>
          <a:xfrm flipH="1">
            <a:off x="6306533" y="1826259"/>
            <a:ext cx="1008667" cy="16805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60990C-F35F-46C1-969D-1239B92A001A}"/>
              </a:ext>
            </a:extLst>
          </p:cNvPr>
          <p:cNvSpPr txBox="1"/>
          <p:nvPr/>
        </p:nvSpPr>
        <p:spPr>
          <a:xfrm>
            <a:off x="5509082" y="5494296"/>
            <a:ext cx="3323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Open a new Terminal to leave </a:t>
            </a:r>
            <a:r>
              <a:rPr lang="en-US" sz="1600" err="1"/>
              <a:t>oneko</a:t>
            </a:r>
            <a:r>
              <a:rPr lang="en-US" sz="1600"/>
              <a:t> running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45D036-365A-43F7-A3E4-588FCDEAC560}"/>
              </a:ext>
            </a:extLst>
          </p:cNvPr>
          <p:cNvSpPr txBox="1"/>
          <p:nvPr/>
        </p:nvSpPr>
        <p:spPr>
          <a:xfrm>
            <a:off x="1389566" y="5494296"/>
            <a:ext cx="33238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Notice that the cursor goes to the next line, this Terminal is controlling the cat (this controlling this “process” in the foreground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1BEF0F-0D45-459E-9D93-5D0A939300D6}"/>
              </a:ext>
            </a:extLst>
          </p:cNvPr>
          <p:cNvCxnSpPr>
            <a:cxnSpLocks/>
          </p:cNvCxnSpPr>
          <p:nvPr/>
        </p:nvCxnSpPr>
        <p:spPr>
          <a:xfrm flipH="1" flipV="1">
            <a:off x="1564849" y="4157221"/>
            <a:ext cx="1087910" cy="13171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49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458F-08AE-4054-9604-B0BC6360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 and Mouse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9AB99-BC55-48D2-B90F-9A898C8D4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2822"/>
            <a:ext cx="7886700" cy="4351338"/>
          </a:xfrm>
        </p:spPr>
        <p:txBody>
          <a:bodyPr/>
          <a:lstStyle/>
          <a:p>
            <a:r>
              <a:rPr lang="en-US"/>
              <a:t>Leave </a:t>
            </a:r>
            <a:r>
              <a:rPr lang="en-US" err="1"/>
              <a:t>oneko</a:t>
            </a:r>
            <a:r>
              <a:rPr lang="en-US"/>
              <a:t> running and open a new Terminal</a:t>
            </a:r>
          </a:p>
          <a:p>
            <a:r>
              <a:rPr lang="en-US"/>
              <a:t>Let a dog chase the mouse as well</a:t>
            </a:r>
          </a:p>
          <a:p>
            <a:pPr lvl="1"/>
            <a:r>
              <a:rPr lang="en-US" err="1"/>
              <a:t>oneko</a:t>
            </a:r>
            <a:r>
              <a:rPr lang="en-US"/>
              <a:t> -dog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A0952-9B69-49D7-8F8C-24E73B74D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650" y="3429000"/>
            <a:ext cx="4158700" cy="2819617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A3CCF6-02A6-4006-80A6-389FBF9CB0C7}"/>
              </a:ext>
            </a:extLst>
          </p:cNvPr>
          <p:cNvSpPr txBox="1"/>
          <p:nvPr/>
        </p:nvSpPr>
        <p:spPr>
          <a:xfrm>
            <a:off x="6127423" y="2883857"/>
            <a:ext cx="252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A cat and dog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FDE038-6EAB-4189-9380-7BFA9A867B1A}"/>
              </a:ext>
            </a:extLst>
          </p:cNvPr>
          <p:cNvCxnSpPr>
            <a:cxnSpLocks/>
          </p:cNvCxnSpPr>
          <p:nvPr/>
        </p:nvCxnSpPr>
        <p:spPr>
          <a:xfrm flipH="1">
            <a:off x="4939646" y="3222411"/>
            <a:ext cx="2828213" cy="6614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F989F4-59B0-4AB3-816F-CA2040C4AFFF}"/>
              </a:ext>
            </a:extLst>
          </p:cNvPr>
          <p:cNvCxnSpPr>
            <a:cxnSpLocks/>
          </p:cNvCxnSpPr>
          <p:nvPr/>
        </p:nvCxnSpPr>
        <p:spPr>
          <a:xfrm flipH="1">
            <a:off x="3874417" y="3222411"/>
            <a:ext cx="3223967" cy="14344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176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8585-43A1-4082-AD0E-DE0F4AC0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 and Mouse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A7E11-0D3C-43BD-96F7-B679A0A92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Press CTRL + C in the Terminal controlling the dog process to stop the dog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E84AA-F5BB-485E-BDB7-428534D2F235}"/>
              </a:ext>
            </a:extLst>
          </p:cNvPr>
          <p:cNvSpPr txBox="1"/>
          <p:nvPr/>
        </p:nvSpPr>
        <p:spPr>
          <a:xfrm>
            <a:off x="496675" y="3295402"/>
            <a:ext cx="2526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CTRL+C is the kill command and stops/kills a process running in the Terminal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DC66E8-4694-4354-B10A-88ADF5740F3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023059" y="3657601"/>
            <a:ext cx="1358147" cy="1764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63ACCA6-F303-40D7-B5F0-DFF66D9B1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206" y="3173304"/>
            <a:ext cx="3975260" cy="1199316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8732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CB39-6604-4576-BE70-90F2482D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 the Red or Blue Pill?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B1D7D-C6BC-4354-974A-4FF8DA560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Want to turn your computer into the Matrix?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sudo</a:t>
            </a:r>
            <a:r>
              <a:rPr lang="en-US" b="1">
                <a:latin typeface="Courier" panose="02060409020205020404" pitchFamily="49" charset="0"/>
              </a:rPr>
              <a:t> apt-get install </a:t>
            </a:r>
            <a:r>
              <a:rPr lang="en-US" b="1" err="1">
                <a:latin typeface="Courier" panose="02060409020205020404" pitchFamily="49" charset="0"/>
              </a:rPr>
              <a:t>cmatrix</a:t>
            </a:r>
            <a:endParaRPr lang="en-US" b="1">
              <a:latin typeface="Courier" panose="02060409020205020404" pitchFamily="49" charset="0"/>
            </a:endParaRP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cmatrix</a:t>
            </a:r>
            <a:r>
              <a:rPr lang="en-US" b="1">
                <a:latin typeface="Courier" panose="02060409020205020404" pitchFamily="49" charset="0"/>
              </a:rPr>
              <a:t>    </a:t>
            </a:r>
            <a:r>
              <a:rPr lang="en-US"/>
              <a:t>&lt;---Runs the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694C4-E56E-4500-B1CB-500F12AEE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140" y="3239174"/>
            <a:ext cx="4543719" cy="2822004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D0D48A-702F-44B9-948C-C9C7A0F86EEE}"/>
              </a:ext>
            </a:extLst>
          </p:cNvPr>
          <p:cNvSpPr txBox="1"/>
          <p:nvPr/>
        </p:nvSpPr>
        <p:spPr>
          <a:xfrm>
            <a:off x="6966408" y="4735615"/>
            <a:ext cx="20456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Looks even better in full screen!</a:t>
            </a:r>
          </a:p>
          <a:p>
            <a:endParaRPr lang="en-US" sz="1600"/>
          </a:p>
          <a:p>
            <a:r>
              <a:rPr lang="en-US" sz="1600">
                <a:solidFill>
                  <a:srgbClr val="FF0000"/>
                </a:solidFill>
              </a:rPr>
              <a:t>CTRL+C will stop </a:t>
            </a:r>
            <a:r>
              <a:rPr lang="en-US" sz="1600" err="1">
                <a:solidFill>
                  <a:srgbClr val="FF0000"/>
                </a:solidFill>
              </a:rPr>
              <a:t>cmatrix</a:t>
            </a:r>
            <a:endParaRPr 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60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04A4-D134-4425-8755-19F9689C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 the Red or Blue Pill?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446D3-5AA1-4DC6-B30B-C4F1CE107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Open the manual for </a:t>
            </a:r>
            <a:r>
              <a:rPr lang="en-US" err="1"/>
              <a:t>cmatrix</a:t>
            </a:r>
            <a:endParaRPr lang="en-US"/>
          </a:p>
          <a:p>
            <a:r>
              <a:rPr lang="en-US"/>
              <a:t>What does the manual say will happen if you press the “$” while the </a:t>
            </a:r>
            <a:r>
              <a:rPr lang="en-US" err="1"/>
              <a:t>cmatrix</a:t>
            </a:r>
            <a:r>
              <a:rPr lang="en-US"/>
              <a:t> command is running?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5183F-5852-492B-8EDD-97D00CA92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072" y="3680714"/>
            <a:ext cx="5921253" cy="1653683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154268-483F-4E19-9C6F-390F12FBB33F}"/>
              </a:ext>
            </a:extLst>
          </p:cNvPr>
          <p:cNvSpPr txBox="1"/>
          <p:nvPr/>
        </p:nvSpPr>
        <p:spPr>
          <a:xfrm>
            <a:off x="100750" y="4139854"/>
            <a:ext cx="2526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This line tells what the $ being pressed will change in the </a:t>
            </a:r>
            <a:r>
              <a:rPr lang="en-US" sz="1600" err="1">
                <a:solidFill>
                  <a:srgbClr val="FF0000"/>
                </a:solidFill>
              </a:rPr>
              <a:t>cmatrix</a:t>
            </a:r>
            <a:r>
              <a:rPr lang="en-US" sz="1600">
                <a:solidFill>
                  <a:srgbClr val="FF0000"/>
                </a:solidFill>
              </a:rPr>
              <a:t> program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9A0D78-20E3-40AC-97B1-D3B76EA5E68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627134" y="4251495"/>
            <a:ext cx="709955" cy="4269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68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AC02-2C69-4E6E-9360-E7AF9961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 the Red or Blue Pill?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0816E-B21D-4730-A1A7-DF5788760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Run the </a:t>
            </a:r>
            <a:r>
              <a:rPr lang="en-US" err="1"/>
              <a:t>cmatrix</a:t>
            </a:r>
            <a:r>
              <a:rPr lang="en-US"/>
              <a:t> program and then press the $.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cmatrix</a:t>
            </a:r>
            <a:endParaRPr lang="en-US" b="1">
              <a:latin typeface="Courier" panose="02060409020205020404" pitchFamily="49" charset="0"/>
            </a:endParaRP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$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92B47-AAFE-42B8-A3A8-F4B526920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701" y="2877094"/>
            <a:ext cx="4895126" cy="27488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20E82E-4CEE-4E25-8F6D-1EA1BA0933C2}"/>
              </a:ext>
            </a:extLst>
          </p:cNvPr>
          <p:cNvSpPr txBox="1"/>
          <p:nvPr/>
        </p:nvSpPr>
        <p:spPr>
          <a:xfrm>
            <a:off x="100750" y="4139854"/>
            <a:ext cx="252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You should notice the Matrix turn from green to blue!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50218F-CA5B-414E-BFF3-09860E6FC9B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627134" y="4251496"/>
            <a:ext cx="709955" cy="3038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01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BC5F-8255-441F-9A1C-C47281AB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You Cold?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26F10-3541-4B82-AAA9-CFCADEC1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2821"/>
            <a:ext cx="7886700" cy="4351338"/>
          </a:xfrm>
        </p:spPr>
        <p:txBody>
          <a:bodyPr/>
          <a:lstStyle/>
          <a:p>
            <a:r>
              <a:rPr lang="en-US"/>
              <a:t>Then start a fire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sudo</a:t>
            </a:r>
            <a:r>
              <a:rPr lang="en-US" b="1">
                <a:latin typeface="Courier" panose="02060409020205020404" pitchFamily="49" charset="0"/>
              </a:rPr>
              <a:t> apt install </a:t>
            </a:r>
            <a:r>
              <a:rPr lang="en-US" b="1" err="1">
                <a:latin typeface="Courier" panose="02060409020205020404" pitchFamily="49" charset="0"/>
              </a:rPr>
              <a:t>libaa</a:t>
            </a:r>
            <a:r>
              <a:rPr lang="en-US" b="1">
                <a:latin typeface="Courier" panose="02060409020205020404" pitchFamily="49" charset="0"/>
              </a:rPr>
              <a:t>-bin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aafire</a:t>
            </a:r>
            <a:r>
              <a:rPr lang="en-US" b="1">
                <a:latin typeface="Courier" panose="02060409020205020404" pitchFamily="49" charset="0"/>
              </a:rPr>
              <a:t>    </a:t>
            </a:r>
            <a:r>
              <a:rPr lang="en-US"/>
              <a:t>&lt;---starts the fire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62A57-0C97-46BE-A389-D9E251E05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529" y="3429000"/>
            <a:ext cx="4242941" cy="2932330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7145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BC5F-8255-441F-9A1C-C47281AB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768396"/>
          </a:xfrm>
        </p:spPr>
        <p:txBody>
          <a:bodyPr/>
          <a:lstStyle/>
          <a:p>
            <a:r>
              <a:rPr lang="en-US"/>
              <a:t>Are You Cold?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26F10-3541-4B82-AAA9-CFCADEC1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6" y="1373139"/>
            <a:ext cx="8361575" cy="4351338"/>
          </a:xfrm>
        </p:spPr>
        <p:txBody>
          <a:bodyPr/>
          <a:lstStyle/>
          <a:p>
            <a:r>
              <a:rPr lang="en-US"/>
              <a:t>Press “q” to exit the fire</a:t>
            </a:r>
          </a:p>
          <a:p>
            <a:r>
              <a:rPr lang="en-US"/>
              <a:t>Restart the fire but use the “&amp;” after the command: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aafire</a:t>
            </a:r>
            <a:r>
              <a:rPr lang="en-US" b="1">
                <a:latin typeface="Courier" panose="02060409020205020404" pitchFamily="49" charset="0"/>
              </a:rPr>
              <a:t> &amp;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3A016-85F6-403B-B08C-4FDDFEB24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269" y="2549142"/>
            <a:ext cx="5329679" cy="3565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4B1159-543A-4241-B8D1-3A020523C908}"/>
              </a:ext>
            </a:extLst>
          </p:cNvPr>
          <p:cNvSpPr txBox="1"/>
          <p:nvPr/>
        </p:nvSpPr>
        <p:spPr>
          <a:xfrm>
            <a:off x="251579" y="3244308"/>
            <a:ext cx="25263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Notice the “</a:t>
            </a:r>
            <a:r>
              <a:rPr lang="en-US" sz="1600" err="1">
                <a:solidFill>
                  <a:srgbClr val="FF0000"/>
                </a:solidFill>
              </a:rPr>
              <a:t>aafire</a:t>
            </a:r>
            <a:r>
              <a:rPr lang="en-US" sz="1600">
                <a:solidFill>
                  <a:srgbClr val="FF0000"/>
                </a:solidFill>
              </a:rPr>
              <a:t>” job is backgrounded and you are able to type another command.  The “&amp;” pushes a command/process to the background.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D5BD75-F30A-4156-A5FA-39EF4DBB1FB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777963" y="3346515"/>
            <a:ext cx="1284990" cy="8057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30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Fun with Linux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8000"/>
            <a:ext cx="7486650" cy="3850640"/>
          </a:xfrm>
        </p:spPr>
        <p:txBody>
          <a:bodyPr>
            <a:normAutofit lnSpcReduction="10000"/>
          </a:bodyPr>
          <a:lstStyle/>
          <a:p>
            <a:pPr marL="428625" indent="-428625">
              <a:buFont typeface="+mj-lt"/>
              <a:buAutoNum type="arabicPeriod"/>
            </a:pPr>
            <a:r>
              <a:rPr lang="en-US"/>
              <a:t>APT repository</a:t>
            </a:r>
          </a:p>
          <a:p>
            <a:pPr marL="428625" indent="-428625">
              <a:buFont typeface="+mj-lt"/>
              <a:buAutoNum type="arabicPeriod"/>
            </a:pPr>
            <a:r>
              <a:rPr lang="en-US" err="1"/>
              <a:t>cowsay</a:t>
            </a:r>
            <a:r>
              <a:rPr lang="en-US"/>
              <a:t>, fortune, and lolcat</a:t>
            </a:r>
          </a:p>
          <a:p>
            <a:pPr marL="428625" indent="-428625">
              <a:buFont typeface="+mj-lt"/>
              <a:buAutoNum type="arabicPeriod"/>
            </a:pPr>
            <a:r>
              <a:rPr lang="en-US"/>
              <a:t>The Number Pi</a:t>
            </a:r>
          </a:p>
          <a:p>
            <a:pPr marL="428625" indent="-428625">
              <a:buFont typeface="+mj-lt"/>
              <a:buAutoNum type="arabicPeriod"/>
            </a:pPr>
            <a:r>
              <a:rPr lang="en-US"/>
              <a:t>What if you misspell “ls”?</a:t>
            </a:r>
          </a:p>
          <a:p>
            <a:pPr marL="428625" indent="-428625">
              <a:buFont typeface="+mj-lt"/>
              <a:buAutoNum type="arabicPeriod"/>
            </a:pPr>
            <a:r>
              <a:rPr lang="en-US"/>
              <a:t>Cat and Mouse</a:t>
            </a:r>
          </a:p>
          <a:p>
            <a:pPr marL="428625" indent="-428625">
              <a:buFont typeface="+mj-lt"/>
              <a:buAutoNum type="arabicPeriod"/>
            </a:pPr>
            <a:r>
              <a:rPr lang="en-US"/>
              <a:t>Take the Red or Blue Pill?</a:t>
            </a:r>
          </a:p>
          <a:p>
            <a:pPr marL="428625" indent="-428625">
              <a:buFont typeface="+mj-lt"/>
              <a:buAutoNum type="arabicPeriod"/>
            </a:pPr>
            <a:r>
              <a:rPr lang="en-US"/>
              <a:t>Are You Cold?</a:t>
            </a:r>
          </a:p>
          <a:p>
            <a:pPr marL="428625" indent="-428625">
              <a:buFont typeface="+mj-lt"/>
              <a:buAutoNum type="arabicPeriod"/>
            </a:pPr>
            <a:r>
              <a:rPr lang="en-US"/>
              <a:t>New Identity?</a:t>
            </a:r>
          </a:p>
          <a:p>
            <a:pPr marL="428625" indent="-428625">
              <a:buFont typeface="+mj-lt"/>
              <a:buAutoNum type="arabicPeriod"/>
            </a:pPr>
            <a:r>
              <a:rPr lang="en-US"/>
              <a:t>Aquarium? Yes Please!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AC9E2-3CF1-45C4-8805-568A2BDA7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654" y="1603668"/>
            <a:ext cx="3261672" cy="2099652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DDA6AD-B4BC-47B0-81B7-8B19907C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601" y="3340706"/>
            <a:ext cx="3089788" cy="1913626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80D5-A923-432D-BE21-703575ED0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860358"/>
          </a:xfrm>
        </p:spPr>
        <p:txBody>
          <a:bodyPr/>
          <a:lstStyle/>
          <a:p>
            <a:r>
              <a:rPr lang="en-US"/>
              <a:t>New Identity?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046AB-C097-4240-A383-BFC35680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52" y="1187779"/>
            <a:ext cx="7886700" cy="4800651"/>
          </a:xfrm>
        </p:spPr>
        <p:txBody>
          <a:bodyPr/>
          <a:lstStyle/>
          <a:p>
            <a:pPr marL="0" indent="0">
              <a:buNone/>
            </a:pPr>
            <a:r>
              <a:rPr lang="en-US" b="1" err="1">
                <a:latin typeface="Courier" panose="02060409020205020404" pitchFamily="49" charset="0"/>
              </a:rPr>
              <a:t>sudo</a:t>
            </a:r>
            <a:r>
              <a:rPr lang="en-US" b="1">
                <a:latin typeface="Courier" panose="02060409020205020404" pitchFamily="49" charset="0"/>
              </a:rPr>
              <a:t> apt-get install rig</a:t>
            </a:r>
          </a:p>
          <a:p>
            <a:pPr marL="0" indent="0">
              <a:buNone/>
            </a:pPr>
            <a:r>
              <a:rPr lang="en-US" b="1">
                <a:latin typeface="Courier" panose="02060409020205020404" pitchFamily="49" charset="0"/>
              </a:rPr>
              <a:t>rig    </a:t>
            </a:r>
            <a:r>
              <a:rPr lang="en-US"/>
              <a:t>&lt;----Creates a new identity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5AF87-BF94-467C-9991-BFD07C545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11" y="2643976"/>
            <a:ext cx="7018578" cy="3848897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5251A3-22C4-469B-B57F-8B7030E34F38}"/>
              </a:ext>
            </a:extLst>
          </p:cNvPr>
          <p:cNvSpPr txBox="1"/>
          <p:nvPr/>
        </p:nvSpPr>
        <p:spPr>
          <a:xfrm>
            <a:off x="-144348" y="2437399"/>
            <a:ext cx="1263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New Identities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C0E0BA-0CAA-4491-AE83-25AAF0BBDAB4}"/>
              </a:ext>
            </a:extLst>
          </p:cNvPr>
          <p:cNvCxnSpPr>
            <a:cxnSpLocks/>
          </p:cNvCxnSpPr>
          <p:nvPr/>
        </p:nvCxnSpPr>
        <p:spPr>
          <a:xfrm>
            <a:off x="628650" y="3022174"/>
            <a:ext cx="434061" cy="5659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9E67E3-E5A2-49DC-BCA7-743FAAE42F3A}"/>
              </a:ext>
            </a:extLst>
          </p:cNvPr>
          <p:cNvSpPr txBox="1"/>
          <p:nvPr/>
        </p:nvSpPr>
        <p:spPr>
          <a:xfrm>
            <a:off x="7534962" y="1871469"/>
            <a:ext cx="1263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Cozy fire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AE07E7-77E3-43A3-BC20-7E3589F566D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534962" y="2210023"/>
            <a:ext cx="631596" cy="13780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3E7A0E-FE22-41BF-AAF4-DAC685D756CC}"/>
              </a:ext>
            </a:extLst>
          </p:cNvPr>
          <p:cNvSpPr txBox="1"/>
          <p:nvPr/>
        </p:nvSpPr>
        <p:spPr>
          <a:xfrm>
            <a:off x="4152310" y="2210023"/>
            <a:ext cx="1263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Cat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BBEA8F-E3DA-49AA-8EF8-6BA535D4403D}"/>
              </a:ext>
            </a:extLst>
          </p:cNvPr>
          <p:cNvCxnSpPr>
            <a:cxnSpLocks/>
          </p:cNvCxnSpPr>
          <p:nvPr/>
        </p:nvCxnSpPr>
        <p:spPr>
          <a:xfrm flipH="1">
            <a:off x="3450210" y="2437399"/>
            <a:ext cx="1121790" cy="5847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41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6E69-DE50-44B0-95E2-365B801C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Identity?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EC6C6-E798-4AD7-929E-477AB144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5885272" cy="4351338"/>
          </a:xfrm>
        </p:spPr>
        <p:txBody>
          <a:bodyPr/>
          <a:lstStyle/>
          <a:p>
            <a:r>
              <a:rPr lang="en-US"/>
              <a:t>Where does the </a:t>
            </a:r>
            <a:r>
              <a:rPr lang="en-US" b="1">
                <a:latin typeface="Courier" panose="02060409020205020404" pitchFamily="49" charset="0"/>
              </a:rPr>
              <a:t>rig</a:t>
            </a:r>
            <a:r>
              <a:rPr lang="en-US"/>
              <a:t> command get these “identities” from?</a:t>
            </a:r>
          </a:p>
          <a:p>
            <a:r>
              <a:rPr lang="en-US"/>
              <a:t>Open the </a:t>
            </a:r>
            <a:r>
              <a:rPr lang="en-US" b="1">
                <a:latin typeface="Courier" panose="02060409020205020404" pitchFamily="49" charset="0"/>
              </a:rPr>
              <a:t>rig</a:t>
            </a:r>
            <a:r>
              <a:rPr lang="en-US"/>
              <a:t> manual</a:t>
            </a: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man rig</a:t>
            </a:r>
          </a:p>
          <a:p>
            <a:r>
              <a:rPr lang="en-US"/>
              <a:t>Look for FILES 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B24DC-CD3E-4E71-A40E-DC3A210F5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595" y="2793776"/>
            <a:ext cx="3801720" cy="1438772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D8BA9B-03E1-406D-AF39-B400C8456B61}"/>
              </a:ext>
            </a:extLst>
          </p:cNvPr>
          <p:cNvSpPr txBox="1"/>
          <p:nvPr/>
        </p:nvSpPr>
        <p:spPr>
          <a:xfrm>
            <a:off x="4996206" y="4797025"/>
            <a:ext cx="2771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The file that the rig command pulls street names from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1C481A-BDED-4D42-ACF8-4476CD97E8BF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381947" y="3429000"/>
            <a:ext cx="1140643" cy="13680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847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3D3D-EFC8-4EC1-B4A1-5FE104D1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964052"/>
          </a:xfrm>
        </p:spPr>
        <p:txBody>
          <a:bodyPr/>
          <a:lstStyle/>
          <a:p>
            <a:r>
              <a:rPr lang="en-US"/>
              <a:t>New Identity?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947C-2AAB-4D54-A784-5EFB55EBB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9180"/>
            <a:ext cx="7886700" cy="4746496"/>
          </a:xfrm>
        </p:spPr>
        <p:txBody>
          <a:bodyPr/>
          <a:lstStyle/>
          <a:p>
            <a:r>
              <a:rPr lang="en-US"/>
              <a:t>Use the concatenate command to display the contents of the street names file:</a:t>
            </a: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cat </a:t>
            </a:r>
            <a:r>
              <a:rPr lang="en-US" b="1">
                <a:solidFill>
                  <a:schemeClr val="bg2">
                    <a:lumMod val="50000"/>
                  </a:schemeClr>
                </a:solidFill>
                <a:latin typeface="Courier" panose="02060409020205020404" pitchFamily="49" charset="0"/>
              </a:rPr>
              <a:t>&lt;</a:t>
            </a:r>
            <a:r>
              <a:rPr lang="en-US" b="1" err="1">
                <a:solidFill>
                  <a:schemeClr val="bg2">
                    <a:lumMod val="50000"/>
                  </a:schemeClr>
                </a:solidFill>
                <a:latin typeface="Courier" panose="02060409020205020404" pitchFamily="49" charset="0"/>
              </a:rPr>
              <a:t>path_to_file</a:t>
            </a:r>
            <a:r>
              <a:rPr lang="en-US" b="1">
                <a:solidFill>
                  <a:schemeClr val="bg2">
                    <a:lumMod val="50000"/>
                  </a:schemeClr>
                </a:solidFill>
                <a:latin typeface="Courier" panose="02060409020205020404" pitchFamily="49" charset="0"/>
              </a:rPr>
              <a:t>&gt;</a:t>
            </a:r>
            <a:r>
              <a:rPr lang="en-US" b="1">
                <a:latin typeface="Courier" panose="02060409020205020404" pitchFamily="49" charset="0"/>
              </a:rPr>
              <a:t>/</a:t>
            </a:r>
            <a:r>
              <a:rPr lang="en-US" b="1" err="1">
                <a:latin typeface="Courier" panose="02060409020205020404" pitchFamily="49" charset="0"/>
              </a:rPr>
              <a:t>street.idx</a:t>
            </a:r>
            <a:endParaRPr lang="en-US" b="1">
              <a:latin typeface="Courier" panose="020604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A09AD1-9CFE-4E62-8077-6487D7780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650" y="2772680"/>
            <a:ext cx="6233700" cy="2217612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C13CD8-7541-4210-9E47-E20019ED3A23}"/>
              </a:ext>
            </a:extLst>
          </p:cNvPr>
          <p:cNvSpPr txBox="1"/>
          <p:nvPr/>
        </p:nvSpPr>
        <p:spPr>
          <a:xfrm>
            <a:off x="0" y="3608514"/>
            <a:ext cx="21493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The</a:t>
            </a:r>
            <a:r>
              <a:rPr lang="en-US" sz="1600">
                <a:solidFill>
                  <a:srgbClr val="FF0000"/>
                </a:solidFill>
                <a:latin typeface="Courier" panose="02060409020205020404" pitchFamily="49" charset="0"/>
              </a:rPr>
              <a:t> cat </a:t>
            </a:r>
            <a:r>
              <a:rPr lang="en-US" sz="1600">
                <a:solidFill>
                  <a:srgbClr val="FF0000"/>
                </a:solidFill>
              </a:rPr>
              <a:t>command displays the text of a file into the Terminal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3E414-44EE-492E-8ED6-D908FAADACA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074656" y="2488678"/>
            <a:ext cx="377072" cy="11198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0995C8-AA9C-4222-8F57-58797CD45935}"/>
              </a:ext>
            </a:extLst>
          </p:cNvPr>
          <p:cNvSpPr txBox="1"/>
          <p:nvPr/>
        </p:nvSpPr>
        <p:spPr>
          <a:xfrm>
            <a:off x="3802311" y="5372898"/>
            <a:ext cx="2149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List of street names the </a:t>
            </a:r>
            <a:r>
              <a:rPr lang="en-US" sz="1600">
                <a:solidFill>
                  <a:srgbClr val="FF0000"/>
                </a:solidFill>
                <a:latin typeface="Courier" panose="02060409020205020404" pitchFamily="49" charset="0"/>
              </a:rPr>
              <a:t>rig</a:t>
            </a:r>
            <a:r>
              <a:rPr lang="en-US" sz="1600">
                <a:solidFill>
                  <a:srgbClr val="FF0000"/>
                </a:solidFill>
              </a:rPr>
              <a:t> command pulls from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CCE5B3-5553-4183-84A4-1813B08B1C6C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876967" y="4253062"/>
            <a:ext cx="377072" cy="11198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338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0B38-C987-471C-B330-2934633C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3"/>
          </a:xfrm>
        </p:spPr>
        <p:txBody>
          <a:bodyPr/>
          <a:lstStyle/>
          <a:p>
            <a:r>
              <a:rPr lang="en-US"/>
              <a:t>New Identity?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5C8E7-3DC3-4AAC-A54A-91B3FFBF4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3975"/>
            <a:ext cx="7886700" cy="4852989"/>
          </a:xfrm>
        </p:spPr>
        <p:txBody>
          <a:bodyPr/>
          <a:lstStyle/>
          <a:p>
            <a:r>
              <a:rPr lang="en-US"/>
              <a:t>Want to add streets to rig? Open the nano editor to add streets: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sudo</a:t>
            </a:r>
            <a:r>
              <a:rPr lang="en-US" b="1">
                <a:latin typeface="Courier" panose="02060409020205020404" pitchFamily="49" charset="0"/>
              </a:rPr>
              <a:t> nano</a:t>
            </a:r>
            <a:r>
              <a:rPr lang="en-US"/>
              <a:t> </a:t>
            </a:r>
            <a:r>
              <a:rPr lang="en-US" b="1">
                <a:solidFill>
                  <a:srgbClr val="E7E6E6">
                    <a:lumMod val="50000"/>
                  </a:srgbClr>
                </a:solidFill>
                <a:latin typeface="Courier" panose="02060409020205020404" pitchFamily="49" charset="0"/>
              </a:rPr>
              <a:t>&lt;</a:t>
            </a:r>
            <a:r>
              <a:rPr lang="en-US" b="1" err="1">
                <a:solidFill>
                  <a:srgbClr val="E7E6E6">
                    <a:lumMod val="50000"/>
                  </a:srgbClr>
                </a:solidFill>
                <a:latin typeface="Courier" panose="02060409020205020404" pitchFamily="49" charset="0"/>
              </a:rPr>
              <a:t>path_to_file</a:t>
            </a:r>
            <a:r>
              <a:rPr lang="en-US" b="1">
                <a:solidFill>
                  <a:srgbClr val="E7E6E6">
                    <a:lumMod val="50000"/>
                  </a:srgbClr>
                </a:solidFill>
                <a:latin typeface="Courier" panose="02060409020205020404" pitchFamily="49" charset="0"/>
              </a:rPr>
              <a:t>&gt;</a:t>
            </a:r>
            <a:r>
              <a:rPr lang="en-US" b="1">
                <a:solidFill>
                  <a:prstClr val="black"/>
                </a:solidFill>
                <a:latin typeface="Courier" panose="02060409020205020404" pitchFamily="49" charset="0"/>
              </a:rPr>
              <a:t>/</a:t>
            </a:r>
            <a:r>
              <a:rPr lang="en-US" b="1" err="1">
                <a:solidFill>
                  <a:prstClr val="black"/>
                </a:solidFill>
                <a:latin typeface="Courier" panose="02060409020205020404" pitchFamily="49" charset="0"/>
              </a:rPr>
              <a:t>street.idx</a:t>
            </a:r>
            <a:endParaRPr lang="en-US" b="1">
              <a:solidFill>
                <a:prstClr val="black"/>
              </a:solidFill>
              <a:latin typeface="Courier" panose="020604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4B574-05DE-4F3E-9D41-24745859E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13" y="2850618"/>
            <a:ext cx="8534374" cy="412688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B96953-F9BE-4157-892E-A755FB2C4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837" y="3467793"/>
            <a:ext cx="4025223" cy="2853862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001B9C-9293-4776-B6DF-E4FBE7DCD7CF}"/>
              </a:ext>
            </a:extLst>
          </p:cNvPr>
          <p:cNvSpPr txBox="1"/>
          <p:nvPr/>
        </p:nvSpPr>
        <p:spPr>
          <a:xfrm>
            <a:off x="5453302" y="3997776"/>
            <a:ext cx="2149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The nano editor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CEE66E-EFC7-4153-BCEC-8E38DE7FCF7F}"/>
              </a:ext>
            </a:extLst>
          </p:cNvPr>
          <p:cNvCxnSpPr>
            <a:cxnSpLocks/>
          </p:cNvCxnSpPr>
          <p:nvPr/>
        </p:nvCxnSpPr>
        <p:spPr>
          <a:xfrm flipH="1">
            <a:off x="2884603" y="4167053"/>
            <a:ext cx="2818613" cy="5369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506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3EA4-A0D8-49BF-B502-524485A6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907492"/>
          </a:xfrm>
        </p:spPr>
        <p:txBody>
          <a:bodyPr/>
          <a:lstStyle/>
          <a:p>
            <a:r>
              <a:rPr lang="en-US"/>
              <a:t>New Identity?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4BE657-068B-431E-97C1-EA45942BA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757" y="1962165"/>
            <a:ext cx="4435224" cy="272819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A27802-7C9C-49D8-8B35-CF17C35C6199}"/>
              </a:ext>
            </a:extLst>
          </p:cNvPr>
          <p:cNvSpPr txBox="1">
            <a:spLocks/>
          </p:cNvSpPr>
          <p:nvPr/>
        </p:nvSpPr>
        <p:spPr>
          <a:xfrm>
            <a:off x="628650" y="1323975"/>
            <a:ext cx="7886700" cy="722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5" indent="-228585" algn="l" defTabSz="914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57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29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01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271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443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5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/>
              <a:t>Add street names!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F58D80-C58E-4AD3-B58A-0E5F6614FFB8}"/>
              </a:ext>
            </a:extLst>
          </p:cNvPr>
          <p:cNvSpPr txBox="1"/>
          <p:nvPr/>
        </p:nvSpPr>
        <p:spPr>
          <a:xfrm>
            <a:off x="2653542" y="2771351"/>
            <a:ext cx="2149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Added street names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89AAD5-C46D-4668-900F-192C4A65A7C5}"/>
              </a:ext>
            </a:extLst>
          </p:cNvPr>
          <p:cNvCxnSpPr>
            <a:cxnSpLocks/>
          </p:cNvCxnSpPr>
          <p:nvPr/>
        </p:nvCxnSpPr>
        <p:spPr>
          <a:xfrm flipH="1">
            <a:off x="1753388" y="3109905"/>
            <a:ext cx="1244336" cy="8560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FA1C7C-72F0-49F1-868F-9A8CBA3A2547}"/>
              </a:ext>
            </a:extLst>
          </p:cNvPr>
          <p:cNvSpPr txBox="1"/>
          <p:nvPr/>
        </p:nvSpPr>
        <p:spPr>
          <a:xfrm>
            <a:off x="5300200" y="2356767"/>
            <a:ext cx="35771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To Exit the nano editor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Press </a:t>
            </a:r>
            <a:r>
              <a:rPr lang="en-US" sz="2000" err="1">
                <a:solidFill>
                  <a:schemeClr val="tx1"/>
                </a:solidFill>
              </a:rPr>
              <a:t>CTRL+x</a:t>
            </a:r>
            <a:r>
              <a:rPr lang="en-US" sz="2000">
                <a:solidFill>
                  <a:schemeClr val="tx1"/>
                </a:solidFill>
              </a:rPr>
              <a:t> to exit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Press “y” for yes that you want to save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Hit ENTER to confirm the file name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6BD63A-C21E-40C8-BCBF-2640B1A0D1D5}"/>
              </a:ext>
            </a:extLst>
          </p:cNvPr>
          <p:cNvSpPr txBox="1">
            <a:spLocks/>
          </p:cNvSpPr>
          <p:nvPr/>
        </p:nvSpPr>
        <p:spPr>
          <a:xfrm>
            <a:off x="507672" y="5031500"/>
            <a:ext cx="7886700" cy="722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5" indent="-228585" algn="l" defTabSz="914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57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29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01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271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443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5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/>
              <a:t>Use the </a:t>
            </a:r>
            <a:r>
              <a:rPr lang="en-US" sz="2000">
                <a:latin typeface="Courier" panose="02060409020205020404" pitchFamily="49" charset="0"/>
              </a:rPr>
              <a:t>rig</a:t>
            </a:r>
            <a:r>
              <a:rPr lang="en-US" sz="2000" b="0"/>
              <a:t> command until you see one of your new streets!</a:t>
            </a:r>
          </a:p>
        </p:txBody>
      </p:sp>
    </p:spTree>
    <p:extLst>
      <p:ext uri="{BB962C8B-B14F-4D97-AF65-F5344CB8AC3E}">
        <p14:creationId xmlns:p14="http://schemas.microsoft.com/office/powerpoint/2010/main" val="3085827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8C61631-2961-407B-9B99-503B2AD92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13" y="3880579"/>
            <a:ext cx="8415458" cy="1507920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DC5FD2-BD98-4905-B187-E0B5518C0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9211"/>
          </a:xfrm>
        </p:spPr>
        <p:txBody>
          <a:bodyPr/>
          <a:lstStyle/>
          <a:p>
            <a:r>
              <a:rPr lang="en-US"/>
              <a:t>Aquarium? Yes Please!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36BDB-AADD-4F67-8273-59A904EBB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13" y="1338606"/>
            <a:ext cx="8682087" cy="4838358"/>
          </a:xfrm>
        </p:spPr>
        <p:txBody>
          <a:bodyPr/>
          <a:lstStyle/>
          <a:p>
            <a:r>
              <a:rPr lang="en-US"/>
              <a:t>Open a new Terminal</a:t>
            </a:r>
          </a:p>
          <a:p>
            <a:r>
              <a:rPr lang="en-US"/>
              <a:t>Navigate to the Desktop</a:t>
            </a: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cd Desktop</a:t>
            </a:r>
          </a:p>
          <a:p>
            <a:r>
              <a:rPr lang="en-US"/>
              <a:t>Download the </a:t>
            </a:r>
            <a:r>
              <a:rPr lang="en-US" err="1"/>
              <a:t>asciiaquarium</a:t>
            </a:r>
            <a:r>
              <a:rPr lang="en-US"/>
              <a:t> files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BA9388-E759-42BA-B492-F5D04B88A56A}"/>
              </a:ext>
            </a:extLst>
          </p:cNvPr>
          <p:cNvSpPr txBox="1">
            <a:spLocks/>
          </p:cNvSpPr>
          <p:nvPr/>
        </p:nvSpPr>
        <p:spPr>
          <a:xfrm>
            <a:off x="76199" y="3348086"/>
            <a:ext cx="8991601" cy="601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5" indent="-228585" algn="l" defTabSz="914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57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29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01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271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443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5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err="1">
                <a:latin typeface="Courier" panose="02060409020205020404" pitchFamily="49" charset="0"/>
              </a:rPr>
              <a:t>wget</a:t>
            </a:r>
            <a:r>
              <a:rPr lang="en-US" sz="1600" b="1">
                <a:latin typeface="Courier" panose="02060409020205020404" pitchFamily="49" charset="0"/>
              </a:rPr>
              <a:t> http://www.robobunny.com/projects/asciiquarium/asciiquarium.tar.gz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15D29-8A18-4039-992D-5459254281EB}"/>
              </a:ext>
            </a:extLst>
          </p:cNvPr>
          <p:cNvSpPr txBox="1"/>
          <p:nvPr/>
        </p:nvSpPr>
        <p:spPr>
          <a:xfrm>
            <a:off x="2784217" y="5661876"/>
            <a:ext cx="2149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The </a:t>
            </a:r>
            <a:r>
              <a:rPr lang="en-US" sz="1600" err="1">
                <a:solidFill>
                  <a:srgbClr val="FF0000"/>
                </a:solidFill>
              </a:rPr>
              <a:t>wget</a:t>
            </a:r>
            <a:r>
              <a:rPr lang="en-US" sz="1600">
                <a:solidFill>
                  <a:srgbClr val="FF0000"/>
                </a:solidFill>
              </a:rPr>
              <a:t> command retrieves content from web servers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0D34D5-E6FB-4587-A8A6-60369B705620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007151" y="4344063"/>
            <a:ext cx="851722" cy="13178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8490D1-375D-4936-973C-7BE938F2E25F}"/>
              </a:ext>
            </a:extLst>
          </p:cNvPr>
          <p:cNvSpPr txBox="1"/>
          <p:nvPr/>
        </p:nvSpPr>
        <p:spPr>
          <a:xfrm>
            <a:off x="6532776" y="1835344"/>
            <a:ext cx="2149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You should see the asciiquarium.tar.gz file on your Desktop</a:t>
            </a:r>
          </a:p>
        </p:txBody>
      </p:sp>
    </p:spTree>
    <p:extLst>
      <p:ext uri="{BB962C8B-B14F-4D97-AF65-F5344CB8AC3E}">
        <p14:creationId xmlns:p14="http://schemas.microsoft.com/office/powerpoint/2010/main" val="3698199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14C3FD9-9F6D-47A2-BF77-D1C8CD27B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219" y="1527488"/>
            <a:ext cx="3680779" cy="4282811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973788-AFBA-44E2-AD56-9F8CEAA4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Aquarium? Yes Please!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CD964-2B94-4058-A27F-8EBE5B5C96AA}"/>
              </a:ext>
            </a:extLst>
          </p:cNvPr>
          <p:cNvSpPr txBox="1"/>
          <p:nvPr/>
        </p:nvSpPr>
        <p:spPr>
          <a:xfrm>
            <a:off x="62206" y="2345455"/>
            <a:ext cx="47855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This is the website for www.robobunny.com/projects/asciiquarium, the </a:t>
            </a:r>
            <a:r>
              <a:rPr lang="en-US" sz="1600" err="1">
                <a:solidFill>
                  <a:srgbClr val="FF0000"/>
                </a:solidFill>
              </a:rPr>
              <a:t>wget</a:t>
            </a:r>
            <a:r>
              <a:rPr lang="en-US" sz="1600">
                <a:solidFill>
                  <a:srgbClr val="FF0000"/>
                </a:solidFill>
              </a:rPr>
              <a:t> command goes to this website and pulls the asciiquarium.tar.gz file from this website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0B428F-C819-4241-B17A-F46C62BC2825}"/>
              </a:ext>
            </a:extLst>
          </p:cNvPr>
          <p:cNvCxnSpPr>
            <a:cxnSpLocks/>
          </p:cNvCxnSpPr>
          <p:nvPr/>
        </p:nvCxnSpPr>
        <p:spPr>
          <a:xfrm>
            <a:off x="3082565" y="3429000"/>
            <a:ext cx="1847654" cy="5208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D1ED85-1F14-4C11-9058-94481E7BF579}"/>
              </a:ext>
            </a:extLst>
          </p:cNvPr>
          <p:cNvSpPr txBox="1"/>
          <p:nvPr/>
        </p:nvSpPr>
        <p:spPr>
          <a:xfrm>
            <a:off x="1027286" y="4218345"/>
            <a:ext cx="3186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What is a tar.gz file?  It is similar to a .zip file, it is a much larger file that is compressed down to a much smaller file</a:t>
            </a:r>
          </a:p>
        </p:txBody>
      </p:sp>
    </p:spTree>
    <p:extLst>
      <p:ext uri="{BB962C8B-B14F-4D97-AF65-F5344CB8AC3E}">
        <p14:creationId xmlns:p14="http://schemas.microsoft.com/office/powerpoint/2010/main" val="3819690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85D78B0-B5B0-4B90-8FEA-3EE255997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52" y="2962099"/>
            <a:ext cx="6956415" cy="1325032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772CF3-4FD0-423B-865D-2FC25B11A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011186"/>
          </a:xfrm>
        </p:spPr>
        <p:txBody>
          <a:bodyPr/>
          <a:lstStyle/>
          <a:p>
            <a:r>
              <a:rPr lang="en-US"/>
              <a:t>Aquarium? Yes Please!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B60D5-0979-4D7A-AC9F-24209ABDD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3703"/>
            <a:ext cx="7886700" cy="4640395"/>
          </a:xfrm>
        </p:spPr>
        <p:txBody>
          <a:bodyPr>
            <a:normAutofit/>
          </a:bodyPr>
          <a:lstStyle/>
          <a:p>
            <a:r>
              <a:rPr lang="en-US" sz="2400"/>
              <a:t>Decompress the file using the following command:</a:t>
            </a:r>
          </a:p>
          <a:p>
            <a:pPr marL="457172" lvl="1" indent="0">
              <a:buNone/>
            </a:pPr>
            <a:r>
              <a:rPr lang="en-US" sz="2000" b="1">
                <a:latin typeface="Courier" panose="02060409020205020404" pitchFamily="49" charset="0"/>
              </a:rPr>
              <a:t>tar -</a:t>
            </a:r>
            <a:r>
              <a:rPr lang="en-US" sz="2000" b="1" err="1">
                <a:latin typeface="Courier" panose="02060409020205020404" pitchFamily="49" charset="0"/>
              </a:rPr>
              <a:t>zxf</a:t>
            </a:r>
            <a:r>
              <a:rPr lang="en-US" sz="2000" b="1">
                <a:latin typeface="Courier" panose="02060409020205020404" pitchFamily="49" charset="0"/>
              </a:rPr>
              <a:t> asciiquarium.tar.gz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70E0-0172-404E-920F-708D329AD416}"/>
              </a:ext>
            </a:extLst>
          </p:cNvPr>
          <p:cNvSpPr txBox="1"/>
          <p:nvPr/>
        </p:nvSpPr>
        <p:spPr>
          <a:xfrm>
            <a:off x="1263192" y="5041919"/>
            <a:ext cx="45899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You should see the asciiquarium_1.1 directory appear on your Desktop!  This file has been decompressed/unzipped and brought to the Desktop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2FCE8D-804B-4DD6-963F-B223A9919B42}"/>
              </a:ext>
            </a:extLst>
          </p:cNvPr>
          <p:cNvCxnSpPr>
            <a:cxnSpLocks/>
          </p:cNvCxnSpPr>
          <p:nvPr/>
        </p:nvCxnSpPr>
        <p:spPr>
          <a:xfrm flipH="1" flipV="1">
            <a:off x="1046375" y="3903901"/>
            <a:ext cx="593889" cy="10074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06CF14-4738-4A37-BAD8-6B485CCD7AFF}"/>
              </a:ext>
            </a:extLst>
          </p:cNvPr>
          <p:cNvSpPr txBox="1"/>
          <p:nvPr/>
        </p:nvSpPr>
        <p:spPr>
          <a:xfrm>
            <a:off x="6047239" y="4588309"/>
            <a:ext cx="2662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-x extracts the files</a:t>
            </a:r>
          </a:p>
          <a:p>
            <a:r>
              <a:rPr lang="en-US" sz="1600">
                <a:solidFill>
                  <a:srgbClr val="FF0000"/>
                </a:solidFill>
              </a:rPr>
              <a:t>-f denotes the file</a:t>
            </a:r>
          </a:p>
          <a:p>
            <a:r>
              <a:rPr lang="en-US" sz="1600">
                <a:solidFill>
                  <a:srgbClr val="FF0000"/>
                </a:solidFill>
              </a:rPr>
              <a:t>-z filters the .</a:t>
            </a:r>
            <a:r>
              <a:rPr lang="en-US" sz="1600" err="1">
                <a:solidFill>
                  <a:srgbClr val="FF0000"/>
                </a:solidFill>
              </a:rPr>
              <a:t>gz</a:t>
            </a:r>
            <a:endParaRPr lang="en-US" sz="1600">
              <a:solidFill>
                <a:srgbClr val="FF0000"/>
              </a:solidFill>
            </a:endParaRPr>
          </a:p>
          <a:p>
            <a:endParaRPr 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47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320C-148B-4C56-A6B3-F9C2026C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916918"/>
          </a:xfrm>
        </p:spPr>
        <p:txBody>
          <a:bodyPr/>
          <a:lstStyle/>
          <a:p>
            <a:r>
              <a:rPr lang="en-US"/>
              <a:t>Aquarium? Yes Please!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9E2E2-1844-46A0-97EC-17DECBFB5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2046"/>
            <a:ext cx="7886700" cy="4894918"/>
          </a:xfrm>
        </p:spPr>
        <p:txBody>
          <a:bodyPr/>
          <a:lstStyle/>
          <a:p>
            <a:r>
              <a:rPr lang="en-US"/>
              <a:t>Navigate into the asciiquarium_1.1 folder</a:t>
            </a: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cd asciiquarium_1.1</a:t>
            </a:r>
          </a:p>
          <a:p>
            <a:r>
              <a:rPr lang="en-US"/>
              <a:t>List out the files</a:t>
            </a: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ls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B0D34-113C-4447-A7A9-2ECB30DC7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90" y="3280420"/>
            <a:ext cx="7151620" cy="1235019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EEDD82-6C7B-49DC-8458-52C82CEBFEB3}"/>
              </a:ext>
            </a:extLst>
          </p:cNvPr>
          <p:cNvSpPr txBox="1"/>
          <p:nvPr/>
        </p:nvSpPr>
        <p:spPr>
          <a:xfrm>
            <a:off x="1834341" y="4915095"/>
            <a:ext cx="5475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You should see the </a:t>
            </a:r>
            <a:r>
              <a:rPr lang="en-US" sz="1600" err="1">
                <a:solidFill>
                  <a:srgbClr val="FF0000"/>
                </a:solidFill>
              </a:rPr>
              <a:t>asciiquarium</a:t>
            </a:r>
            <a:r>
              <a:rPr lang="en-US" sz="1600">
                <a:solidFill>
                  <a:srgbClr val="FF0000"/>
                </a:solidFill>
              </a:rPr>
              <a:t> program as well as the README document!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99ED70-46F4-413B-A5F7-D1D4281F4F32}"/>
              </a:ext>
            </a:extLst>
          </p:cNvPr>
          <p:cNvCxnSpPr>
            <a:cxnSpLocks/>
          </p:cNvCxnSpPr>
          <p:nvPr/>
        </p:nvCxnSpPr>
        <p:spPr>
          <a:xfrm flipH="1" flipV="1">
            <a:off x="1834340" y="3897929"/>
            <a:ext cx="588349" cy="10078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50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7EA0FF-40AF-409A-8066-10EA419E2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41" y="2963260"/>
            <a:ext cx="8280517" cy="1455915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6C964-E5C0-4552-A8ED-6B6AD55F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Aquarium? Yes Please!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867A6-41B1-405D-8581-648E5CD2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89435"/>
            <a:ext cx="8204265" cy="4687529"/>
          </a:xfrm>
        </p:spPr>
        <p:txBody>
          <a:bodyPr/>
          <a:lstStyle/>
          <a:p>
            <a:r>
              <a:rPr lang="en-US"/>
              <a:t>Try to use the following command:</a:t>
            </a: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./</a:t>
            </a:r>
            <a:r>
              <a:rPr lang="en-US" b="1" err="1">
                <a:latin typeface="Courier" panose="02060409020205020404" pitchFamily="49" charset="0"/>
              </a:rPr>
              <a:t>asciiquarium</a:t>
            </a:r>
            <a:r>
              <a:rPr lang="en-US" b="1">
                <a:latin typeface="Courier" panose="02060409020205020404" pitchFamily="49" charset="0"/>
              </a:rPr>
              <a:t> </a:t>
            </a:r>
            <a:r>
              <a:rPr lang="en-US"/>
              <a:t>or </a:t>
            </a:r>
            <a:r>
              <a:rPr lang="en-US" b="1" err="1">
                <a:latin typeface="Courier" panose="02060409020205020404" pitchFamily="49" charset="0"/>
              </a:rPr>
              <a:t>sudo</a:t>
            </a:r>
            <a:r>
              <a:rPr lang="en-US" b="1">
                <a:latin typeface="Courier" panose="02060409020205020404" pitchFamily="49" charset="0"/>
              </a:rPr>
              <a:t> ./</a:t>
            </a:r>
            <a:r>
              <a:rPr lang="en-US" b="1" err="1">
                <a:latin typeface="Courier" panose="02060409020205020404" pitchFamily="49" charset="0"/>
              </a:rPr>
              <a:t>asciiquarium</a:t>
            </a:r>
            <a:endParaRPr lang="en-US" b="1">
              <a:latin typeface="Courier" panose="02060409020205020404" pitchFamily="49" charset="0"/>
            </a:endParaRPr>
          </a:p>
          <a:p>
            <a:pPr lvl="2"/>
            <a:r>
              <a:rPr lang="en-US"/>
              <a:t>You should have received “command not found”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623699-8639-4038-B708-CDF3EBBE73F0}"/>
              </a:ext>
            </a:extLst>
          </p:cNvPr>
          <p:cNvSpPr txBox="1"/>
          <p:nvPr/>
        </p:nvSpPr>
        <p:spPr>
          <a:xfrm>
            <a:off x="3568307" y="5127984"/>
            <a:ext cx="3652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The </a:t>
            </a:r>
            <a:r>
              <a:rPr lang="en-US" sz="1600" err="1">
                <a:solidFill>
                  <a:srgbClr val="FF0000"/>
                </a:solidFill>
              </a:rPr>
              <a:t>asciiquarium</a:t>
            </a:r>
            <a:r>
              <a:rPr lang="en-US" sz="1600">
                <a:solidFill>
                  <a:srgbClr val="FF0000"/>
                </a:solidFill>
              </a:rPr>
              <a:t> program is not executable at this point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279909-5015-4163-9642-861155B0F1D0}"/>
              </a:ext>
            </a:extLst>
          </p:cNvPr>
          <p:cNvCxnSpPr>
            <a:cxnSpLocks/>
          </p:cNvCxnSpPr>
          <p:nvPr/>
        </p:nvCxnSpPr>
        <p:spPr>
          <a:xfrm flipH="1" flipV="1">
            <a:off x="4892511" y="3955779"/>
            <a:ext cx="593889" cy="11629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D9C97A-0020-4DA2-996E-E12EBB07D8E9}"/>
              </a:ext>
            </a:extLst>
          </p:cNvPr>
          <p:cNvSpPr txBox="1"/>
          <p:nvPr/>
        </p:nvSpPr>
        <p:spPr>
          <a:xfrm>
            <a:off x="6537781" y="1372111"/>
            <a:ext cx="2453915" cy="581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The dot slash executes a program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D39E86-5CD1-4403-920D-5BC9132A7938}"/>
              </a:ext>
            </a:extLst>
          </p:cNvPr>
          <p:cNvCxnSpPr>
            <a:cxnSpLocks/>
          </p:cNvCxnSpPr>
          <p:nvPr/>
        </p:nvCxnSpPr>
        <p:spPr>
          <a:xfrm flipH="1">
            <a:off x="5627803" y="1833570"/>
            <a:ext cx="1442300" cy="1545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1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53B9-D16F-4DE6-8955-294B58C4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0AA1C-5A68-494A-A4AE-3838B27B4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First thing you need to do is make sure your APT repository is up to date, run the following command: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sudo</a:t>
            </a:r>
            <a:r>
              <a:rPr lang="en-US" b="1">
                <a:latin typeface="Courier" panose="02060409020205020404" pitchFamily="49" charset="0"/>
              </a:rPr>
              <a:t> apt-get update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7B0423-BFD4-4102-91B9-3CE8DCAA7D3A}"/>
              </a:ext>
            </a:extLst>
          </p:cNvPr>
          <p:cNvSpPr txBox="1"/>
          <p:nvPr/>
        </p:nvSpPr>
        <p:spPr>
          <a:xfrm>
            <a:off x="1319702" y="4320916"/>
            <a:ext cx="360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This is the simple command to update the APT repository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55B484-7583-48CA-A409-8F446D27D3FB}"/>
              </a:ext>
            </a:extLst>
          </p:cNvPr>
          <p:cNvCxnSpPr>
            <a:cxnSpLocks/>
          </p:cNvCxnSpPr>
          <p:nvPr/>
        </p:nvCxnSpPr>
        <p:spPr>
          <a:xfrm flipV="1">
            <a:off x="3122677" y="3465108"/>
            <a:ext cx="308680" cy="8919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E17B74-0175-4EFD-BD93-D8A0B89C9341}"/>
              </a:ext>
            </a:extLst>
          </p:cNvPr>
          <p:cNvCxnSpPr/>
          <p:nvPr/>
        </p:nvCxnSpPr>
        <p:spPr>
          <a:xfrm>
            <a:off x="1197204" y="3429000"/>
            <a:ext cx="33088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5591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14DB-B755-4834-B39C-36415F76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152588"/>
          </a:xfrm>
        </p:spPr>
        <p:txBody>
          <a:bodyPr/>
          <a:lstStyle/>
          <a:p>
            <a:r>
              <a:rPr lang="en-US"/>
              <a:t>Aquarium? Yes Please!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634AD-755B-46E7-BAAE-2DFE6F6D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62812"/>
            <a:ext cx="7886700" cy="4414152"/>
          </a:xfrm>
        </p:spPr>
        <p:txBody>
          <a:bodyPr/>
          <a:lstStyle/>
          <a:p>
            <a:r>
              <a:rPr lang="en-US"/>
              <a:t>Make the </a:t>
            </a:r>
            <a:r>
              <a:rPr lang="en-US" err="1"/>
              <a:t>asciiquarium</a:t>
            </a:r>
            <a:r>
              <a:rPr lang="en-US"/>
              <a:t> file executable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chmod</a:t>
            </a:r>
            <a:r>
              <a:rPr lang="en-US" b="1">
                <a:latin typeface="Courier" panose="02060409020205020404" pitchFamily="49" charset="0"/>
              </a:rPr>
              <a:t> +x </a:t>
            </a:r>
            <a:r>
              <a:rPr lang="en-US" b="1" err="1">
                <a:latin typeface="Courier" panose="02060409020205020404" pitchFamily="49" charset="0"/>
              </a:rPr>
              <a:t>asciiquarium</a:t>
            </a:r>
            <a:endParaRPr lang="en-US" b="1">
              <a:latin typeface="Courier" panose="02060409020205020404" pitchFamily="49" charset="0"/>
            </a:endParaRPr>
          </a:p>
          <a:p>
            <a:r>
              <a:rPr lang="en-US"/>
              <a:t>Use </a:t>
            </a:r>
            <a:r>
              <a:rPr lang="en-US" b="1">
                <a:latin typeface="Courier" panose="02060409020205020404" pitchFamily="49" charset="0"/>
              </a:rPr>
              <a:t>ls</a:t>
            </a:r>
            <a:r>
              <a:rPr lang="en-US"/>
              <a:t> to check that it is now executable</a:t>
            </a:r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FD20B-9694-4D92-9D72-29DF67F26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810" y="3429000"/>
            <a:ext cx="6726540" cy="1251449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AE6E8D-4096-4A7B-B1C4-2ED890C208DF}"/>
              </a:ext>
            </a:extLst>
          </p:cNvPr>
          <p:cNvSpPr txBox="1"/>
          <p:nvPr/>
        </p:nvSpPr>
        <p:spPr>
          <a:xfrm>
            <a:off x="1551537" y="5254459"/>
            <a:ext cx="5791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Notice the </a:t>
            </a:r>
            <a:r>
              <a:rPr lang="en-US" sz="1600" err="1">
                <a:solidFill>
                  <a:srgbClr val="FF0000"/>
                </a:solidFill>
              </a:rPr>
              <a:t>asciiquarium</a:t>
            </a:r>
            <a:r>
              <a:rPr lang="en-US" sz="1600">
                <a:solidFill>
                  <a:srgbClr val="FF0000"/>
                </a:solidFill>
              </a:rPr>
              <a:t> has changed colors.  The “</a:t>
            </a:r>
            <a:r>
              <a:rPr lang="en-US" sz="1600" err="1">
                <a:solidFill>
                  <a:srgbClr val="FF0000"/>
                </a:solidFill>
              </a:rPr>
              <a:t>chmod</a:t>
            </a:r>
            <a:r>
              <a:rPr lang="en-US" sz="1600">
                <a:solidFill>
                  <a:srgbClr val="FF0000"/>
                </a:solidFill>
              </a:rPr>
              <a:t> +x” command makes </a:t>
            </a:r>
            <a:r>
              <a:rPr lang="en-US" sz="1600" err="1">
                <a:solidFill>
                  <a:srgbClr val="FF0000"/>
                </a:solidFill>
              </a:rPr>
              <a:t>asciiquarium</a:t>
            </a:r>
            <a:r>
              <a:rPr lang="en-US" sz="1600">
                <a:solidFill>
                  <a:srgbClr val="FF0000"/>
                </a:solidFill>
              </a:rPr>
              <a:t> an executable file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C6B8AC-FDA2-48C7-8E3F-E0EDCD3FD6C9}"/>
              </a:ext>
            </a:extLst>
          </p:cNvPr>
          <p:cNvCxnSpPr>
            <a:cxnSpLocks/>
          </p:cNvCxnSpPr>
          <p:nvPr/>
        </p:nvCxnSpPr>
        <p:spPr>
          <a:xfrm flipH="1" flipV="1">
            <a:off x="2149311" y="4463506"/>
            <a:ext cx="263951" cy="79095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83F927-3217-4E4D-918D-E0A35B4236D6}"/>
              </a:ext>
            </a:extLst>
          </p:cNvPr>
          <p:cNvCxnSpPr>
            <a:cxnSpLocks/>
          </p:cNvCxnSpPr>
          <p:nvPr/>
        </p:nvCxnSpPr>
        <p:spPr>
          <a:xfrm flipH="1" flipV="1">
            <a:off x="2867221" y="3874416"/>
            <a:ext cx="706201" cy="13800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856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35A9-9DE5-48C6-95B2-891C72BF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6345"/>
          </a:xfrm>
        </p:spPr>
        <p:txBody>
          <a:bodyPr/>
          <a:lstStyle/>
          <a:p>
            <a:r>
              <a:rPr lang="en-US"/>
              <a:t>Aquarium? Yes Please!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CCB9-69DC-4ED3-9C31-737170038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5740"/>
            <a:ext cx="7886700" cy="4791224"/>
          </a:xfrm>
        </p:spPr>
        <p:txBody>
          <a:bodyPr/>
          <a:lstStyle/>
          <a:p>
            <a:r>
              <a:rPr lang="en-US"/>
              <a:t>Try to execute the </a:t>
            </a:r>
            <a:r>
              <a:rPr lang="en-US" err="1"/>
              <a:t>asciiquarium</a:t>
            </a:r>
            <a:endParaRPr lang="en-US"/>
          </a:p>
          <a:p>
            <a:pPr marL="457172" lvl="1" indent="0">
              <a:buNone/>
            </a:pPr>
            <a:r>
              <a:rPr lang="en-US" b="1">
                <a:latin typeface="Courier" panose="02060409020205020404" pitchFamily="49" charset="0"/>
              </a:rPr>
              <a:t>./</a:t>
            </a:r>
            <a:r>
              <a:rPr lang="en-US" b="1" err="1">
                <a:latin typeface="Courier" panose="02060409020205020404" pitchFamily="49" charset="0"/>
              </a:rPr>
              <a:t>asciiquarium</a:t>
            </a:r>
            <a:r>
              <a:rPr lang="en-US" b="1">
                <a:latin typeface="Courier" panose="02060409020205020404" pitchFamily="49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1674C-4FFD-4C70-812A-E4AD6CA14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58266"/>
            <a:ext cx="3610467" cy="2822329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809FA0-0F29-4CC4-B0E0-ED8690B4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246" y="2759768"/>
            <a:ext cx="4962104" cy="869139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973C0F-D874-47BB-AC44-922DDF4807C9}"/>
              </a:ext>
            </a:extLst>
          </p:cNvPr>
          <p:cNvSpPr txBox="1"/>
          <p:nvPr/>
        </p:nvSpPr>
        <p:spPr>
          <a:xfrm>
            <a:off x="1343145" y="5767885"/>
            <a:ext cx="5791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Working </a:t>
            </a:r>
            <a:r>
              <a:rPr lang="en-US" sz="1600" err="1">
                <a:solidFill>
                  <a:srgbClr val="FF0000"/>
                </a:solidFill>
              </a:rPr>
              <a:t>asciiquarium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95EDB8-661B-405F-B4BF-F9806CF4BBEE}"/>
              </a:ext>
            </a:extLst>
          </p:cNvPr>
          <p:cNvCxnSpPr>
            <a:cxnSpLocks/>
          </p:cNvCxnSpPr>
          <p:nvPr/>
        </p:nvCxnSpPr>
        <p:spPr>
          <a:xfrm flipH="1" flipV="1">
            <a:off x="2697539" y="4303308"/>
            <a:ext cx="706201" cy="13800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838A68-CD7A-4683-BC78-C5105E332CF3}"/>
              </a:ext>
            </a:extLst>
          </p:cNvPr>
          <p:cNvSpPr txBox="1"/>
          <p:nvPr/>
        </p:nvSpPr>
        <p:spPr>
          <a:xfrm>
            <a:off x="4904885" y="4283358"/>
            <a:ext cx="4214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Chances are that you need to install Term::Animation, the next few slides will walk through installing Term::Animation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58EA18-CE12-40E4-A1E4-E3E7905C3E34}"/>
              </a:ext>
            </a:extLst>
          </p:cNvPr>
          <p:cNvCxnSpPr>
            <a:cxnSpLocks/>
          </p:cNvCxnSpPr>
          <p:nvPr/>
        </p:nvCxnSpPr>
        <p:spPr>
          <a:xfrm flipH="1" flipV="1">
            <a:off x="5036958" y="2777276"/>
            <a:ext cx="706201" cy="13800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190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EABC-4F25-49A6-9665-88BF894CB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1835"/>
          </a:xfrm>
        </p:spPr>
        <p:txBody>
          <a:bodyPr/>
          <a:lstStyle/>
          <a:p>
            <a:r>
              <a:rPr lang="en-US"/>
              <a:t>Aquarium? Yes Please!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7D880-A557-44DD-9CE8-2D4443C3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94" y="1282045"/>
            <a:ext cx="7886700" cy="4498993"/>
          </a:xfrm>
        </p:spPr>
        <p:txBody>
          <a:bodyPr>
            <a:normAutofit/>
          </a:bodyPr>
          <a:lstStyle/>
          <a:p>
            <a:r>
              <a:rPr lang="en-US" sz="2400"/>
              <a:t>Use the following commands to install Term-Animation</a:t>
            </a:r>
          </a:p>
          <a:p>
            <a:r>
              <a:rPr lang="en-US" sz="1800" b="1" err="1">
                <a:solidFill>
                  <a:srgbClr val="212529"/>
                </a:solidFill>
                <a:latin typeface="Courier" panose="02060409020205020404" pitchFamily="49" charset="0"/>
              </a:rPr>
              <a:t>sudo</a:t>
            </a:r>
            <a:r>
              <a:rPr lang="en-US" sz="1800" b="1">
                <a:solidFill>
                  <a:srgbClr val="212529"/>
                </a:solidFill>
                <a:latin typeface="Courier" panose="02060409020205020404" pitchFamily="49" charset="0"/>
              </a:rPr>
              <a:t> apt-get install </a:t>
            </a:r>
            <a:r>
              <a:rPr lang="en-US" sz="1800" b="1" err="1">
                <a:solidFill>
                  <a:srgbClr val="212529"/>
                </a:solidFill>
                <a:latin typeface="Courier" panose="02060409020205020404" pitchFamily="49" charset="0"/>
              </a:rPr>
              <a:t>libcurses-perl</a:t>
            </a:r>
            <a:endParaRPr lang="en-US" sz="1800" b="1">
              <a:solidFill>
                <a:srgbClr val="212529"/>
              </a:solidFill>
              <a:latin typeface="Courier" panose="02060409020205020404" pitchFamily="49" charset="0"/>
            </a:endParaRPr>
          </a:p>
          <a:p>
            <a:r>
              <a:rPr lang="en-US" sz="1800" b="1">
                <a:solidFill>
                  <a:srgbClr val="212529"/>
                </a:solidFill>
                <a:latin typeface="Courier" panose="02060409020205020404" pitchFamily="49" charset="0"/>
              </a:rPr>
              <a:t>cd /</a:t>
            </a:r>
            <a:r>
              <a:rPr lang="en-US" sz="1800" b="1" err="1">
                <a:solidFill>
                  <a:srgbClr val="212529"/>
                </a:solidFill>
                <a:latin typeface="Courier" panose="02060409020205020404" pitchFamily="49" charset="0"/>
              </a:rPr>
              <a:t>tmp</a:t>
            </a:r>
            <a:endParaRPr lang="en-US" sz="1800" b="1">
              <a:solidFill>
                <a:srgbClr val="212529"/>
              </a:solidFill>
              <a:latin typeface="Courier" panose="02060409020205020404" pitchFamily="49" charset="0"/>
            </a:endParaRPr>
          </a:p>
          <a:p>
            <a:r>
              <a:rPr lang="en-US" sz="1800" b="1" err="1">
                <a:solidFill>
                  <a:srgbClr val="212529"/>
                </a:solidFill>
                <a:latin typeface="Courier" panose="02060409020205020404" pitchFamily="49" charset="0"/>
              </a:rPr>
              <a:t>wget</a:t>
            </a:r>
            <a:r>
              <a:rPr lang="en-US" sz="1800" b="1">
                <a:solidFill>
                  <a:srgbClr val="212529"/>
                </a:solidFill>
                <a:latin typeface="Courier" panose="02060409020205020404" pitchFamily="49" charset="0"/>
              </a:rPr>
              <a:t> http://search.cpan.org/CPAN/authors/id/K/KB/KBAUCOM/Term-Animation-2.4.tar.gz</a:t>
            </a:r>
          </a:p>
          <a:p>
            <a:r>
              <a:rPr lang="en-US" sz="1800" b="1">
                <a:solidFill>
                  <a:srgbClr val="212529"/>
                </a:solidFill>
                <a:latin typeface="Courier" panose="02060409020205020404" pitchFamily="49" charset="0"/>
              </a:rPr>
              <a:t>tar -</a:t>
            </a:r>
            <a:r>
              <a:rPr lang="en-US" sz="1800" b="1" err="1">
                <a:solidFill>
                  <a:srgbClr val="212529"/>
                </a:solidFill>
                <a:latin typeface="Courier" panose="02060409020205020404" pitchFamily="49" charset="0"/>
              </a:rPr>
              <a:t>zxf</a:t>
            </a:r>
            <a:r>
              <a:rPr lang="en-US" sz="1800" b="1">
                <a:solidFill>
                  <a:srgbClr val="212529"/>
                </a:solidFill>
                <a:latin typeface="Courier" panose="02060409020205020404" pitchFamily="49" charset="0"/>
              </a:rPr>
              <a:t> Term-Animation-2.4.tar.gz</a:t>
            </a:r>
          </a:p>
          <a:p>
            <a:r>
              <a:rPr lang="en-US" sz="1800" b="1">
                <a:solidFill>
                  <a:srgbClr val="212529"/>
                </a:solidFill>
                <a:latin typeface="Courier" panose="02060409020205020404" pitchFamily="49" charset="0"/>
              </a:rPr>
              <a:t>cd Term-Animation-2.4/</a:t>
            </a:r>
          </a:p>
          <a:p>
            <a:r>
              <a:rPr lang="en-US" sz="1800" b="1" err="1">
                <a:solidFill>
                  <a:srgbClr val="212529"/>
                </a:solidFill>
                <a:latin typeface="Courier" panose="02060409020205020404" pitchFamily="49" charset="0"/>
              </a:rPr>
              <a:t>perl</a:t>
            </a:r>
            <a:r>
              <a:rPr lang="en-US" sz="1800" b="1">
                <a:solidFill>
                  <a:srgbClr val="212529"/>
                </a:solidFill>
                <a:latin typeface="Courier" panose="02060409020205020404" pitchFamily="49" charset="0"/>
              </a:rPr>
              <a:t> Makefile.PL &amp;&amp; make &amp;&amp; make test</a:t>
            </a:r>
          </a:p>
          <a:p>
            <a:r>
              <a:rPr lang="en-US" sz="1800" b="1" err="1">
                <a:solidFill>
                  <a:srgbClr val="212529"/>
                </a:solidFill>
                <a:latin typeface="Courier" panose="02060409020205020404" pitchFamily="49" charset="0"/>
              </a:rPr>
              <a:t>sudo</a:t>
            </a:r>
            <a:r>
              <a:rPr lang="en-US" sz="1800" b="1">
                <a:solidFill>
                  <a:srgbClr val="212529"/>
                </a:solidFill>
                <a:latin typeface="Courier" panose="02060409020205020404" pitchFamily="49" charset="0"/>
              </a:rPr>
              <a:t> make install</a:t>
            </a:r>
            <a:endParaRPr lang="en-US" sz="1800" b="1">
              <a:latin typeface="Courier" panose="020604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8EF37-DCAD-4FF3-8057-02D83BA39235}"/>
              </a:ext>
            </a:extLst>
          </p:cNvPr>
          <p:cNvSpPr txBox="1"/>
          <p:nvPr/>
        </p:nvSpPr>
        <p:spPr>
          <a:xfrm>
            <a:off x="3187734" y="5174810"/>
            <a:ext cx="4184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The “&amp;&amp;” command executes the next command if and only if the previous command succeeds.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9841A6-9FCB-4473-8909-63E7796B3845}"/>
              </a:ext>
            </a:extLst>
          </p:cNvPr>
          <p:cNvCxnSpPr>
            <a:cxnSpLocks/>
          </p:cNvCxnSpPr>
          <p:nvPr/>
        </p:nvCxnSpPr>
        <p:spPr>
          <a:xfrm flipH="1" flipV="1">
            <a:off x="3337386" y="4421171"/>
            <a:ext cx="932957" cy="7536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0E56EF-BF27-40BC-BB1F-23AFD3927A21}"/>
              </a:ext>
            </a:extLst>
          </p:cNvPr>
          <p:cNvCxnSpPr>
            <a:cxnSpLocks/>
          </p:cNvCxnSpPr>
          <p:nvPr/>
        </p:nvCxnSpPr>
        <p:spPr>
          <a:xfrm flipH="1" flipV="1">
            <a:off x="4397604" y="4351376"/>
            <a:ext cx="348792" cy="8234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901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5981-83F7-4E12-BB73-6F4CE62E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813224"/>
          </a:xfrm>
        </p:spPr>
        <p:txBody>
          <a:bodyPr/>
          <a:lstStyle/>
          <a:p>
            <a:r>
              <a:rPr lang="en-US"/>
              <a:t>Aquarium? Yes Please!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BEE8F-66A9-4D74-B1EB-6C1F077B9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8353"/>
            <a:ext cx="7886700" cy="4998612"/>
          </a:xfrm>
        </p:spPr>
        <p:txBody>
          <a:bodyPr>
            <a:normAutofit/>
          </a:bodyPr>
          <a:lstStyle/>
          <a:p>
            <a:r>
              <a:rPr lang="en-US" sz="2400"/>
              <a:t>Let’s try to run the aquarium again, navigate to the aquarium directory</a:t>
            </a:r>
          </a:p>
          <a:p>
            <a:pPr marL="457172" lvl="1" indent="0">
              <a:buNone/>
            </a:pPr>
            <a:r>
              <a:rPr lang="en-US" sz="2000" b="1">
                <a:latin typeface="Courier" panose="02060409020205020404" pitchFamily="49" charset="0"/>
              </a:rPr>
              <a:t>cd </a:t>
            </a: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urier" panose="02060409020205020404" pitchFamily="49" charset="0"/>
              </a:rPr>
              <a:t>&lt;</a:t>
            </a:r>
            <a:r>
              <a:rPr lang="en-US" sz="20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" panose="02060409020205020404" pitchFamily="49" charset="0"/>
              </a:rPr>
              <a:t>path_to_asciiquarium</a:t>
            </a: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urier" panose="02060409020205020404" pitchFamily="49" charset="0"/>
              </a:rPr>
              <a:t>&gt;</a:t>
            </a:r>
          </a:p>
          <a:p>
            <a:r>
              <a:rPr lang="en-US" sz="2400"/>
              <a:t>Execute the aquarium</a:t>
            </a:r>
          </a:p>
          <a:p>
            <a:pPr marL="457172" lvl="1" indent="0">
              <a:buNone/>
            </a:pPr>
            <a:r>
              <a:rPr lang="en-US" sz="2000" b="1">
                <a:latin typeface="Courier" panose="02060409020205020404" pitchFamily="49" charset="0"/>
              </a:rPr>
              <a:t>./</a:t>
            </a:r>
            <a:r>
              <a:rPr lang="en-US" sz="2000" b="1" err="1">
                <a:latin typeface="Courier" panose="02060409020205020404" pitchFamily="49" charset="0"/>
              </a:rPr>
              <a:t>asciiquarium</a:t>
            </a:r>
            <a:endParaRPr lang="en-US" sz="2000" b="1">
              <a:latin typeface="Courier" panose="020604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2A711-7B11-46F9-BCCB-6914FF3FE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574" y="2802782"/>
            <a:ext cx="5403917" cy="3022983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29A35C-7F6B-4BF6-B37C-205BD1AABD13}"/>
              </a:ext>
            </a:extLst>
          </p:cNvPr>
          <p:cNvSpPr txBox="1"/>
          <p:nvPr/>
        </p:nvSpPr>
        <p:spPr>
          <a:xfrm>
            <a:off x="208863" y="4040839"/>
            <a:ext cx="2902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Can press “q” or CTRL+C to exit the aquarium</a:t>
            </a:r>
          </a:p>
        </p:txBody>
      </p:sp>
    </p:spTree>
    <p:extLst>
      <p:ext uri="{BB962C8B-B14F-4D97-AF65-F5344CB8AC3E}">
        <p14:creationId xmlns:p14="http://schemas.microsoft.com/office/powerpoint/2010/main" val="277066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3692-840B-4DC5-A31E-B20AC6D9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73918-0BCF-454A-AE9B-DAFBFA50C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The APT (Advanced Package Tool) is a tool to gain access to software repositories for certain Linux distros.</a:t>
            </a:r>
          </a:p>
          <a:p>
            <a:r>
              <a:rPr lang="en-US" sz="2400"/>
              <a:t>Search a repository with the following command:</a:t>
            </a:r>
          </a:p>
          <a:p>
            <a:pPr marL="457172" lvl="1" indent="0">
              <a:buNone/>
            </a:pPr>
            <a:r>
              <a:rPr lang="en-US" sz="2000" b="1" err="1">
                <a:latin typeface="Courier" panose="02060409020205020404" pitchFamily="49" charset="0"/>
              </a:rPr>
              <a:t>sudo</a:t>
            </a:r>
            <a:r>
              <a:rPr lang="en-US" sz="2000" b="1">
                <a:latin typeface="Courier" panose="02060409020205020404" pitchFamily="49" charset="0"/>
              </a:rPr>
              <a:t> apt-cache search </a:t>
            </a:r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" panose="02060409020205020404" pitchFamily="49" charset="0"/>
              </a:rPr>
              <a:t>&lt;</a:t>
            </a:r>
            <a:r>
              <a:rPr lang="en-US" sz="2000" b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anose="02060409020205020404" pitchFamily="49" charset="0"/>
              </a:rPr>
              <a:t>what_to_search</a:t>
            </a:r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" panose="02060409020205020404" pitchFamily="49" charset="0"/>
              </a:rPr>
              <a:t>&gt; </a:t>
            </a:r>
          </a:p>
          <a:p>
            <a:r>
              <a:rPr lang="en-US" sz="2400"/>
              <a:t>Install a program from the repository with the following command:</a:t>
            </a:r>
          </a:p>
          <a:p>
            <a:pPr marL="457172" lvl="1" indent="0">
              <a:buNone/>
            </a:pPr>
            <a:r>
              <a:rPr lang="en-US" sz="2000" b="1" err="1">
                <a:latin typeface="Courier" panose="02060409020205020404" pitchFamily="49" charset="0"/>
              </a:rPr>
              <a:t>sudo</a:t>
            </a:r>
            <a:r>
              <a:rPr lang="en-US" sz="2000" b="1">
                <a:latin typeface="Courier" panose="02060409020205020404" pitchFamily="49" charset="0"/>
              </a:rPr>
              <a:t> apt-get install </a:t>
            </a:r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" panose="02060409020205020404" pitchFamily="49" charset="0"/>
              </a:rPr>
              <a:t>&lt;</a:t>
            </a:r>
            <a:r>
              <a:rPr lang="en-US" sz="2000" b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anose="02060409020205020404" pitchFamily="49" charset="0"/>
              </a:rPr>
              <a:t>program_name</a:t>
            </a:r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" panose="02060409020205020404" pitchFamily="49" charset="0"/>
              </a:rPr>
              <a:t>&gt; </a:t>
            </a:r>
          </a:p>
          <a:p>
            <a:pPr marL="457172" lvl="1" indent="0">
              <a:buNone/>
            </a:pPr>
            <a:endParaRPr lang="en-US" b="1">
              <a:solidFill>
                <a:schemeClr val="tx1">
                  <a:lumMod val="50000"/>
                  <a:lumOff val="50000"/>
                </a:schemeClr>
              </a:solidFill>
              <a:latin typeface="Courier" panose="0206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01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63AB-089F-4BDE-A320-A0EB1AF3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4872"/>
            <a:ext cx="7886700" cy="1325563"/>
          </a:xfrm>
        </p:spPr>
        <p:txBody>
          <a:bodyPr/>
          <a:lstStyle/>
          <a:p>
            <a:r>
              <a:rPr lang="en-US"/>
              <a:t>APT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573A-5605-4356-80E3-BC5155FAA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8459"/>
            <a:ext cx="5951259" cy="4351338"/>
          </a:xfrm>
        </p:spPr>
        <p:txBody>
          <a:bodyPr/>
          <a:lstStyle/>
          <a:p>
            <a:r>
              <a:rPr lang="en-US"/>
              <a:t>Search for the computer game snake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sudo</a:t>
            </a:r>
            <a:r>
              <a:rPr lang="en-US" b="1">
                <a:latin typeface="Courier" panose="02060409020205020404" pitchFamily="49" charset="0"/>
              </a:rPr>
              <a:t> apt-cache search snake</a:t>
            </a:r>
          </a:p>
          <a:p>
            <a:r>
              <a:rPr lang="en-US"/>
              <a:t>Find the game </a:t>
            </a:r>
            <a:r>
              <a:rPr lang="en-US" b="1" err="1">
                <a:latin typeface="Courier" panose="02060409020205020404" pitchFamily="49" charset="0"/>
              </a:rPr>
              <a:t>nsnake</a:t>
            </a:r>
            <a:endParaRPr lang="en-US" b="1">
              <a:latin typeface="Courier" panose="02060409020205020404" pitchFamily="49" charset="0"/>
            </a:endParaRPr>
          </a:p>
          <a:p>
            <a:pPr lvl="1"/>
            <a:r>
              <a:rPr lang="en-US"/>
              <a:t>Notice that </a:t>
            </a:r>
            <a:r>
              <a:rPr lang="en-US" err="1"/>
              <a:t>nsnake</a:t>
            </a:r>
            <a:r>
              <a:rPr lang="en-US"/>
              <a:t> is a classic snake game on the terminal</a:t>
            </a:r>
          </a:p>
          <a:p>
            <a:r>
              <a:rPr lang="en-US"/>
              <a:t>Install </a:t>
            </a:r>
            <a:r>
              <a:rPr lang="en-US" err="1"/>
              <a:t>nsnake</a:t>
            </a:r>
            <a:endParaRPr lang="en-US"/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sudo</a:t>
            </a:r>
            <a:r>
              <a:rPr lang="en-US" b="1">
                <a:latin typeface="Courier" panose="02060409020205020404" pitchFamily="49" charset="0"/>
              </a:rPr>
              <a:t> apt-get install </a:t>
            </a:r>
            <a:r>
              <a:rPr lang="en-US" b="1" err="1">
                <a:latin typeface="Courier" panose="02060409020205020404" pitchFamily="49" charset="0"/>
              </a:rPr>
              <a:t>nsnake</a:t>
            </a:r>
            <a:endParaRPr lang="en-US" b="1">
              <a:latin typeface="Courier" panose="020604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0DAD2-8A41-45F8-8EA6-74F0FBCA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555" y="1234386"/>
            <a:ext cx="2780907" cy="1344614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206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E57F-0980-4B43-AD89-B8841FB2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67739-8851-4CFF-AE69-7708A74D2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68" y="1429701"/>
            <a:ext cx="6271771" cy="4351338"/>
          </a:xfrm>
        </p:spPr>
        <p:txBody>
          <a:bodyPr/>
          <a:lstStyle/>
          <a:p>
            <a:r>
              <a:rPr lang="en-US"/>
              <a:t>Once </a:t>
            </a:r>
            <a:r>
              <a:rPr lang="en-US" err="1"/>
              <a:t>nsnake</a:t>
            </a:r>
            <a:r>
              <a:rPr lang="en-US"/>
              <a:t> is installed, play </a:t>
            </a:r>
            <a:r>
              <a:rPr lang="en-US" err="1"/>
              <a:t>nsnake</a:t>
            </a:r>
            <a:r>
              <a:rPr lang="en-US"/>
              <a:t> with the following command: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nsnake</a:t>
            </a:r>
            <a:endParaRPr lang="en-US" b="1">
              <a:latin typeface="Courier" panose="02060409020205020404" pitchFamily="49" charset="0"/>
            </a:endParaRPr>
          </a:p>
          <a:p>
            <a:r>
              <a:rPr lang="en-US"/>
              <a:t>Once done, use the following command to remove </a:t>
            </a:r>
            <a:r>
              <a:rPr lang="en-US" err="1"/>
              <a:t>nsnake</a:t>
            </a:r>
            <a:r>
              <a:rPr lang="en-US"/>
              <a:t> from the system: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sudo</a:t>
            </a:r>
            <a:r>
              <a:rPr lang="en-US" b="1">
                <a:latin typeface="Courier" panose="02060409020205020404" pitchFamily="49" charset="0"/>
              </a:rPr>
              <a:t> apt-get remove </a:t>
            </a:r>
            <a:r>
              <a:rPr lang="en-US" b="1" err="1">
                <a:latin typeface="Courier" panose="02060409020205020404" pitchFamily="49" charset="0"/>
              </a:rPr>
              <a:t>nsnake</a:t>
            </a:r>
            <a:endParaRPr lang="en-US" b="1">
              <a:latin typeface="Courier" panose="020604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48BF4-F0EC-4FB3-B4FE-7ACDF1673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39" y="2227799"/>
            <a:ext cx="2855958" cy="1770135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E250A8-E5CE-4B75-9B65-D45CFDB6E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77" y="4535043"/>
            <a:ext cx="7513631" cy="1015927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C7893C-D9E3-4E2B-84A5-0AB1A0FAE34A}"/>
              </a:ext>
            </a:extLst>
          </p:cNvPr>
          <p:cNvSpPr txBox="1"/>
          <p:nvPr/>
        </p:nvSpPr>
        <p:spPr>
          <a:xfrm>
            <a:off x="1545995" y="5957740"/>
            <a:ext cx="5184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If you ever see a message like this, it’s just asking if you’re ok with making changes to the disk. You can just type “y” and hit ENTER to say yes.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6C7992-FB53-4A8D-9627-667D949598BC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138366" y="5550970"/>
            <a:ext cx="1" cy="4067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19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AF3E-A44A-4F32-BE3A-26389706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cowsay</a:t>
            </a:r>
            <a:r>
              <a:rPr lang="en-US"/>
              <a:t>, fortune, and lolcat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EE56B-669F-45C3-9B22-D4BE4A71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Install </a:t>
            </a:r>
            <a:r>
              <a:rPr lang="en-US" err="1"/>
              <a:t>cowsay</a:t>
            </a:r>
            <a:endParaRPr lang="en-US"/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sudo</a:t>
            </a:r>
            <a:r>
              <a:rPr lang="en-US" b="1">
                <a:latin typeface="Courier" panose="02060409020205020404" pitchFamily="49" charset="0"/>
              </a:rPr>
              <a:t> apt-get install </a:t>
            </a:r>
            <a:r>
              <a:rPr lang="en-US" b="1" err="1">
                <a:latin typeface="Courier" panose="02060409020205020404" pitchFamily="49" charset="0"/>
              </a:rPr>
              <a:t>cowsay</a:t>
            </a:r>
            <a:endParaRPr lang="en-US" b="1">
              <a:latin typeface="Courier" panose="02060409020205020404" pitchFamily="49" charset="0"/>
            </a:endParaRPr>
          </a:p>
          <a:p>
            <a:r>
              <a:rPr lang="en-US"/>
              <a:t>Install fortune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sudo</a:t>
            </a:r>
            <a:r>
              <a:rPr lang="en-US" b="1">
                <a:latin typeface="Courier" panose="02060409020205020404" pitchFamily="49" charset="0"/>
              </a:rPr>
              <a:t> apt-get install fortune</a:t>
            </a:r>
          </a:p>
          <a:p>
            <a:r>
              <a:rPr lang="en-US"/>
              <a:t>Install lolcat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sudo</a:t>
            </a:r>
            <a:r>
              <a:rPr lang="en-US" b="1">
                <a:latin typeface="Courier" panose="02060409020205020404" pitchFamily="49" charset="0"/>
              </a:rPr>
              <a:t> apt-get install lolcat</a:t>
            </a:r>
          </a:p>
        </p:txBody>
      </p:sp>
    </p:spTree>
    <p:extLst>
      <p:ext uri="{BB962C8B-B14F-4D97-AF65-F5344CB8AC3E}">
        <p14:creationId xmlns:p14="http://schemas.microsoft.com/office/powerpoint/2010/main" val="70429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DA6A-DBDE-447F-A77A-BA2FBE14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cowsay</a:t>
            </a:r>
            <a:r>
              <a:rPr lang="en-US"/>
              <a:t>, fortune, and lolcat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1CCF-D52E-469C-83B2-A92B524C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</a:t>
            </a:r>
            <a:r>
              <a:rPr lang="en-US" err="1"/>
              <a:t>cowsay</a:t>
            </a:r>
            <a:r>
              <a:rPr lang="en-US"/>
              <a:t> with the following command:</a:t>
            </a:r>
          </a:p>
          <a:p>
            <a:pPr marL="457172" lvl="1" indent="0">
              <a:buNone/>
            </a:pPr>
            <a:r>
              <a:rPr lang="en-US" b="1" err="1">
                <a:latin typeface="Courier" panose="02060409020205020404" pitchFamily="49" charset="0"/>
              </a:rPr>
              <a:t>cowsay</a:t>
            </a:r>
            <a:r>
              <a:rPr lang="en-US" b="1">
                <a:latin typeface="Courier" panose="02060409020205020404" pitchFamily="49" charset="0"/>
              </a:rPr>
              <a:t> Hello 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8E236-963B-40C4-BD29-82D5052B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383" y="3100764"/>
            <a:ext cx="4490383" cy="2385899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912C04-5484-466A-97FD-C9F482024160}"/>
              </a:ext>
            </a:extLst>
          </p:cNvPr>
          <p:cNvSpPr txBox="1"/>
          <p:nvPr/>
        </p:nvSpPr>
        <p:spPr>
          <a:xfrm>
            <a:off x="6213877" y="3429000"/>
            <a:ext cx="277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What else can you get the cow to say?</a:t>
            </a:r>
          </a:p>
        </p:txBody>
      </p:sp>
    </p:spTree>
    <p:extLst>
      <p:ext uri="{BB962C8B-B14F-4D97-AF65-F5344CB8AC3E}">
        <p14:creationId xmlns:p14="http://schemas.microsoft.com/office/powerpoint/2010/main" val="360129623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1644</Words>
  <Application>Microsoft Office PowerPoint</Application>
  <PresentationFormat>On-screen Show (4:3)</PresentationFormat>
  <Paragraphs>232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Circe Light</vt:lpstr>
      <vt:lpstr>Courier</vt:lpstr>
      <vt:lpstr>Helvetica Neue</vt:lpstr>
      <vt:lpstr>Trebuchet MS</vt:lpstr>
      <vt:lpstr>Tw Cen MT</vt:lpstr>
      <vt:lpstr>Berlin</vt:lpstr>
      <vt:lpstr>PowerPoint Presentation</vt:lpstr>
      <vt:lpstr>Fun with Linux Lab</vt:lpstr>
      <vt:lpstr>The Fun with Linux Lab</vt:lpstr>
      <vt:lpstr>APT Repository</vt:lpstr>
      <vt:lpstr>APT Repository</vt:lpstr>
      <vt:lpstr>APT Repository</vt:lpstr>
      <vt:lpstr>APT Repository</vt:lpstr>
      <vt:lpstr>cowsay, fortune, and lolcat</vt:lpstr>
      <vt:lpstr>cowsay, fortune, and lolcat</vt:lpstr>
      <vt:lpstr>cowsay, fortune, and lolcat</vt:lpstr>
      <vt:lpstr>cowsay, fortune, and lolcat</vt:lpstr>
      <vt:lpstr>cowsay, fortune, and lolcat</vt:lpstr>
      <vt:lpstr>cowsay, fortune, and lolcat</vt:lpstr>
      <vt:lpstr>cowsay, fortune, and lolcat</vt:lpstr>
      <vt:lpstr>cowsay, fortune, and lolcat</vt:lpstr>
      <vt:lpstr>cowsay, fortune, and lolcat</vt:lpstr>
      <vt:lpstr>What if you misspell “ls”?</vt:lpstr>
      <vt:lpstr>What if you misspell “ls”?</vt:lpstr>
      <vt:lpstr>What if you misspell “ls”?</vt:lpstr>
      <vt:lpstr>What if you misspell “ls”?</vt:lpstr>
      <vt:lpstr>Cat and Mouse</vt:lpstr>
      <vt:lpstr>Cat and Mouse</vt:lpstr>
      <vt:lpstr>Cat and Mouse</vt:lpstr>
      <vt:lpstr>Cat and Mouse</vt:lpstr>
      <vt:lpstr>Take the Red or Blue Pill?</vt:lpstr>
      <vt:lpstr>Take the Red or Blue Pill?</vt:lpstr>
      <vt:lpstr>Take the Red or Blue Pill?</vt:lpstr>
      <vt:lpstr>Are You Cold?</vt:lpstr>
      <vt:lpstr>Are You Cold?</vt:lpstr>
      <vt:lpstr>New Identity?</vt:lpstr>
      <vt:lpstr>New Identity?</vt:lpstr>
      <vt:lpstr>New Identity?</vt:lpstr>
      <vt:lpstr>New Identity?</vt:lpstr>
      <vt:lpstr>New Identity?</vt:lpstr>
      <vt:lpstr>Aquarium? Yes Please!</vt:lpstr>
      <vt:lpstr>Aquarium? Yes Please!</vt:lpstr>
      <vt:lpstr>Aquarium? Yes Please!</vt:lpstr>
      <vt:lpstr>Aquarium? Yes Please!</vt:lpstr>
      <vt:lpstr>Aquarium? Yes Please!</vt:lpstr>
      <vt:lpstr>Aquarium? Yes Please!</vt:lpstr>
      <vt:lpstr>Aquarium? Yes Please!</vt:lpstr>
      <vt:lpstr>Aquarium? Yes Please!</vt:lpstr>
      <vt:lpstr>Aquarium? Yes Please!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cp:lastModifiedBy>Richard Greene</cp:lastModifiedBy>
  <cp:revision>2</cp:revision>
  <dcterms:modified xsi:type="dcterms:W3CDTF">2021-05-18T18:01:39Z</dcterms:modified>
</cp:coreProperties>
</file>