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56" r:id="rId2"/>
    <p:sldId id="588" r:id="rId3"/>
    <p:sldId id="613" r:id="rId4"/>
    <p:sldId id="590" r:id="rId5"/>
    <p:sldId id="592" r:id="rId6"/>
    <p:sldId id="605" r:id="rId7"/>
    <p:sldId id="593" r:id="rId8"/>
    <p:sldId id="606" r:id="rId9"/>
    <p:sldId id="607" r:id="rId10"/>
    <p:sldId id="608" r:id="rId11"/>
    <p:sldId id="609" r:id="rId12"/>
    <p:sldId id="610" r:id="rId13"/>
    <p:sldId id="612" r:id="rId14"/>
    <p:sldId id="611" r:id="rId15"/>
    <p:sldId id="58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cAdam" userId="bdcfcd3f-81bf-4584-8271-fe9093ebec4c" providerId="ADAL" clId="{1817EDF2-A2D6-437E-AAC3-A7C540082292}"/>
    <pc:docChg chg="undo custSel addSld delSld modSld">
      <pc:chgData name="Joseph MacAdam" userId="bdcfcd3f-81bf-4584-8271-fe9093ebec4c" providerId="ADAL" clId="{1817EDF2-A2D6-437E-AAC3-A7C540082292}" dt="2020-04-01T12:46:13.117" v="2446" actId="14861"/>
      <pc:docMkLst>
        <pc:docMk/>
      </pc:docMkLst>
      <pc:sldChg chg="modSp">
        <pc:chgData name="Joseph MacAdam" userId="bdcfcd3f-81bf-4584-8271-fe9093ebec4c" providerId="ADAL" clId="{1817EDF2-A2D6-437E-AAC3-A7C540082292}" dt="2020-04-01T11:48:15.439" v="30" actId="207"/>
        <pc:sldMkLst>
          <pc:docMk/>
          <pc:sldMk cId="0" sldId="256"/>
        </pc:sldMkLst>
        <pc:spChg chg="mod">
          <ac:chgData name="Joseph MacAdam" userId="bdcfcd3f-81bf-4584-8271-fe9093ebec4c" providerId="ADAL" clId="{1817EDF2-A2D6-437E-AAC3-A7C540082292}" dt="2020-04-01T11:47:46.457" v="1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1817EDF2-A2D6-437E-AAC3-A7C540082292}" dt="2020-04-01T11:48:15.439" v="30" actId="20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1817EDF2-A2D6-437E-AAC3-A7C540082292}" dt="2020-04-01T12:01:45.082" v="335" actId="20577"/>
        <pc:sldMkLst>
          <pc:docMk/>
          <pc:sldMk cId="34493695" sldId="588"/>
        </pc:sldMkLst>
        <pc:spChg chg="mod">
          <ac:chgData name="Joseph MacAdam" userId="bdcfcd3f-81bf-4584-8271-fe9093ebec4c" providerId="ADAL" clId="{1817EDF2-A2D6-437E-AAC3-A7C540082292}" dt="2020-04-01T12:01:45.082" v="335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1817EDF2-A2D6-437E-AAC3-A7C540082292}" dt="2020-04-01T11:48:41.683" v="34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">
        <pc:chgData name="Joseph MacAdam" userId="bdcfcd3f-81bf-4584-8271-fe9093ebec4c" providerId="ADAL" clId="{1817EDF2-A2D6-437E-AAC3-A7C540082292}" dt="2020-04-01T12:02:25.952" v="401" actId="2696"/>
        <pc:sldMkLst>
          <pc:docMk/>
          <pc:sldMk cId="3957164049" sldId="591"/>
        </pc:sldMkLst>
      </pc:sldChg>
      <pc:sldChg chg="addSp modSp">
        <pc:chgData name="Joseph MacAdam" userId="bdcfcd3f-81bf-4584-8271-fe9093ebec4c" providerId="ADAL" clId="{1817EDF2-A2D6-437E-AAC3-A7C540082292}" dt="2020-04-01T12:02:03.697" v="367" actId="14100"/>
        <pc:sldMkLst>
          <pc:docMk/>
          <pc:sldMk cId="186350803" sldId="593"/>
        </pc:sldMkLst>
        <pc:spChg chg="mod">
          <ac:chgData name="Joseph MacAdam" userId="bdcfcd3f-81bf-4584-8271-fe9093ebec4c" providerId="ADAL" clId="{1817EDF2-A2D6-437E-AAC3-A7C540082292}" dt="2020-04-01T12:01:53.874" v="359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1817EDF2-A2D6-437E-AAC3-A7C540082292}" dt="2020-04-01T12:02:03.697" v="367" actId="14100"/>
          <ac:spMkLst>
            <pc:docMk/>
            <pc:sldMk cId="186350803" sldId="593"/>
            <ac:spMk id="3" creationId="{21C25B94-29D5-48B2-A6F8-F9E7433E2123}"/>
          </ac:spMkLst>
        </pc:spChg>
        <pc:spChg chg="add mod">
          <ac:chgData name="Joseph MacAdam" userId="bdcfcd3f-81bf-4584-8271-fe9093ebec4c" providerId="ADAL" clId="{1817EDF2-A2D6-437E-AAC3-A7C540082292}" dt="2020-04-01T11:51:33.298" v="288" actId="14100"/>
          <ac:spMkLst>
            <pc:docMk/>
            <pc:sldMk cId="186350803" sldId="593"/>
            <ac:spMk id="4" creationId="{51C1AE39-BA08-48E3-9562-DAE4B3523F98}"/>
          </ac:spMkLst>
        </pc:spChg>
        <pc:spChg chg="add mod">
          <ac:chgData name="Joseph MacAdam" userId="bdcfcd3f-81bf-4584-8271-fe9093ebec4c" providerId="ADAL" clId="{1817EDF2-A2D6-437E-AAC3-A7C540082292}" dt="2020-04-01T12:00:20.353" v="327" actId="14100"/>
          <ac:spMkLst>
            <pc:docMk/>
            <pc:sldMk cId="186350803" sldId="593"/>
            <ac:spMk id="8" creationId="{8B6357ED-05C0-4425-9FAD-F4CDF54D366A}"/>
          </ac:spMkLst>
        </pc:spChg>
        <pc:picChg chg="add mod">
          <ac:chgData name="Joseph MacAdam" userId="bdcfcd3f-81bf-4584-8271-fe9093ebec4c" providerId="ADAL" clId="{1817EDF2-A2D6-437E-AAC3-A7C540082292}" dt="2020-04-01T12:00:02.481" v="324" actId="1076"/>
          <ac:picMkLst>
            <pc:docMk/>
            <pc:sldMk cId="186350803" sldId="593"/>
            <ac:picMk id="7" creationId="{C3E43656-315C-4DBB-ABAD-E1C376560379}"/>
          </ac:picMkLst>
        </pc:picChg>
        <pc:cxnChg chg="add mod">
          <ac:chgData name="Joseph MacAdam" userId="bdcfcd3f-81bf-4584-8271-fe9093ebec4c" providerId="ADAL" clId="{1817EDF2-A2D6-437E-AAC3-A7C540082292}" dt="2020-04-01T11:51:33.298" v="288" actId="14100"/>
          <ac:cxnSpMkLst>
            <pc:docMk/>
            <pc:sldMk cId="186350803" sldId="593"/>
            <ac:cxnSpMk id="5" creationId="{DA293D25-923E-41C8-BA2A-ABC1D6F7F0A2}"/>
          </ac:cxnSpMkLst>
        </pc:cxnChg>
      </pc:sldChg>
      <pc:sldChg chg="modSp del">
        <pc:chgData name="Joseph MacAdam" userId="bdcfcd3f-81bf-4584-8271-fe9093ebec4c" providerId="ADAL" clId="{1817EDF2-A2D6-437E-AAC3-A7C540082292}" dt="2020-04-01T12:02:25.852" v="392" actId="2696"/>
        <pc:sldMkLst>
          <pc:docMk/>
          <pc:sldMk cId="3576579015" sldId="594"/>
        </pc:sldMkLst>
        <pc:spChg chg="mod">
          <ac:chgData name="Joseph MacAdam" userId="bdcfcd3f-81bf-4584-8271-fe9093ebec4c" providerId="ADAL" clId="{1817EDF2-A2D6-437E-AAC3-A7C540082292}" dt="2020-04-01T11:49:15.922" v="97" actId="20577"/>
          <ac:spMkLst>
            <pc:docMk/>
            <pc:sldMk cId="3576579015" sldId="594"/>
            <ac:spMk id="2" creationId="{68455CF9-DA0B-4561-B4FE-831DD8A68197}"/>
          </ac:spMkLst>
        </pc:spChg>
      </pc:sldChg>
      <pc:sldChg chg="del">
        <pc:chgData name="Joseph MacAdam" userId="bdcfcd3f-81bf-4584-8271-fe9093ebec4c" providerId="ADAL" clId="{1817EDF2-A2D6-437E-AAC3-A7C540082292}" dt="2020-04-01T12:02:25.863" v="393" actId="2696"/>
        <pc:sldMkLst>
          <pc:docMk/>
          <pc:sldMk cId="315206133" sldId="595"/>
        </pc:sldMkLst>
      </pc:sldChg>
      <pc:sldChg chg="del">
        <pc:chgData name="Joseph MacAdam" userId="bdcfcd3f-81bf-4584-8271-fe9093ebec4c" providerId="ADAL" clId="{1817EDF2-A2D6-437E-AAC3-A7C540082292}" dt="2020-04-01T12:02:25.899" v="396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1817EDF2-A2D6-437E-AAC3-A7C540082292}" dt="2020-04-01T12:02:25.922" v="398" actId="2696"/>
        <pc:sldMkLst>
          <pc:docMk/>
          <pc:sldMk cId="1444812365" sldId="597"/>
        </pc:sldMkLst>
      </pc:sldChg>
      <pc:sldChg chg="del">
        <pc:chgData name="Joseph MacAdam" userId="bdcfcd3f-81bf-4584-8271-fe9093ebec4c" providerId="ADAL" clId="{1817EDF2-A2D6-437E-AAC3-A7C540082292}" dt="2020-04-01T12:02:25.872" v="394" actId="2696"/>
        <pc:sldMkLst>
          <pc:docMk/>
          <pc:sldMk cId="194211264" sldId="598"/>
        </pc:sldMkLst>
      </pc:sldChg>
      <pc:sldChg chg="del">
        <pc:chgData name="Joseph MacAdam" userId="bdcfcd3f-81bf-4584-8271-fe9093ebec4c" providerId="ADAL" clId="{1817EDF2-A2D6-437E-AAC3-A7C540082292}" dt="2020-04-01T12:02:25.884" v="395" actId="2696"/>
        <pc:sldMkLst>
          <pc:docMk/>
          <pc:sldMk cId="817173972" sldId="599"/>
        </pc:sldMkLst>
      </pc:sldChg>
      <pc:sldChg chg="del">
        <pc:chgData name="Joseph MacAdam" userId="bdcfcd3f-81bf-4584-8271-fe9093ebec4c" providerId="ADAL" clId="{1817EDF2-A2D6-437E-AAC3-A7C540082292}" dt="2020-04-01T12:02:25.913" v="397" actId="2696"/>
        <pc:sldMkLst>
          <pc:docMk/>
          <pc:sldMk cId="3971421311" sldId="600"/>
        </pc:sldMkLst>
      </pc:sldChg>
      <pc:sldChg chg="del">
        <pc:chgData name="Joseph MacAdam" userId="bdcfcd3f-81bf-4584-8271-fe9093ebec4c" providerId="ADAL" clId="{1817EDF2-A2D6-437E-AAC3-A7C540082292}" dt="2020-04-01T12:02:25.935" v="399" actId="2696"/>
        <pc:sldMkLst>
          <pc:docMk/>
          <pc:sldMk cId="2050871563" sldId="601"/>
        </pc:sldMkLst>
      </pc:sldChg>
      <pc:sldChg chg="del">
        <pc:chgData name="Joseph MacAdam" userId="bdcfcd3f-81bf-4584-8271-fe9093ebec4c" providerId="ADAL" clId="{1817EDF2-A2D6-437E-AAC3-A7C540082292}" dt="2020-04-01T12:02:25.946" v="400" actId="2696"/>
        <pc:sldMkLst>
          <pc:docMk/>
          <pc:sldMk cId="2118454917" sldId="602"/>
        </pc:sldMkLst>
      </pc:sldChg>
      <pc:sldChg chg="del">
        <pc:chgData name="Joseph MacAdam" userId="bdcfcd3f-81bf-4584-8271-fe9093ebec4c" providerId="ADAL" clId="{1817EDF2-A2D6-437E-AAC3-A7C540082292}" dt="2020-04-01T12:02:25.960" v="402" actId="2696"/>
        <pc:sldMkLst>
          <pc:docMk/>
          <pc:sldMk cId="502917719" sldId="603"/>
        </pc:sldMkLst>
      </pc:sldChg>
      <pc:sldChg chg="del">
        <pc:chgData name="Joseph MacAdam" userId="bdcfcd3f-81bf-4584-8271-fe9093ebec4c" providerId="ADAL" clId="{1817EDF2-A2D6-437E-AAC3-A7C540082292}" dt="2020-04-01T12:02:25.973" v="403" actId="2696"/>
        <pc:sldMkLst>
          <pc:docMk/>
          <pc:sldMk cId="904304897" sldId="604"/>
        </pc:sldMkLst>
      </pc:sldChg>
      <pc:sldChg chg="addSp delSp modSp add">
        <pc:chgData name="Joseph MacAdam" userId="bdcfcd3f-81bf-4584-8271-fe9093ebec4c" providerId="ADAL" clId="{1817EDF2-A2D6-437E-AAC3-A7C540082292}" dt="2020-04-01T12:46:13.117" v="2446" actId="14861"/>
        <pc:sldMkLst>
          <pc:docMk/>
          <pc:sldMk cId="1675791335" sldId="605"/>
        </pc:sldMkLst>
        <pc:spChg chg="mod">
          <ac:chgData name="Joseph MacAdam" userId="bdcfcd3f-81bf-4584-8271-fe9093ebec4c" providerId="ADAL" clId="{1817EDF2-A2D6-437E-AAC3-A7C540082292}" dt="2020-04-01T12:02:13.884" v="391" actId="20577"/>
          <ac:spMkLst>
            <pc:docMk/>
            <pc:sldMk cId="1675791335" sldId="605"/>
            <ac:spMk id="2" creationId="{65171EF7-EA1A-44B7-9987-884CBEF72EAC}"/>
          </ac:spMkLst>
        </pc:spChg>
        <pc:spChg chg="mod">
          <ac:chgData name="Joseph MacAdam" userId="bdcfcd3f-81bf-4584-8271-fe9093ebec4c" providerId="ADAL" clId="{1817EDF2-A2D6-437E-AAC3-A7C540082292}" dt="2020-04-01T12:43:22.596" v="2435" actId="20577"/>
          <ac:spMkLst>
            <pc:docMk/>
            <pc:sldMk cId="1675791335" sldId="605"/>
            <ac:spMk id="3" creationId="{82901E1B-DF36-41EF-9F2C-F58D956BDD3B}"/>
          </ac:spMkLst>
        </pc:spChg>
        <pc:picChg chg="add del mod">
          <ac:chgData name="Joseph MacAdam" userId="bdcfcd3f-81bf-4584-8271-fe9093ebec4c" providerId="ADAL" clId="{1817EDF2-A2D6-437E-AAC3-A7C540082292}" dt="2020-04-01T12:46:03.258" v="2439" actId="478"/>
          <ac:picMkLst>
            <pc:docMk/>
            <pc:sldMk cId="1675791335" sldId="605"/>
            <ac:picMk id="4" creationId="{A9963F3D-0026-441B-94C0-B995147B88D9}"/>
          </ac:picMkLst>
        </pc:picChg>
        <pc:picChg chg="add mod">
          <ac:chgData name="Joseph MacAdam" userId="bdcfcd3f-81bf-4584-8271-fe9093ebec4c" providerId="ADAL" clId="{1817EDF2-A2D6-437E-AAC3-A7C540082292}" dt="2020-04-01T12:46:13.117" v="2446" actId="14861"/>
          <ac:picMkLst>
            <pc:docMk/>
            <pc:sldMk cId="1675791335" sldId="605"/>
            <ac:picMk id="5" creationId="{D8DF4CEE-9EFA-4892-99AD-54E29A09629C}"/>
          </ac:picMkLst>
        </pc:picChg>
      </pc:sldChg>
      <pc:sldChg chg="addSp delSp modSp add">
        <pc:chgData name="Joseph MacAdam" userId="bdcfcd3f-81bf-4584-8271-fe9093ebec4c" providerId="ADAL" clId="{1817EDF2-A2D6-437E-AAC3-A7C540082292}" dt="2020-04-01T12:08:51.260" v="731" actId="113"/>
        <pc:sldMkLst>
          <pc:docMk/>
          <pc:sldMk cId="1208891700" sldId="606"/>
        </pc:sldMkLst>
        <pc:spChg chg="mod">
          <ac:chgData name="Joseph MacAdam" userId="bdcfcd3f-81bf-4584-8271-fe9093ebec4c" providerId="ADAL" clId="{1817EDF2-A2D6-437E-AAC3-A7C540082292}" dt="2020-04-01T12:03:49.562" v="442" actId="20577"/>
          <ac:spMkLst>
            <pc:docMk/>
            <pc:sldMk cId="1208891700" sldId="606"/>
            <ac:spMk id="2" creationId="{559EF687-56F7-4DD7-8C15-09660E568491}"/>
          </ac:spMkLst>
        </pc:spChg>
        <pc:spChg chg="mod">
          <ac:chgData name="Joseph MacAdam" userId="bdcfcd3f-81bf-4584-8271-fe9093ebec4c" providerId="ADAL" clId="{1817EDF2-A2D6-437E-AAC3-A7C540082292}" dt="2020-04-01T12:08:51.260" v="731" actId="113"/>
          <ac:spMkLst>
            <pc:docMk/>
            <pc:sldMk cId="1208891700" sldId="606"/>
            <ac:spMk id="3" creationId="{0BC50A60-FDEC-41F8-B20B-2F4587D161E2}"/>
          </ac:spMkLst>
        </pc:spChg>
        <pc:spChg chg="add mod">
          <ac:chgData name="Joseph MacAdam" userId="bdcfcd3f-81bf-4584-8271-fe9093ebec4c" providerId="ADAL" clId="{1817EDF2-A2D6-437E-AAC3-A7C540082292}" dt="2020-04-01T12:06:28.139" v="607" actId="14100"/>
          <ac:spMkLst>
            <pc:docMk/>
            <pc:sldMk cId="1208891700" sldId="606"/>
            <ac:spMk id="8" creationId="{026309F7-C053-4886-B1E6-CC6DB53373BF}"/>
          </ac:spMkLst>
        </pc:spChg>
        <pc:picChg chg="add mod">
          <ac:chgData name="Joseph MacAdam" userId="bdcfcd3f-81bf-4584-8271-fe9093ebec4c" providerId="ADAL" clId="{1817EDF2-A2D6-437E-AAC3-A7C540082292}" dt="2020-04-01T12:05:58.901" v="578" actId="14861"/>
          <ac:picMkLst>
            <pc:docMk/>
            <pc:sldMk cId="1208891700" sldId="606"/>
            <ac:picMk id="4" creationId="{415AFF20-A479-49CE-AD7C-1FAD06BE8FDF}"/>
          </ac:picMkLst>
        </pc:picChg>
        <pc:picChg chg="add mod">
          <ac:chgData name="Joseph MacAdam" userId="bdcfcd3f-81bf-4584-8271-fe9093ebec4c" providerId="ADAL" clId="{1817EDF2-A2D6-437E-AAC3-A7C540082292}" dt="2020-04-01T12:05:58.901" v="578" actId="14861"/>
          <ac:picMkLst>
            <pc:docMk/>
            <pc:sldMk cId="1208891700" sldId="606"/>
            <ac:picMk id="5" creationId="{49E815F3-AD91-44A2-A404-603A3E27FC6B}"/>
          </ac:picMkLst>
        </pc:picChg>
        <pc:picChg chg="add mod">
          <ac:chgData name="Joseph MacAdam" userId="bdcfcd3f-81bf-4584-8271-fe9093ebec4c" providerId="ADAL" clId="{1817EDF2-A2D6-437E-AAC3-A7C540082292}" dt="2020-04-01T12:05:54.891" v="575" actId="571"/>
          <ac:picMkLst>
            <pc:docMk/>
            <pc:sldMk cId="1208891700" sldId="606"/>
            <ac:picMk id="6" creationId="{DFB9A795-EC27-42C4-8978-45A4FB7976C6}"/>
          </ac:picMkLst>
        </pc:picChg>
        <pc:picChg chg="add mod">
          <ac:chgData name="Joseph MacAdam" userId="bdcfcd3f-81bf-4584-8271-fe9093ebec4c" providerId="ADAL" clId="{1817EDF2-A2D6-437E-AAC3-A7C540082292}" dt="2020-04-01T12:05:54.891" v="575" actId="571"/>
          <ac:picMkLst>
            <pc:docMk/>
            <pc:sldMk cId="1208891700" sldId="606"/>
            <ac:picMk id="7" creationId="{17AFB005-8CE9-4C49-9332-53118890DD62}"/>
          </ac:picMkLst>
        </pc:picChg>
        <pc:picChg chg="del">
          <ac:chgData name="Joseph MacAdam" userId="bdcfcd3f-81bf-4584-8271-fe9093ebec4c" providerId="ADAL" clId="{1817EDF2-A2D6-437E-AAC3-A7C540082292}" dt="2020-04-01T12:07:36.124" v="608" actId="478"/>
          <ac:picMkLst>
            <pc:docMk/>
            <pc:sldMk cId="1208891700" sldId="606"/>
            <ac:picMk id="11" creationId="{3F982D0F-DE84-44DE-80CE-A832D7BE6CC7}"/>
          </ac:picMkLst>
        </pc:picChg>
        <pc:cxnChg chg="add mod">
          <ac:chgData name="Joseph MacAdam" userId="bdcfcd3f-81bf-4584-8271-fe9093ebec4c" providerId="ADAL" clId="{1817EDF2-A2D6-437E-AAC3-A7C540082292}" dt="2020-04-01T12:06:16.138" v="581" actId="14100"/>
          <ac:cxnSpMkLst>
            <pc:docMk/>
            <pc:sldMk cId="1208891700" sldId="606"/>
            <ac:cxnSpMk id="9" creationId="{79B7777A-EF68-4FFF-A74E-5C7243CE38D1}"/>
          </ac:cxnSpMkLst>
        </pc:cxnChg>
      </pc:sldChg>
      <pc:sldChg chg="addSp modSp add">
        <pc:chgData name="Joseph MacAdam" userId="bdcfcd3f-81bf-4584-8271-fe9093ebec4c" providerId="ADAL" clId="{1817EDF2-A2D6-437E-AAC3-A7C540082292}" dt="2020-04-01T12:42:44.930" v="2334" actId="20577"/>
        <pc:sldMkLst>
          <pc:docMk/>
          <pc:sldMk cId="3792623625" sldId="607"/>
        </pc:sldMkLst>
        <pc:spChg chg="mod">
          <ac:chgData name="Joseph MacAdam" userId="bdcfcd3f-81bf-4584-8271-fe9093ebec4c" providerId="ADAL" clId="{1817EDF2-A2D6-437E-AAC3-A7C540082292}" dt="2020-04-01T12:42:44.930" v="2334" actId="20577"/>
          <ac:spMkLst>
            <pc:docMk/>
            <pc:sldMk cId="3792623625" sldId="607"/>
            <ac:spMk id="2" creationId="{36322D25-4688-4992-972A-7477A91A0911}"/>
          </ac:spMkLst>
        </pc:spChg>
        <pc:spChg chg="mod">
          <ac:chgData name="Joseph MacAdam" userId="bdcfcd3f-81bf-4584-8271-fe9093ebec4c" providerId="ADAL" clId="{1817EDF2-A2D6-437E-AAC3-A7C540082292}" dt="2020-04-01T12:11:09.724" v="893" actId="113"/>
          <ac:spMkLst>
            <pc:docMk/>
            <pc:sldMk cId="3792623625" sldId="607"/>
            <ac:spMk id="3" creationId="{1E677F2F-B3EF-4AF8-A343-68E34ACC6791}"/>
          </ac:spMkLst>
        </pc:spChg>
        <pc:picChg chg="add mod">
          <ac:chgData name="Joseph MacAdam" userId="bdcfcd3f-81bf-4584-8271-fe9093ebec4c" providerId="ADAL" clId="{1817EDF2-A2D6-437E-AAC3-A7C540082292}" dt="2020-04-01T12:10:38.249" v="832" actId="1076"/>
          <ac:picMkLst>
            <pc:docMk/>
            <pc:sldMk cId="3792623625" sldId="607"/>
            <ac:picMk id="4" creationId="{55362185-E0B8-44CA-AACD-51C576E9F88D}"/>
          </ac:picMkLst>
        </pc:picChg>
        <pc:picChg chg="add mod">
          <ac:chgData name="Joseph MacAdam" userId="bdcfcd3f-81bf-4584-8271-fe9093ebec4c" providerId="ADAL" clId="{1817EDF2-A2D6-437E-AAC3-A7C540082292}" dt="2020-04-01T12:11:46.596" v="901" actId="14861"/>
          <ac:picMkLst>
            <pc:docMk/>
            <pc:sldMk cId="3792623625" sldId="607"/>
            <ac:picMk id="5" creationId="{17B9A72B-7A2C-497D-9E4E-BAB1DAF546FD}"/>
          </ac:picMkLst>
        </pc:picChg>
      </pc:sldChg>
      <pc:sldChg chg="addSp modSp add">
        <pc:chgData name="Joseph MacAdam" userId="bdcfcd3f-81bf-4584-8271-fe9093ebec4c" providerId="ADAL" clId="{1817EDF2-A2D6-437E-AAC3-A7C540082292}" dt="2020-04-01T12:27:56.146" v="1271" actId="1076"/>
        <pc:sldMkLst>
          <pc:docMk/>
          <pc:sldMk cId="1269680764" sldId="608"/>
        </pc:sldMkLst>
        <pc:spChg chg="mod">
          <ac:chgData name="Joseph MacAdam" userId="bdcfcd3f-81bf-4584-8271-fe9093ebec4c" providerId="ADAL" clId="{1817EDF2-A2D6-437E-AAC3-A7C540082292}" dt="2020-04-01T12:25:53.026" v="951" actId="20577"/>
          <ac:spMkLst>
            <pc:docMk/>
            <pc:sldMk cId="1269680764" sldId="608"/>
            <ac:spMk id="2" creationId="{2FD04703-4CC0-4777-9DE7-B69140B8CDE4}"/>
          </ac:spMkLst>
        </pc:spChg>
        <pc:spChg chg="mod">
          <ac:chgData name="Joseph MacAdam" userId="bdcfcd3f-81bf-4584-8271-fe9093ebec4c" providerId="ADAL" clId="{1817EDF2-A2D6-437E-AAC3-A7C540082292}" dt="2020-04-01T12:27:22.764" v="1263" actId="20577"/>
          <ac:spMkLst>
            <pc:docMk/>
            <pc:sldMk cId="1269680764" sldId="608"/>
            <ac:spMk id="3" creationId="{C9B24AAB-BB76-4FC0-9384-8B81E0C53CC3}"/>
          </ac:spMkLst>
        </pc:spChg>
        <pc:picChg chg="add mod">
          <ac:chgData name="Joseph MacAdam" userId="bdcfcd3f-81bf-4584-8271-fe9093ebec4c" providerId="ADAL" clId="{1817EDF2-A2D6-437E-AAC3-A7C540082292}" dt="2020-04-01T12:27:56.146" v="1271" actId="1076"/>
          <ac:picMkLst>
            <pc:docMk/>
            <pc:sldMk cId="1269680764" sldId="608"/>
            <ac:picMk id="4" creationId="{6276C7D8-0F4D-4424-96C1-FF6082BB20ED}"/>
          </ac:picMkLst>
        </pc:picChg>
      </pc:sldChg>
      <pc:sldChg chg="modSp add">
        <pc:chgData name="Joseph MacAdam" userId="bdcfcd3f-81bf-4584-8271-fe9093ebec4c" providerId="ADAL" clId="{1817EDF2-A2D6-437E-AAC3-A7C540082292}" dt="2020-04-01T12:31:12.331" v="1600" actId="20577"/>
        <pc:sldMkLst>
          <pc:docMk/>
          <pc:sldMk cId="1041489176" sldId="609"/>
        </pc:sldMkLst>
        <pc:spChg chg="mod">
          <ac:chgData name="Joseph MacAdam" userId="bdcfcd3f-81bf-4584-8271-fe9093ebec4c" providerId="ADAL" clId="{1817EDF2-A2D6-437E-AAC3-A7C540082292}" dt="2020-04-01T12:28:04.627" v="1294" actId="20577"/>
          <ac:spMkLst>
            <pc:docMk/>
            <pc:sldMk cId="1041489176" sldId="609"/>
            <ac:spMk id="2" creationId="{3DFC3C43-947D-4446-8413-5FD2DFCD04B0}"/>
          </ac:spMkLst>
        </pc:spChg>
        <pc:spChg chg="mod">
          <ac:chgData name="Joseph MacAdam" userId="bdcfcd3f-81bf-4584-8271-fe9093ebec4c" providerId="ADAL" clId="{1817EDF2-A2D6-437E-AAC3-A7C540082292}" dt="2020-04-01T12:31:12.331" v="1600" actId="20577"/>
          <ac:spMkLst>
            <pc:docMk/>
            <pc:sldMk cId="1041489176" sldId="609"/>
            <ac:spMk id="3" creationId="{C50722E8-3FF4-4E39-86D2-119F90E1D4CC}"/>
          </ac:spMkLst>
        </pc:spChg>
      </pc:sldChg>
      <pc:sldChg chg="addSp modSp add">
        <pc:chgData name="Joseph MacAdam" userId="bdcfcd3f-81bf-4584-8271-fe9093ebec4c" providerId="ADAL" clId="{1817EDF2-A2D6-437E-AAC3-A7C540082292}" dt="2020-04-01T12:33:37.373" v="1750" actId="14861"/>
        <pc:sldMkLst>
          <pc:docMk/>
          <pc:sldMk cId="3930844421" sldId="610"/>
        </pc:sldMkLst>
        <pc:spChg chg="mod">
          <ac:chgData name="Joseph MacAdam" userId="bdcfcd3f-81bf-4584-8271-fe9093ebec4c" providerId="ADAL" clId="{1817EDF2-A2D6-437E-AAC3-A7C540082292}" dt="2020-04-01T12:31:26.082" v="1624" actId="20577"/>
          <ac:spMkLst>
            <pc:docMk/>
            <pc:sldMk cId="3930844421" sldId="610"/>
            <ac:spMk id="2" creationId="{1ECB5A2D-960A-40EB-AED8-43F1A4AF0F1B}"/>
          </ac:spMkLst>
        </pc:spChg>
        <pc:spChg chg="mod">
          <ac:chgData name="Joseph MacAdam" userId="bdcfcd3f-81bf-4584-8271-fe9093ebec4c" providerId="ADAL" clId="{1817EDF2-A2D6-437E-AAC3-A7C540082292}" dt="2020-04-01T12:32:31.843" v="1739" actId="20577"/>
          <ac:spMkLst>
            <pc:docMk/>
            <pc:sldMk cId="3930844421" sldId="610"/>
            <ac:spMk id="3" creationId="{652D6F5B-73C4-4C16-92C8-FFD02C5D5BCA}"/>
          </ac:spMkLst>
        </pc:spChg>
        <pc:picChg chg="add mod">
          <ac:chgData name="Joseph MacAdam" userId="bdcfcd3f-81bf-4584-8271-fe9093ebec4c" providerId="ADAL" clId="{1817EDF2-A2D6-437E-AAC3-A7C540082292}" dt="2020-04-01T12:33:37.373" v="1750" actId="14861"/>
          <ac:picMkLst>
            <pc:docMk/>
            <pc:sldMk cId="3930844421" sldId="610"/>
            <ac:picMk id="4" creationId="{3D2F6B65-FE61-43A7-B24D-298C72FE607B}"/>
          </ac:picMkLst>
        </pc:picChg>
      </pc:sldChg>
      <pc:sldChg chg="modSp add">
        <pc:chgData name="Joseph MacAdam" userId="bdcfcd3f-81bf-4584-8271-fe9093ebec4c" providerId="ADAL" clId="{1817EDF2-A2D6-437E-AAC3-A7C540082292}" dt="2020-04-01T12:42:01.515" v="2260" actId="20577"/>
        <pc:sldMkLst>
          <pc:docMk/>
          <pc:sldMk cId="715474634" sldId="611"/>
        </pc:sldMkLst>
        <pc:spChg chg="mod">
          <ac:chgData name="Joseph MacAdam" userId="bdcfcd3f-81bf-4584-8271-fe9093ebec4c" providerId="ADAL" clId="{1817EDF2-A2D6-437E-AAC3-A7C540082292}" dt="2020-04-01T12:38:36.291" v="1760" actId="20577"/>
          <ac:spMkLst>
            <pc:docMk/>
            <pc:sldMk cId="715474634" sldId="611"/>
            <ac:spMk id="2" creationId="{94DB626D-4317-44D7-AFFC-3299FBA80DC7}"/>
          </ac:spMkLst>
        </pc:spChg>
        <pc:spChg chg="mod">
          <ac:chgData name="Joseph MacAdam" userId="bdcfcd3f-81bf-4584-8271-fe9093ebec4c" providerId="ADAL" clId="{1817EDF2-A2D6-437E-AAC3-A7C540082292}" dt="2020-04-01T12:42:01.515" v="2260" actId="20577"/>
          <ac:spMkLst>
            <pc:docMk/>
            <pc:sldMk cId="715474634" sldId="611"/>
            <ac:spMk id="3" creationId="{69043810-1E80-45DE-9271-1B3EE62C0B9F}"/>
          </ac:spMkLst>
        </pc:spChg>
      </pc:sldChg>
      <pc:sldChg chg="addSp modSp add">
        <pc:chgData name="Joseph MacAdam" userId="bdcfcd3f-81bf-4584-8271-fe9093ebec4c" providerId="ADAL" clId="{1817EDF2-A2D6-437E-AAC3-A7C540082292}" dt="2020-04-01T12:40:37.453" v="2125" actId="14861"/>
        <pc:sldMkLst>
          <pc:docMk/>
          <pc:sldMk cId="1563975629" sldId="612"/>
        </pc:sldMkLst>
        <pc:spChg chg="mod">
          <ac:chgData name="Joseph MacAdam" userId="bdcfcd3f-81bf-4584-8271-fe9093ebec4c" providerId="ADAL" clId="{1817EDF2-A2D6-437E-AAC3-A7C540082292}" dt="2020-04-01T12:39:55.762" v="2017" actId="20577"/>
          <ac:spMkLst>
            <pc:docMk/>
            <pc:sldMk cId="1563975629" sldId="612"/>
            <ac:spMk id="2" creationId="{0BE7E50F-D9BF-4A1D-A5EB-14D360DCC977}"/>
          </ac:spMkLst>
        </pc:spChg>
        <pc:spChg chg="mod">
          <ac:chgData name="Joseph MacAdam" userId="bdcfcd3f-81bf-4584-8271-fe9093ebec4c" providerId="ADAL" clId="{1817EDF2-A2D6-437E-AAC3-A7C540082292}" dt="2020-04-01T12:40:24.523" v="2118" actId="20577"/>
          <ac:spMkLst>
            <pc:docMk/>
            <pc:sldMk cId="1563975629" sldId="612"/>
            <ac:spMk id="3" creationId="{8495E624-96B1-4DAA-9A79-CEF8BE31D00F}"/>
          </ac:spMkLst>
        </pc:spChg>
        <pc:picChg chg="add mod">
          <ac:chgData name="Joseph MacAdam" userId="bdcfcd3f-81bf-4584-8271-fe9093ebec4c" providerId="ADAL" clId="{1817EDF2-A2D6-437E-AAC3-A7C540082292}" dt="2020-04-01T12:40:37.453" v="2125" actId="14861"/>
          <ac:picMkLst>
            <pc:docMk/>
            <pc:sldMk cId="1563975629" sldId="612"/>
            <ac:picMk id="4" creationId="{FF9D6910-E577-497E-A70E-576318E01BE1}"/>
          </ac:picMkLst>
        </pc:picChg>
      </pc:sldChg>
    </pc:docChg>
  </pc:docChgLst>
  <pc:docChgLst>
    <pc:chgData clId="Web-{05989C78-61D3-A875-F3C8-72DC3DFE9A3E}"/>
    <pc:docChg chg="modSld">
      <pc:chgData name="" userId="" providerId="" clId="Web-{05989C78-61D3-A875-F3C8-72DC3DFE9A3E}" dt="2020-03-19T19:44:00.835" v="0"/>
      <pc:docMkLst>
        <pc:docMk/>
      </pc:docMkLst>
      <pc:sldChg chg="delSp">
        <pc:chgData name="" userId="" providerId="" clId="Web-{05989C78-61D3-A875-F3C8-72DC3DFE9A3E}" dt="2020-03-19T19:44:00.835" v="0"/>
        <pc:sldMkLst>
          <pc:docMk/>
          <pc:sldMk cId="0" sldId="256"/>
        </pc:sldMkLst>
        <pc:picChg chg="del">
          <ac:chgData name="" userId="" providerId="" clId="Web-{05989C78-61D3-A875-F3C8-72DC3DFE9A3E}" dt="2020-03-19T19:44:00.835" v="0"/>
          <ac:picMkLst>
            <pc:docMk/>
            <pc:sldMk cId="0" sldId="256"/>
            <ac:picMk id="4" creationId="{ACCB5222-95FB-4426-815D-3A37BED484FB}"/>
          </ac:picMkLst>
        </pc:picChg>
      </pc:sldChg>
    </pc:docChg>
  </pc:docChgLst>
  <pc:docChgLst>
    <pc:chgData name="Tommy Gober" userId="S::tommy.gober@cyber.org::df822f60-4ab3-425c-ad52-a4a61a9d00cb" providerId="AD" clId="Web-{19E0950B-E82E-87BA-9F11-8C99E60022E9}"/>
    <pc:docChg chg="modSld">
      <pc:chgData name="Tommy Gober" userId="S::tommy.gober@cyber.org::df822f60-4ab3-425c-ad52-a4a61a9d00cb" providerId="AD" clId="Web-{19E0950B-E82E-87BA-9F11-8C99E60022E9}" dt="2020-03-21T07:03:31.426" v="48" actId="20577"/>
      <pc:docMkLst>
        <pc:docMk/>
      </pc:docMkLst>
      <pc:sldChg chg="modSp">
        <pc:chgData name="Tommy Gober" userId="S::tommy.gober@cyber.org::df822f60-4ab3-425c-ad52-a4a61a9d00cb" providerId="AD" clId="Web-{19E0950B-E82E-87BA-9F11-8C99E60022E9}" dt="2020-03-21T07:01:40.537" v="0" actId="20577"/>
        <pc:sldMkLst>
          <pc:docMk/>
          <pc:sldMk cId="34493695" sldId="588"/>
        </pc:sldMkLst>
        <pc:spChg chg="mod">
          <ac:chgData name="Tommy Gober" userId="S::tommy.gober@cyber.org::df822f60-4ab3-425c-ad52-a4a61a9d00cb" providerId="AD" clId="Web-{19E0950B-E82E-87BA-9F11-8C99E60022E9}" dt="2020-03-21T07:01:40.537" v="0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Tommy Gober" userId="S::tommy.gober@cyber.org::df822f60-4ab3-425c-ad52-a4a61a9d00cb" providerId="AD" clId="Web-{19E0950B-E82E-87BA-9F11-8C99E60022E9}" dt="2020-03-21T07:02:50.974" v="19" actId="20577"/>
        <pc:sldMkLst>
          <pc:docMk/>
          <pc:sldMk cId="3392114702" sldId="592"/>
        </pc:sldMkLst>
        <pc:spChg chg="mod">
          <ac:chgData name="Tommy Gober" userId="S::tommy.gober@cyber.org::df822f60-4ab3-425c-ad52-a4a61a9d00cb" providerId="AD" clId="Web-{19E0950B-E82E-87BA-9F11-8C99E60022E9}" dt="2020-03-21T07:02:50.974" v="19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Tommy Gober" userId="S::tommy.gober@cyber.org::df822f60-4ab3-425c-ad52-a4a61a9d00cb" providerId="AD" clId="Web-{19E0950B-E82E-87BA-9F11-8C99E60022E9}" dt="2020-03-21T07:02:53.567" v="21" actId="20577"/>
        <pc:sldMkLst>
          <pc:docMk/>
          <pc:sldMk cId="186350803" sldId="593"/>
        </pc:sldMkLst>
        <pc:spChg chg="mod">
          <ac:chgData name="Tommy Gober" userId="S::tommy.gober@cyber.org::df822f60-4ab3-425c-ad52-a4a61a9d00cb" providerId="AD" clId="Web-{19E0950B-E82E-87BA-9F11-8C99E60022E9}" dt="2020-03-21T07:02:53.567" v="21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Tommy Gober" userId="S::tommy.gober@cyber.org::df822f60-4ab3-425c-ad52-a4a61a9d00cb" providerId="AD" clId="Web-{19E0950B-E82E-87BA-9F11-8C99E60022E9}" dt="2020-03-21T07:03:22.051" v="44" actId="20577"/>
        <pc:sldMkLst>
          <pc:docMk/>
          <pc:sldMk cId="3576579015" sldId="594"/>
        </pc:sldMkLst>
        <pc:spChg chg="mod">
          <ac:chgData name="Tommy Gober" userId="S::tommy.gober@cyber.org::df822f60-4ab3-425c-ad52-a4a61a9d00cb" providerId="AD" clId="Web-{19E0950B-E82E-87BA-9F11-8C99E60022E9}" dt="2020-03-21T07:03:22.051" v="44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Tommy Gober" userId="S::tommy.gober@cyber.org::df822f60-4ab3-425c-ad52-a4a61a9d00cb" providerId="AD" clId="Web-{19E0950B-E82E-87BA-9F11-8C99E60022E9}" dt="2020-03-21T07:03:29.083" v="46" actId="20577"/>
        <pc:sldMkLst>
          <pc:docMk/>
          <pc:sldMk cId="194211264" sldId="598"/>
        </pc:sldMkLst>
        <pc:spChg chg="mod">
          <ac:chgData name="Tommy Gober" userId="S::tommy.gober@cyber.org::df822f60-4ab3-425c-ad52-a4a61a9d00cb" providerId="AD" clId="Web-{19E0950B-E82E-87BA-9F11-8C99E60022E9}" dt="2020-03-21T07:03:29.083" v="46" actId="20577"/>
          <ac:spMkLst>
            <pc:docMk/>
            <pc:sldMk cId="194211264" sldId="598"/>
            <ac:spMk id="3" creationId="{9FC8B5DB-6E54-4C75-99F7-D5B878084643}"/>
          </ac:spMkLst>
        </pc:spChg>
      </pc:sldChg>
    </pc:docChg>
  </pc:docChgLst>
  <pc:docChgLst>
    <pc:chgData name="Joseph MacAdam" userId="S::joe.macadam@cyber.org::bdcfcd3f-81bf-4584-8271-fe9093ebec4c" providerId="AD" clId="Web-{48082430-F8A8-3EA2-4F78-8C8166383B22}"/>
    <pc:docChg chg="modSld">
      <pc:chgData name="Joseph MacAdam" userId="S::joe.macadam@cyber.org::bdcfcd3f-81bf-4584-8271-fe9093ebec4c" providerId="AD" clId="Web-{48082430-F8A8-3EA2-4F78-8C8166383B22}" dt="2020-04-16T11:44:51.361" v="0" actId="14100"/>
      <pc:docMkLst>
        <pc:docMk/>
      </pc:docMkLst>
      <pc:sldChg chg="modSp">
        <pc:chgData name="Joseph MacAdam" userId="S::joe.macadam@cyber.org::bdcfcd3f-81bf-4584-8271-fe9093ebec4c" providerId="AD" clId="Web-{48082430-F8A8-3EA2-4F78-8C8166383B22}" dt="2020-04-16T11:44:51.361" v="0" actId="14100"/>
        <pc:sldMkLst>
          <pc:docMk/>
          <pc:sldMk cId="1208891700" sldId="606"/>
        </pc:sldMkLst>
        <pc:cxnChg chg="mod">
          <ac:chgData name="Joseph MacAdam" userId="S::joe.macadam@cyber.org::bdcfcd3f-81bf-4584-8271-fe9093ebec4c" providerId="AD" clId="Web-{48082430-F8A8-3EA2-4F78-8C8166383B22}" dt="2020-04-16T11:44:51.361" v="0" actId="14100"/>
          <ac:cxnSpMkLst>
            <pc:docMk/>
            <pc:sldMk cId="1208891700" sldId="606"/>
            <ac:cxnSpMk id="9" creationId="{79B7777A-EF68-4FFF-A74E-5C7243CE38D1}"/>
          </ac:cxnSpMkLst>
        </pc:cxnChg>
      </pc:sldChg>
    </pc:docChg>
  </pc:docChgLst>
  <pc:docChgLst>
    <pc:chgData name="Guest User" userId="S::urn:spo:anon#79343940a8a7ea9fea1babe9da12adcf6897b8d58c49de73fff3f692d471f560::" providerId="AD" clId="Web-{A6499872-2070-82DB-B218-038354EE674D}"/>
    <pc:docChg chg="modSld">
      <pc:chgData name="Guest User" userId="S::urn:spo:anon#79343940a8a7ea9fea1babe9da12adcf6897b8d58c49de73fff3f692d471f560::" providerId="AD" clId="Web-{A6499872-2070-82DB-B218-038354EE674D}" dt="2020-03-17T03:49:43.979" v="102" actId="20577"/>
      <pc:docMkLst>
        <pc:docMk/>
      </pc:docMkLst>
      <pc:sldChg chg="modSp">
        <pc:chgData name="Guest User" userId="S::urn:spo:anon#79343940a8a7ea9fea1babe9da12adcf6897b8d58c49de73fff3f692d471f560::" providerId="AD" clId="Web-{A6499872-2070-82DB-B218-038354EE674D}" dt="2020-03-17T03:47:20.354" v="2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A6499872-2070-82DB-B218-038354EE674D}" dt="2020-03-17T03:47:20.354" v="2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7:51.323" v="50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A6499872-2070-82DB-B218-038354EE674D}" dt="2020-03-17T03:47:51.323" v="50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11.510" v="58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A6499872-2070-82DB-B218-038354EE674D}" dt="2020-03-17T03:48:11.510" v="58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37.370" v="70" actId="14100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A6499872-2070-82DB-B218-038354EE674D}" dt="2020-03-17T03:48:37.370" v="70" actId="14100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20.104" v="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A6499872-2070-82DB-B218-038354EE674D}" dt="2020-03-17T03:49:20.104" v="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43.979" v="101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A6499872-2070-82DB-B218-038354EE674D}" dt="2020-03-17T03:49:43.979" v="101" actId="20577"/>
          <ac:spMkLst>
            <pc:docMk/>
            <pc:sldMk cId="2050871563" sldId="601"/>
            <ac:spMk id="3" creationId="{3610F421-6420-42F0-B7F9-0937F8D1843A}"/>
          </ac:spMkLst>
        </pc:spChg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  <pc:docChgLst>
    <pc:chgData name="Joseph MacAdam" userId="bdcfcd3f-81bf-4584-8271-fe9093ebec4c" providerId="ADAL" clId="{D043C774-1113-4DBC-AB9D-125E4F5E0349}"/>
    <pc:docChg chg="modSld">
      <pc:chgData name="Joseph MacAdam" userId="bdcfcd3f-81bf-4584-8271-fe9093ebec4c" providerId="ADAL" clId="{D043C774-1113-4DBC-AB9D-125E4F5E0349}" dt="2020-05-29T13:45:55.908" v="1" actId="20577"/>
      <pc:docMkLst>
        <pc:docMk/>
      </pc:docMkLst>
      <pc:sldChg chg="modSp">
        <pc:chgData name="Joseph MacAdam" userId="bdcfcd3f-81bf-4584-8271-fe9093ebec4c" providerId="ADAL" clId="{D043C774-1113-4DBC-AB9D-125E4F5E0349}" dt="2020-05-29T13:45:55.908" v="1" actId="20577"/>
        <pc:sldMkLst>
          <pc:docMk/>
          <pc:sldMk cId="34493695" sldId="588"/>
        </pc:sldMkLst>
        <pc:spChg chg="mod">
          <ac:chgData name="Joseph MacAdam" userId="bdcfcd3f-81bf-4584-8271-fe9093ebec4c" providerId="ADAL" clId="{D043C774-1113-4DBC-AB9D-125E4F5E0349}" dt="2020-05-29T13:45:55.908" v="1" actId="20577"/>
          <ac:spMkLst>
            <pc:docMk/>
            <pc:sldMk cId="34493695" sldId="588"/>
            <ac:spMk id="2" creationId="{A64FEC5D-874C-4E49-A174-F0DBE89B4A7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43953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Bank: Chase</a:t>
            </a:r>
          </a:p>
          <a:p>
            <a:r>
              <a:rPr lang="en-US"/>
              <a:t>Username: jsmith17</a:t>
            </a:r>
            <a:br>
              <a:rPr lang="en-US"/>
            </a:br>
            <a:r>
              <a:rPr lang="en-US"/>
              <a:t>Password: @pp13s33d</a:t>
            </a:r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33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2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F5C651F2-271A-4A0D-A84A-546F60FB982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8AFD7F40-071F-4AE3-ABBB-A4D9B11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7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1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2584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61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46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26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51F2-271A-4A0D-A84A-546F60FB982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7F40-071F-4AE3-ABBB-A4D9B11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84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F5C651F2-271A-4A0D-A84A-546F60FB982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AFD7F40-071F-4AE3-ABBB-A4D9B11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56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5815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51F2-271A-4A0D-A84A-546F60FB982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7F40-071F-4AE3-ABBB-A4D9B11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F5C651F2-271A-4A0D-A84A-546F60FB982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8AFD7F40-071F-4AE3-ABBB-A4D9B11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8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51F2-271A-4A0D-A84A-546F60FB982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7F40-071F-4AE3-ABBB-A4D9B11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51F2-271A-4A0D-A84A-546F60FB982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7F40-071F-4AE3-ABBB-A4D9B11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51F2-271A-4A0D-A84A-546F60FB982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7F40-071F-4AE3-ABBB-A4D9B11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51F2-271A-4A0D-A84A-546F60FB982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7F40-071F-4AE3-ABBB-A4D9B11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6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51F2-271A-4A0D-A84A-546F60FB982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7F40-071F-4AE3-ABBB-A4D9B11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51F2-271A-4A0D-A84A-546F60FB982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7F40-071F-4AE3-ABBB-A4D9B11A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2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C807FF-8CE0-40BA-9464-5A8C662E3E9C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Keylogger 2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4703-4CC0-4777-9DE7-B69140B8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Keylogger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4AAB-BB76-4FC0-9384-8B81E0C5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the keylogger:</a:t>
            </a:r>
          </a:p>
          <a:p>
            <a:pPr lvl="1"/>
            <a:r>
              <a:rPr lang="en-US" sz="2025" b="1" dirty="0" err="1">
                <a:latin typeface="Courier" panose="02060409020205020404" pitchFamily="49" charset="0"/>
              </a:rPr>
              <a:t>keyscan_start</a:t>
            </a:r>
            <a:endParaRPr lang="en-US" sz="2025" b="1" dirty="0">
              <a:latin typeface="Courier" panose="02060409020205020404" pitchFamily="49" charset="0"/>
            </a:endParaRPr>
          </a:p>
          <a:p>
            <a:pPr lvl="2"/>
            <a:r>
              <a:rPr lang="en-US" dirty="0"/>
              <a:t>You should see a “</a:t>
            </a:r>
            <a:r>
              <a:rPr lang="en-US" i="1" dirty="0"/>
              <a:t>Starting the keystroke sniffer…</a:t>
            </a:r>
            <a:r>
              <a:rPr lang="en-US" dirty="0"/>
              <a:t>” notification</a:t>
            </a:r>
          </a:p>
          <a:p>
            <a:r>
              <a:rPr lang="en-US" dirty="0"/>
              <a:t>What is happening?</a:t>
            </a:r>
          </a:p>
          <a:p>
            <a:pPr lvl="1"/>
            <a:r>
              <a:rPr lang="en-US" dirty="0"/>
              <a:t>Meterpreter has started a keylogger</a:t>
            </a:r>
          </a:p>
          <a:p>
            <a:pPr lvl="1"/>
            <a:r>
              <a:rPr lang="en-US" dirty="0"/>
              <a:t>It is now logging and saving all the keys pressed</a:t>
            </a:r>
          </a:p>
          <a:p>
            <a:pPr lvl="2"/>
            <a:r>
              <a:rPr lang="en-US" dirty="0"/>
              <a:t>Will not immediately show them</a:t>
            </a:r>
          </a:p>
          <a:p>
            <a:pPr lvl="1"/>
            <a:r>
              <a:rPr lang="en-US" dirty="0"/>
              <a:t>Only logging keystrokes in Internet Explorer</a:t>
            </a:r>
          </a:p>
          <a:p>
            <a:pPr lvl="2"/>
            <a:r>
              <a:rPr lang="en-US" dirty="0"/>
              <a:t>If the user opens Notepad, we won’t see those keystrokes.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6C7D8-0F4D-4424-96C1-FF6082BB2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209" y="1501175"/>
            <a:ext cx="3483144" cy="607526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968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C43-947D-4446-8413-5FD2DFCD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22E8-3FF4-4E39-86D2-119F90E1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Windows Environment</a:t>
            </a:r>
          </a:p>
          <a:p>
            <a:r>
              <a:rPr lang="en-US" dirty="0"/>
              <a:t>Open Internet Explorer</a:t>
            </a:r>
          </a:p>
          <a:p>
            <a:r>
              <a:rPr lang="en-US" dirty="0"/>
              <a:t>Explore websites</a:t>
            </a:r>
          </a:p>
          <a:p>
            <a:pPr lvl="1"/>
            <a:r>
              <a:rPr lang="en-US" dirty="0"/>
              <a:t>Go to www.google.com</a:t>
            </a:r>
          </a:p>
          <a:p>
            <a:pPr lvl="1"/>
            <a:r>
              <a:rPr lang="en-US" dirty="0"/>
              <a:t>Search for “Monty Python and the Holy Grail”</a:t>
            </a:r>
          </a:p>
          <a:p>
            <a:pPr lvl="1"/>
            <a:r>
              <a:rPr lang="en-US" dirty="0"/>
              <a:t>Open the movie’s IMDB page</a:t>
            </a:r>
          </a:p>
          <a:p>
            <a:pPr lvl="1"/>
            <a:r>
              <a:rPr lang="en-US" dirty="0"/>
              <a:t>Scroll down and read the “</a:t>
            </a:r>
            <a:r>
              <a:rPr lang="en-US" i="1" dirty="0"/>
              <a:t>Did You Know?</a:t>
            </a:r>
            <a:r>
              <a:rPr lang="en-US" dirty="0"/>
              <a:t>” section</a:t>
            </a:r>
          </a:p>
          <a:p>
            <a:r>
              <a:rPr lang="en-US" dirty="0"/>
              <a:t>Without looking: What should have been logged by the keylogger?</a:t>
            </a:r>
          </a:p>
        </p:txBody>
      </p:sp>
    </p:spTree>
    <p:extLst>
      <p:ext uri="{BB962C8B-B14F-4D97-AF65-F5344CB8AC3E}">
        <p14:creationId xmlns:p14="http://schemas.microsoft.com/office/powerpoint/2010/main" val="104148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5A2D-960A-40EB-AED8-43F1A4AF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Logged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6F5B-73C4-4C16-92C8-FFD02C5D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Kali Environment</a:t>
            </a:r>
          </a:p>
          <a:p>
            <a:r>
              <a:rPr lang="en-US" dirty="0"/>
              <a:t>Display all the keys logged:</a:t>
            </a:r>
          </a:p>
          <a:p>
            <a:pPr lvl="1"/>
            <a:r>
              <a:rPr lang="en-US" b="1" dirty="0" err="1">
                <a:latin typeface="Courier" panose="02060409020205020404" pitchFamily="49" charset="0"/>
              </a:rPr>
              <a:t>keyscan_dump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What keys were logged?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F6B65-FE61-43A7-B24D-298C72FE6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98" y="3665865"/>
            <a:ext cx="6971804" cy="1208566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84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E50F-D9BF-4A1D-A5EB-14D360DC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Deciphering Keys Logged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5E624-96B1-4DAA-9A79-CEF8BE31D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50" dirty="0"/>
              <a:t>What private information can be gathered from the following </a:t>
            </a:r>
            <a:r>
              <a:rPr lang="en-US" sz="2250" dirty="0" err="1"/>
              <a:t>keyscan</a:t>
            </a:r>
            <a:r>
              <a:rPr lang="en-US" sz="225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D6910-E577-497E-A70E-576318E01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14" y="2617524"/>
            <a:ext cx="7556771" cy="2767545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97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626D-4317-44D7-AFFC-3299FBA8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3810-1E80-45DE-9271-1B3EE62C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Migrate to Google Chrome</a:t>
            </a:r>
          </a:p>
          <a:p>
            <a:pPr lvl="1"/>
            <a:r>
              <a:rPr lang="en-US" dirty="0"/>
              <a:t>Google Chrome must be open to have and display a PID</a:t>
            </a:r>
          </a:p>
          <a:p>
            <a:r>
              <a:rPr lang="en-US" dirty="0"/>
              <a:t>Start keylogging for Chrome</a:t>
            </a:r>
          </a:p>
          <a:p>
            <a:r>
              <a:rPr lang="en-US" dirty="0"/>
              <a:t>Visit some websites on Google Chrome</a:t>
            </a:r>
          </a:p>
          <a:p>
            <a:r>
              <a:rPr lang="en-US" dirty="0"/>
              <a:t>See the keylogger results for Chrome</a:t>
            </a:r>
          </a:p>
          <a:p>
            <a:endParaRPr lang="en-US" dirty="0"/>
          </a:p>
          <a:p>
            <a:r>
              <a:rPr lang="en-US" dirty="0"/>
              <a:t>What information could be harvested if you were to run a keylogger on the process </a:t>
            </a:r>
            <a:r>
              <a:rPr lang="en-US" sz="2250" b="1" dirty="0">
                <a:latin typeface="Courier" panose="02060409020205020404" pitchFamily="49" charset="0"/>
              </a:rPr>
              <a:t>winlogon.exe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1547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Defend Against a Keylogger?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4133045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"/>
                <a:cs typeface="Arial"/>
              </a:rPr>
              <a:t>Avoid re-using passwords across multiple websites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If one site steals your password once and they're all the same...</a:t>
            </a:r>
          </a:p>
          <a:p>
            <a:r>
              <a:rPr lang="en-US" dirty="0">
                <a:latin typeface="Tw Cen MT"/>
                <a:cs typeface="Arial"/>
              </a:rPr>
              <a:t>Use a firewall!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Remember you disabled the firewall at the beginning of this lab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Firewalls help prevent malicious software from sending out data without you knowing</a:t>
            </a:r>
          </a:p>
          <a:p>
            <a:r>
              <a:rPr lang="en-US" dirty="0">
                <a:latin typeface="Tw Cen MT"/>
                <a:cs typeface="Arial"/>
              </a:rPr>
              <a:t>Two-Factor Authentication</a:t>
            </a:r>
          </a:p>
          <a:p>
            <a:pPr lvl="1"/>
            <a:r>
              <a:rPr lang="en-US" dirty="0"/>
              <a:t>Why would these help secure your password?</a:t>
            </a:r>
          </a:p>
          <a:p>
            <a:r>
              <a:rPr lang="en-US" dirty="0"/>
              <a:t>What are some other ways of defending against a </a:t>
            </a:r>
            <a:r>
              <a:rPr lang="en-US" dirty="0" err="1"/>
              <a:t>keylogger</a:t>
            </a:r>
            <a:r>
              <a:rPr lang="en-US" dirty="0"/>
              <a:t>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Keylogger 2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31259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pPr lvl="1"/>
            <a:r>
              <a:rPr lang="en-US" dirty="0"/>
              <a:t>Windows 7 Virtual Machine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Software Tools used (both from Kali Linux OS)</a:t>
            </a:r>
          </a:p>
          <a:p>
            <a:pPr lvl="1"/>
            <a:r>
              <a:rPr lang="en-US" dirty="0" err="1"/>
              <a:t>Metasploit</a:t>
            </a:r>
            <a:r>
              <a:rPr lang="en-US" dirty="0"/>
              <a:t> Framework</a:t>
            </a:r>
          </a:p>
          <a:p>
            <a:pPr lvl="1"/>
            <a:endParaRPr lang="en-US" dirty="0"/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 err="1"/>
              <a:t>Keylogger</a:t>
            </a:r>
            <a:r>
              <a:rPr lang="en-US" dirty="0"/>
              <a:t> 1 Lab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you have explored and understand the following lab.</a:t>
            </a:r>
          </a:p>
          <a:p>
            <a:r>
              <a:rPr lang="en-US" dirty="0"/>
              <a:t>This lab makes use of:</a:t>
            </a:r>
          </a:p>
          <a:p>
            <a:pPr lvl="1"/>
            <a:r>
              <a:rPr lang="en-US" dirty="0"/>
              <a:t>Backdoor Trojan 1 Lab</a:t>
            </a:r>
          </a:p>
          <a:p>
            <a:pPr lvl="1"/>
            <a:r>
              <a:rPr lang="en-US" dirty="0"/>
              <a:t>You need a </a:t>
            </a:r>
            <a:r>
              <a:rPr lang="en-US" dirty="0" err="1"/>
              <a:t>meterpreter</a:t>
            </a:r>
            <a:r>
              <a:rPr lang="en-US" dirty="0"/>
              <a:t> </a:t>
            </a:r>
            <a:r>
              <a:rPr lang="en-US" dirty="0" err="1"/>
              <a:t>reverse_http</a:t>
            </a:r>
            <a:r>
              <a:rPr lang="en-US" dirty="0"/>
              <a:t> session</a:t>
            </a:r>
          </a:p>
        </p:txBody>
      </p:sp>
    </p:spTree>
    <p:extLst>
      <p:ext uri="{BB962C8B-B14F-4D97-AF65-F5344CB8AC3E}">
        <p14:creationId xmlns:p14="http://schemas.microsoft.com/office/powerpoint/2010/main" val="249875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Security+ Objectives (SY0-501)</a:t>
            </a:r>
          </a:p>
          <a:p>
            <a:pPr lvl="1"/>
            <a:r>
              <a:rPr lang="en-US" dirty="0"/>
              <a:t>Objective 1.1 – Given a scenario, analyze indicators of compromise and determine the type of malware </a:t>
            </a:r>
          </a:p>
          <a:p>
            <a:pPr lvl="2"/>
            <a:r>
              <a:rPr lang="en-US" dirty="0"/>
              <a:t>Backdoor Trojan 1</a:t>
            </a:r>
          </a:p>
          <a:p>
            <a:r>
              <a:rPr lang="en-US" dirty="0"/>
              <a:t>DHS CAE Units</a:t>
            </a:r>
          </a:p>
          <a:p>
            <a:pPr lvl="1"/>
            <a:r>
              <a:rPr lang="en-US" dirty="0"/>
              <a:t>CTH – Describe different types of attacks and their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Keylogger Attack?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59B3BC-EC43-4F07-BCB5-11119AEF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7886700" cy="3924932"/>
          </a:xfrm>
        </p:spPr>
        <p:txBody>
          <a:bodyPr>
            <a:normAutofit/>
          </a:bodyPr>
          <a:lstStyle/>
          <a:p>
            <a:r>
              <a:rPr lang="en-US" dirty="0"/>
              <a:t>Recording all the keys being pressed on a keyboard</a:t>
            </a:r>
          </a:p>
          <a:p>
            <a:endParaRPr lang="en-US" dirty="0"/>
          </a:p>
          <a:p>
            <a:r>
              <a:rPr lang="en-US" dirty="0"/>
              <a:t>An example, a keylogger captures the following keys pressed: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50" b="1" dirty="0"/>
              <a:t>  </a:t>
            </a:r>
            <a:r>
              <a:rPr lang="en-US" sz="2025" b="1" dirty="0"/>
              <a:t>www.chase.com&lt;ENTER&gt;jdimon56&lt;TAB&gt;@pp13s33d&lt;ENTER&gt;</a:t>
            </a:r>
          </a:p>
          <a:p>
            <a:pPr marL="0" indent="0">
              <a:buNone/>
            </a:pPr>
            <a:endParaRPr lang="en-US" sz="2250" dirty="0"/>
          </a:p>
          <a:p>
            <a:r>
              <a:rPr lang="en-US" sz="2250" dirty="0"/>
              <a:t>What bank does this person use? What are their login credentials?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1EF7-EA1A-44B7-9987-884CBEF7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Keylogger 2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01E1B-DF36-41EF-9F2C-F58D956B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Meterpreter Session</a:t>
            </a:r>
          </a:p>
          <a:p>
            <a:r>
              <a:rPr lang="en-US" dirty="0"/>
              <a:t>List the Processes</a:t>
            </a:r>
          </a:p>
          <a:p>
            <a:r>
              <a:rPr lang="en-US" dirty="0"/>
              <a:t>Migrate Process</a:t>
            </a:r>
          </a:p>
          <a:p>
            <a:r>
              <a:rPr lang="en-US" dirty="0"/>
              <a:t>Start the Keylogger</a:t>
            </a:r>
          </a:p>
          <a:p>
            <a:r>
              <a:rPr lang="en-US" dirty="0"/>
              <a:t>Play the Victim</a:t>
            </a:r>
          </a:p>
          <a:p>
            <a:r>
              <a:rPr lang="en-US" dirty="0"/>
              <a:t>View Logged Keystrokes</a:t>
            </a:r>
          </a:p>
          <a:p>
            <a:r>
              <a:rPr lang="en-US" dirty="0"/>
              <a:t>Decipher Keystrokes</a:t>
            </a:r>
          </a:p>
          <a:p>
            <a:r>
              <a:rPr lang="en-US" dirty="0"/>
              <a:t>Your Turn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F4CEE-9EFA-4892-99AD-54E29A09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030" y="2088582"/>
            <a:ext cx="3874588" cy="2508449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79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Meterpreter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7622381" cy="1736864"/>
          </a:xfrm>
        </p:spPr>
        <p:txBody>
          <a:bodyPr>
            <a:normAutofit/>
          </a:bodyPr>
          <a:lstStyle/>
          <a:p>
            <a:r>
              <a:rPr lang="en-US" dirty="0"/>
              <a:t>Open a Meterpreter Session to Windows</a:t>
            </a:r>
          </a:p>
          <a:p>
            <a:pPr lvl="1"/>
            <a:r>
              <a:rPr lang="en-US" dirty="0"/>
              <a:t>You must have access to an exploited Windows machine</a:t>
            </a:r>
          </a:p>
          <a:p>
            <a:pPr lvl="1"/>
            <a:r>
              <a:rPr lang="en-US" dirty="0"/>
              <a:t>Must have a reverse http session open in the </a:t>
            </a:r>
            <a:r>
              <a:rPr lang="en-US" dirty="0" err="1"/>
              <a:t>meterpreter</a:t>
            </a:r>
            <a:endParaRPr lang="en-US" dirty="0"/>
          </a:p>
          <a:p>
            <a:pPr lvl="1"/>
            <a:r>
              <a:rPr lang="en-US" dirty="0"/>
              <a:t>Use the Backdoor/Trojan 1 Lab to open a </a:t>
            </a:r>
            <a:r>
              <a:rPr lang="en-US" dirty="0" err="1"/>
              <a:t>meterpreter</a:t>
            </a:r>
            <a:r>
              <a:rPr lang="en-US" dirty="0"/>
              <a:t> session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1AE39-BA08-48E3-9562-DAE4B3523F98}"/>
              </a:ext>
            </a:extLst>
          </p:cNvPr>
          <p:cNvSpPr txBox="1"/>
          <p:nvPr/>
        </p:nvSpPr>
        <p:spPr>
          <a:xfrm>
            <a:off x="7287825" y="1347601"/>
            <a:ext cx="1847461" cy="292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650" dirty="0">
                <a:solidFill>
                  <a:srgbClr val="FF0000"/>
                </a:solidFill>
              </a:rPr>
              <a:t>MUST HAVE!!!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293D25-923E-41C8-BA2A-ABC1D6F7F0A2}"/>
              </a:ext>
            </a:extLst>
          </p:cNvPr>
          <p:cNvCxnSpPr>
            <a:cxnSpLocks/>
          </p:cNvCxnSpPr>
          <p:nvPr/>
        </p:nvCxnSpPr>
        <p:spPr>
          <a:xfrm flipH="1">
            <a:off x="7287825" y="1728081"/>
            <a:ext cx="614021" cy="67865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3E43656-315C-4DBB-ABAD-E1C376560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82" y="3766270"/>
            <a:ext cx="5046836" cy="712495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8B6357ED-05C0-4425-9FAD-F4CDF54D366A}"/>
              </a:ext>
            </a:extLst>
          </p:cNvPr>
          <p:cNvSpPr/>
          <p:nvPr/>
        </p:nvSpPr>
        <p:spPr>
          <a:xfrm>
            <a:off x="6712461" y="643435"/>
            <a:ext cx="1974445" cy="2284796"/>
          </a:xfrm>
          <a:prstGeom prst="arc">
            <a:avLst>
              <a:gd name="adj1" fmla="val 21313339"/>
              <a:gd name="adj2" fmla="val 4729209"/>
            </a:avLst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90" tIns="17145" rIns="34290" bIns="17145" numCol="1" spcCol="38100" rtlCol="0" anchor="t">
            <a:noAutofit/>
          </a:bodyPr>
          <a:lstStyle/>
          <a:p>
            <a:pPr algn="l" defTabSz="342900" latinLnBrk="1"/>
            <a:endParaRPr lang="en-US" sz="675" b="0"/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F687-56F7-4DD7-8C15-09660E56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the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0A60-FDEC-41F8-B20B-2F4587D1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the processes available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ps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Find the explorer.exe</a:t>
            </a:r>
          </a:p>
          <a:p>
            <a:pPr lvl="1"/>
            <a:r>
              <a:rPr lang="en-US" dirty="0"/>
              <a:t>Write down it’s PID</a:t>
            </a:r>
            <a:br>
              <a:rPr lang="en-US" dirty="0"/>
            </a:br>
            <a:r>
              <a:rPr lang="en-US" dirty="0"/>
              <a:t>   (PID = process ID)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AFF20-A479-49CE-AD7C-1FAD06BE8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84" y="2270312"/>
            <a:ext cx="4263970" cy="2317375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E815F3-AD91-44A2-A404-603A3E27F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87" y="3984335"/>
            <a:ext cx="3594630" cy="1476582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6309F7-C053-4886-B1E6-CC6DB53373BF}"/>
              </a:ext>
            </a:extLst>
          </p:cNvPr>
          <p:cNvSpPr txBox="1"/>
          <p:nvPr/>
        </p:nvSpPr>
        <p:spPr>
          <a:xfrm>
            <a:off x="4511077" y="5107805"/>
            <a:ext cx="2311050" cy="292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650" dirty="0" err="1">
                <a:solidFill>
                  <a:srgbClr val="FF0000"/>
                </a:solidFill>
              </a:rPr>
              <a:t>explorer.exe’s</a:t>
            </a:r>
            <a:r>
              <a:rPr lang="en-US" sz="1650" dirty="0">
                <a:solidFill>
                  <a:srgbClr val="FF0000"/>
                </a:solidFill>
              </a:rPr>
              <a:t> PID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B7777A-EF68-4FFF-A74E-5C7243CE38D1}"/>
              </a:ext>
            </a:extLst>
          </p:cNvPr>
          <p:cNvCxnSpPr>
            <a:cxnSpLocks/>
          </p:cNvCxnSpPr>
          <p:nvPr/>
        </p:nvCxnSpPr>
        <p:spPr>
          <a:xfrm flipH="1" flipV="1">
            <a:off x="1442131" y="4693446"/>
            <a:ext cx="3207837" cy="56055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0889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2D25-4688-4992-972A-7477A91A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7F2F-B3EF-4AF8-A343-68E34ACC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3667538"/>
          </a:xfrm>
        </p:spPr>
        <p:txBody>
          <a:bodyPr>
            <a:normAutofit/>
          </a:bodyPr>
          <a:lstStyle/>
          <a:p>
            <a:r>
              <a:rPr lang="en-US" dirty="0"/>
              <a:t>Navigate to the explorer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migrate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" panose="02060409020205020404" pitchFamily="49" charset="0"/>
              </a:rPr>
              <a:t>explorer.exe-PID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You should receive a “Migration completed successfully” notification</a:t>
            </a:r>
          </a:p>
          <a:p>
            <a:r>
              <a:rPr lang="en-US" dirty="0"/>
              <a:t>Verify you are in the right process: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getpid</a:t>
            </a:r>
            <a:endParaRPr lang="en-US" b="1" dirty="0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62185-E0B8-44CA-AACD-51C576E9F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46" y="2591552"/>
            <a:ext cx="4345109" cy="87593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B9A72B-7A2C-497D-9E4E-BAB1DAF54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472" y="4944522"/>
            <a:ext cx="2691055" cy="442684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62362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24</TotalTime>
  <Words>585</Words>
  <Application>Microsoft Office PowerPoint</Application>
  <PresentationFormat>On-screen Show (4:3)</PresentationFormat>
  <Paragraphs>105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Berlin</vt:lpstr>
      <vt:lpstr>PowerPoint Presentation</vt:lpstr>
      <vt:lpstr>Keylogger 2 Lab</vt:lpstr>
      <vt:lpstr>Pre-requisites</vt:lpstr>
      <vt:lpstr>Objectives Covered</vt:lpstr>
      <vt:lpstr>What is a Keylogger Attack?</vt:lpstr>
      <vt:lpstr>The Keylogger 2 Lab</vt:lpstr>
      <vt:lpstr>Open a Meterpreter Session</vt:lpstr>
      <vt:lpstr>List the Processes</vt:lpstr>
      <vt:lpstr>Migrate Process</vt:lpstr>
      <vt:lpstr>Start the Keylogger</vt:lpstr>
      <vt:lpstr>Playing the Victim</vt:lpstr>
      <vt:lpstr>Viewing the Logged Keys</vt:lpstr>
      <vt:lpstr>Deciphering Keys Logged</vt:lpstr>
      <vt:lpstr>Your Turn</vt:lpstr>
      <vt:lpstr>How to Defend Against a Keylogger?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60</cp:revision>
  <dcterms:modified xsi:type="dcterms:W3CDTF">2021-05-18T18:02:13Z</dcterms:modified>
</cp:coreProperties>
</file>