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7" r:id="rId1"/>
  </p:sldMasterIdLst>
  <p:notesMasterIdLst>
    <p:notesMasterId r:id="rId39"/>
  </p:notesMasterIdLst>
  <p:handoutMasterIdLst>
    <p:handoutMasterId r:id="rId40"/>
  </p:handoutMasterIdLst>
  <p:sldIdLst>
    <p:sldId id="256" r:id="rId2"/>
    <p:sldId id="588" r:id="rId3"/>
    <p:sldId id="593" r:id="rId4"/>
    <p:sldId id="366" r:id="rId5"/>
    <p:sldId id="367" r:id="rId6"/>
    <p:sldId id="399" r:id="rId7"/>
    <p:sldId id="376" r:id="rId8"/>
    <p:sldId id="381" r:id="rId9"/>
    <p:sldId id="606" r:id="rId10"/>
    <p:sldId id="377" r:id="rId11"/>
    <p:sldId id="378" r:id="rId12"/>
    <p:sldId id="594" r:id="rId13"/>
    <p:sldId id="595" r:id="rId14"/>
    <p:sldId id="608" r:id="rId15"/>
    <p:sldId id="626" r:id="rId16"/>
    <p:sldId id="609" r:id="rId17"/>
    <p:sldId id="607" r:id="rId18"/>
    <p:sldId id="611" r:id="rId19"/>
    <p:sldId id="612" r:id="rId20"/>
    <p:sldId id="619" r:id="rId21"/>
    <p:sldId id="613" r:id="rId22"/>
    <p:sldId id="614" r:id="rId23"/>
    <p:sldId id="615" r:id="rId24"/>
    <p:sldId id="616" r:id="rId25"/>
    <p:sldId id="618" r:id="rId26"/>
    <p:sldId id="621" r:id="rId27"/>
    <p:sldId id="624" r:id="rId28"/>
    <p:sldId id="622" r:id="rId29"/>
    <p:sldId id="625" r:id="rId30"/>
    <p:sldId id="623" r:id="rId31"/>
    <p:sldId id="627" r:id="rId32"/>
    <p:sldId id="630" r:id="rId33"/>
    <p:sldId id="631" r:id="rId34"/>
    <p:sldId id="628" r:id="rId35"/>
    <p:sldId id="632" r:id="rId36"/>
    <p:sldId id="629" r:id="rId37"/>
    <p:sldId id="620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4198"/>
    <a:srgbClr val="000000"/>
    <a:srgbClr val="FFFFFF"/>
    <a:srgbClr val="D5D5D5"/>
    <a:srgbClr val="F0C64E"/>
    <a:srgbClr val="CF59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0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my Gober" userId="S::tommy.gober@cyber.org::df822f60-4ab3-425c-ad52-a4a61a9d00cb" providerId="AD" clId="Web-{F2776AB0-E3B6-094C-6841-E1ED22AD70EA}"/>
    <pc:docChg chg="modSld">
      <pc:chgData name="Tommy Gober" userId="S::tommy.gober@cyber.org::df822f60-4ab3-425c-ad52-a4a61a9d00cb" providerId="AD" clId="Web-{F2776AB0-E3B6-094C-6841-E1ED22AD70EA}" dt="2020-05-12T18:09:17.665" v="2" actId="20577"/>
      <pc:docMkLst>
        <pc:docMk/>
      </pc:docMkLst>
      <pc:sldChg chg="modSp">
        <pc:chgData name="Tommy Gober" userId="S::tommy.gober@cyber.org::df822f60-4ab3-425c-ad52-a4a61a9d00cb" providerId="AD" clId="Web-{F2776AB0-E3B6-094C-6841-E1ED22AD70EA}" dt="2020-05-12T18:09:15.868" v="0" actId="20577"/>
        <pc:sldMkLst>
          <pc:docMk/>
          <pc:sldMk cId="34493695" sldId="588"/>
        </pc:sldMkLst>
        <pc:spChg chg="mod">
          <ac:chgData name="Tommy Gober" userId="S::tommy.gober@cyber.org::df822f60-4ab3-425c-ad52-a4a61a9d00cb" providerId="AD" clId="Web-{F2776AB0-E3B6-094C-6841-E1ED22AD70EA}" dt="2020-05-12T18:09:15.868" v="0" actId="20577"/>
          <ac:spMkLst>
            <pc:docMk/>
            <pc:sldMk cId="34493695" sldId="588"/>
            <ac:spMk id="3" creationId="{79395898-58A1-4A8D-B78E-01227EFE5306}"/>
          </ac:spMkLst>
        </pc:spChg>
      </pc:sldChg>
    </pc:docChg>
  </pc:docChgLst>
  <pc:docChgLst>
    <pc:chgData name="Joseph MacAdam" userId="S::joe.macadam@cyber.org::bdcfcd3f-81bf-4584-8271-fe9093ebec4c" providerId="AD" clId="Web-{BB81E3CE-690E-4AFD-97AA-950CF29CBE2A}"/>
    <pc:docChg chg="addSld modSld">
      <pc:chgData name="Joseph MacAdam" userId="S::joe.macadam@cyber.org::bdcfcd3f-81bf-4584-8271-fe9093ebec4c" providerId="AD" clId="Web-{BB81E3CE-690E-4AFD-97AA-950CF29CBE2A}" dt="2020-04-23T00:26:02.177" v="257" actId="20577"/>
      <pc:docMkLst>
        <pc:docMk/>
      </pc:docMkLst>
      <pc:sldChg chg="modSp">
        <pc:chgData name="Joseph MacAdam" userId="S::joe.macadam@cyber.org::bdcfcd3f-81bf-4584-8271-fe9093ebec4c" providerId="AD" clId="Web-{BB81E3CE-690E-4AFD-97AA-950CF29CBE2A}" dt="2020-04-23T00:22:40.804" v="121" actId="20577"/>
        <pc:sldMkLst>
          <pc:docMk/>
          <pc:sldMk cId="186350803" sldId="593"/>
        </pc:sldMkLst>
        <pc:spChg chg="mod">
          <ac:chgData name="Joseph MacAdam" userId="S::joe.macadam@cyber.org::bdcfcd3f-81bf-4584-8271-fe9093ebec4c" providerId="AD" clId="Web-{BB81E3CE-690E-4AFD-97AA-950CF29CBE2A}" dt="2020-04-23T00:21:11.571" v="16" actId="20577"/>
          <ac:spMkLst>
            <pc:docMk/>
            <pc:sldMk cId="186350803" sldId="593"/>
            <ac:spMk id="2" creationId="{2DBAEE3E-6FA8-4670-BC5C-02EF915A352D}"/>
          </ac:spMkLst>
        </pc:spChg>
        <pc:spChg chg="mod">
          <ac:chgData name="Joseph MacAdam" userId="S::joe.macadam@cyber.org::bdcfcd3f-81bf-4584-8271-fe9093ebec4c" providerId="AD" clId="Web-{BB81E3CE-690E-4AFD-97AA-950CF29CBE2A}" dt="2020-04-23T00:22:40.804" v="121" actId="20577"/>
          <ac:spMkLst>
            <pc:docMk/>
            <pc:sldMk cId="186350803" sldId="593"/>
            <ac:spMk id="3" creationId="{21C25B94-29D5-48B2-A6F8-F9E7433E2123}"/>
          </ac:spMkLst>
        </pc:spChg>
      </pc:sldChg>
      <pc:sldChg chg="modSp new">
        <pc:chgData name="Joseph MacAdam" userId="S::joe.macadam@cyber.org::bdcfcd3f-81bf-4584-8271-fe9093ebec4c" providerId="AD" clId="Web-{BB81E3CE-690E-4AFD-97AA-950CF29CBE2A}" dt="2020-04-23T00:25:32.693" v="162" actId="20577"/>
        <pc:sldMkLst>
          <pc:docMk/>
          <pc:sldMk cId="3088077596" sldId="621"/>
        </pc:sldMkLst>
        <pc:spChg chg="mod">
          <ac:chgData name="Joseph MacAdam" userId="S::joe.macadam@cyber.org::bdcfcd3f-81bf-4584-8271-fe9093ebec4c" providerId="AD" clId="Web-{BB81E3CE-690E-4AFD-97AA-950CF29CBE2A}" dt="2020-04-23T00:25:32.693" v="162" actId="20577"/>
          <ac:spMkLst>
            <pc:docMk/>
            <pc:sldMk cId="3088077596" sldId="621"/>
            <ac:spMk id="2" creationId="{B3CBD365-75B5-4C16-B496-99D8676BA636}"/>
          </ac:spMkLst>
        </pc:spChg>
      </pc:sldChg>
      <pc:sldChg chg="modSp new">
        <pc:chgData name="Joseph MacAdam" userId="S::joe.macadam@cyber.org::bdcfcd3f-81bf-4584-8271-fe9093ebec4c" providerId="AD" clId="Web-{BB81E3CE-690E-4AFD-97AA-950CF29CBE2A}" dt="2020-04-23T00:25:45.114" v="206" actId="20577"/>
        <pc:sldMkLst>
          <pc:docMk/>
          <pc:sldMk cId="2234217512" sldId="622"/>
        </pc:sldMkLst>
        <pc:spChg chg="mod">
          <ac:chgData name="Joseph MacAdam" userId="S::joe.macadam@cyber.org::bdcfcd3f-81bf-4584-8271-fe9093ebec4c" providerId="AD" clId="Web-{BB81E3CE-690E-4AFD-97AA-950CF29CBE2A}" dt="2020-04-23T00:25:45.114" v="206" actId="20577"/>
          <ac:spMkLst>
            <pc:docMk/>
            <pc:sldMk cId="2234217512" sldId="622"/>
            <ac:spMk id="2" creationId="{59F4A402-0C4A-403E-948D-4BA78875EC3B}"/>
          </ac:spMkLst>
        </pc:spChg>
      </pc:sldChg>
      <pc:sldChg chg="modSp new">
        <pc:chgData name="Joseph MacAdam" userId="S::joe.macadam@cyber.org::bdcfcd3f-81bf-4584-8271-fe9093ebec4c" providerId="AD" clId="Web-{BB81E3CE-690E-4AFD-97AA-950CF29CBE2A}" dt="2020-04-23T00:26:00.661" v="255" actId="20577"/>
        <pc:sldMkLst>
          <pc:docMk/>
          <pc:sldMk cId="2596317843" sldId="623"/>
        </pc:sldMkLst>
        <pc:spChg chg="mod">
          <ac:chgData name="Joseph MacAdam" userId="S::joe.macadam@cyber.org::bdcfcd3f-81bf-4584-8271-fe9093ebec4c" providerId="AD" clId="Web-{BB81E3CE-690E-4AFD-97AA-950CF29CBE2A}" dt="2020-04-23T00:26:00.661" v="255" actId="20577"/>
          <ac:spMkLst>
            <pc:docMk/>
            <pc:sldMk cId="2596317843" sldId="623"/>
            <ac:spMk id="2" creationId="{02656897-C4D8-47FF-A0E4-1A183B5C612D}"/>
          </ac:spMkLst>
        </pc:spChg>
      </pc:sldChg>
    </pc:docChg>
  </pc:docChgLst>
  <pc:docChgLst>
    <pc:chgData name="Joseph MacAdam" userId="bdcfcd3f-81bf-4584-8271-fe9093ebec4c" providerId="ADAL" clId="{E652DEA0-5771-45C1-AEE1-5070A8AA06EA}"/>
    <pc:docChg chg="custSel modSld">
      <pc:chgData name="Joseph MacAdam" userId="bdcfcd3f-81bf-4584-8271-fe9093ebec4c" providerId="ADAL" clId="{E652DEA0-5771-45C1-AEE1-5070A8AA06EA}" dt="2020-06-01T16:47:50.592" v="1" actId="478"/>
      <pc:docMkLst>
        <pc:docMk/>
      </pc:docMkLst>
      <pc:sldChg chg="delSp modSp">
        <pc:chgData name="Joseph MacAdam" userId="bdcfcd3f-81bf-4584-8271-fe9093ebec4c" providerId="ADAL" clId="{E652DEA0-5771-45C1-AEE1-5070A8AA06EA}" dt="2020-06-01T16:47:50.592" v="1" actId="478"/>
        <pc:sldMkLst>
          <pc:docMk/>
          <pc:sldMk cId="1866052771" sldId="377"/>
        </pc:sldMkLst>
        <pc:spChg chg="del mod">
          <ac:chgData name="Joseph MacAdam" userId="bdcfcd3f-81bf-4584-8271-fe9093ebec4c" providerId="ADAL" clId="{E652DEA0-5771-45C1-AEE1-5070A8AA06EA}" dt="2020-06-01T16:47:50.592" v="1" actId="478"/>
          <ac:spMkLst>
            <pc:docMk/>
            <pc:sldMk cId="1866052771" sldId="377"/>
            <ac:spMk id="9" creationId="{70665D3D-DDDE-4FFC-BF65-332AC6EA45F6}"/>
          </ac:spMkLst>
        </pc:spChg>
      </pc:sldChg>
    </pc:docChg>
  </pc:docChgLst>
  <pc:docChgLst>
    <pc:chgData name="Joseph MacAdam" userId="S::joe.macadam@cyber.org::bdcfcd3f-81bf-4584-8271-fe9093ebec4c" providerId="AD" clId="Web-{1D454E61-7565-793C-B02B-D20F1E5726C7}"/>
    <pc:docChg chg="modSld">
      <pc:chgData name="Joseph MacAdam" userId="S::joe.macadam@cyber.org::bdcfcd3f-81bf-4584-8271-fe9093ebec4c" providerId="AD" clId="Web-{1D454E61-7565-793C-B02B-D20F1E5726C7}" dt="2020-04-23T00:51:00.826" v="829" actId="1076"/>
      <pc:docMkLst>
        <pc:docMk/>
      </pc:docMkLst>
      <pc:sldChg chg="addSp delSp modSp">
        <pc:chgData name="Joseph MacAdam" userId="S::joe.macadam@cyber.org::bdcfcd3f-81bf-4584-8271-fe9093ebec4c" providerId="AD" clId="Web-{1D454E61-7565-793C-B02B-D20F1E5726C7}" dt="2020-04-23T00:51:00.826" v="829" actId="1076"/>
        <pc:sldMkLst>
          <pc:docMk/>
          <pc:sldMk cId="3088077596" sldId="621"/>
        </pc:sldMkLst>
        <pc:spChg chg="mod">
          <ac:chgData name="Joseph MacAdam" userId="S::joe.macadam@cyber.org::bdcfcd3f-81bf-4584-8271-fe9093ebec4c" providerId="AD" clId="Web-{1D454E61-7565-793C-B02B-D20F1E5726C7}" dt="2020-04-23T00:50:24.435" v="822" actId="20577"/>
          <ac:spMkLst>
            <pc:docMk/>
            <pc:sldMk cId="3088077596" sldId="621"/>
            <ac:spMk id="3" creationId="{5F3310EE-E4C6-40A5-8ECC-84EE6D8FD633}"/>
          </ac:spMkLst>
        </pc:spChg>
        <pc:picChg chg="add del mod">
          <ac:chgData name="Joseph MacAdam" userId="S::joe.macadam@cyber.org::bdcfcd3f-81bf-4584-8271-fe9093ebec4c" providerId="AD" clId="Web-{1D454E61-7565-793C-B02B-D20F1E5726C7}" dt="2020-04-23T00:50:42.232" v="824"/>
          <ac:picMkLst>
            <pc:docMk/>
            <pc:sldMk cId="3088077596" sldId="621"/>
            <ac:picMk id="4" creationId="{DFC45439-9BED-41E6-8FC2-B4AEBFD80153}"/>
          </ac:picMkLst>
        </pc:picChg>
        <pc:picChg chg="add mod">
          <ac:chgData name="Joseph MacAdam" userId="S::joe.macadam@cyber.org::bdcfcd3f-81bf-4584-8271-fe9093ebec4c" providerId="AD" clId="Web-{1D454E61-7565-793C-B02B-D20F1E5726C7}" dt="2020-04-23T00:51:00.826" v="829" actId="1076"/>
          <ac:picMkLst>
            <pc:docMk/>
            <pc:sldMk cId="3088077596" sldId="621"/>
            <ac:picMk id="6" creationId="{13DC9DE5-F239-4F71-BB42-8151A8F8646B}"/>
          </ac:picMkLst>
        </pc:picChg>
      </pc:sldChg>
    </pc:docChg>
  </pc:docChgLst>
  <pc:docChgLst>
    <pc:chgData name="Guest User" userId="S::urn:spo:anon#79343940a8a7ea9fea1babe9da12adcf6897b8d58c49de73fff3f692d471f560::" providerId="AD" clId="Web-{A6499872-2070-82DB-B218-038354EE674D}"/>
    <pc:docChg chg="modSld">
      <pc:chgData name="Guest User" userId="S::urn:spo:anon#79343940a8a7ea9fea1babe9da12adcf6897b8d58c49de73fff3f692d471f560::" providerId="AD" clId="Web-{A6499872-2070-82DB-B218-038354EE674D}" dt="2020-03-17T03:49:43.979" v="102" actId="20577"/>
      <pc:docMkLst>
        <pc:docMk/>
      </pc:docMkLst>
      <pc:sldChg chg="modSp">
        <pc:chgData name="Guest User" userId="S::urn:spo:anon#79343940a8a7ea9fea1babe9da12adcf6897b8d58c49de73fff3f692d471f560::" providerId="AD" clId="Web-{A6499872-2070-82DB-B218-038354EE674D}" dt="2020-03-17T03:47:20.354" v="2" actId="20577"/>
        <pc:sldMkLst>
          <pc:docMk/>
          <pc:sldMk cId="34493695" sldId="588"/>
        </pc:sldMkLst>
        <pc:spChg chg="mod">
          <ac:chgData name="Guest User" userId="S::urn:spo:anon#79343940a8a7ea9fea1babe9da12adcf6897b8d58c49de73fff3f692d471f560::" providerId="AD" clId="Web-{A6499872-2070-82DB-B218-038354EE674D}" dt="2020-03-17T03:47:20.354" v="2" actId="20577"/>
          <ac:spMkLst>
            <pc:docMk/>
            <pc:sldMk cId="34493695" sldId="588"/>
            <ac:spMk id="3" creationId="{79395898-58A1-4A8D-B78E-01227EFE5306}"/>
          </ac:spMkLst>
        </pc:spChg>
      </pc:sldChg>
      <pc:sldChg chg="modSp">
        <pc:chgData name="Guest User" userId="S::urn:spo:anon#79343940a8a7ea9fea1babe9da12adcf6897b8d58c49de73fff3f692d471f560::" providerId="AD" clId="Web-{A6499872-2070-82DB-B218-038354EE674D}" dt="2020-03-17T03:47:51.323" v="50" actId="20577"/>
        <pc:sldMkLst>
          <pc:docMk/>
          <pc:sldMk cId="186350803" sldId="593"/>
        </pc:sldMkLst>
        <pc:spChg chg="mod">
          <ac:chgData name="Guest User" userId="S::urn:spo:anon#79343940a8a7ea9fea1babe9da12adcf6897b8d58c49de73fff3f692d471f560::" providerId="AD" clId="Web-{A6499872-2070-82DB-B218-038354EE674D}" dt="2020-03-17T03:47:51.323" v="50" actId="20577"/>
          <ac:spMkLst>
            <pc:docMk/>
            <pc:sldMk cId="186350803" sldId="593"/>
            <ac:spMk id="3" creationId="{21C25B94-29D5-48B2-A6F8-F9E7433E2123}"/>
          </ac:spMkLst>
        </pc:spChg>
      </pc:sldChg>
      <pc:sldChg chg="modSp">
        <pc:chgData name="Guest User" userId="S::urn:spo:anon#79343940a8a7ea9fea1babe9da12adcf6897b8d58c49de73fff3f692d471f560::" providerId="AD" clId="Web-{A6499872-2070-82DB-B218-038354EE674D}" dt="2020-03-17T03:48:11.510" v="58" actId="20577"/>
        <pc:sldMkLst>
          <pc:docMk/>
          <pc:sldMk cId="3576579015" sldId="594"/>
        </pc:sldMkLst>
        <pc:spChg chg="mod">
          <ac:chgData name="Guest User" userId="S::urn:spo:anon#79343940a8a7ea9fea1babe9da12adcf6897b8d58c49de73fff3f692d471f560::" providerId="AD" clId="Web-{A6499872-2070-82DB-B218-038354EE674D}" dt="2020-03-17T03:48:11.510" v="58" actId="20577"/>
          <ac:spMkLst>
            <pc:docMk/>
            <pc:sldMk cId="3576579015" sldId="594"/>
            <ac:spMk id="3" creationId="{5E2D4D37-B430-4CF2-B9E8-21045B8A2442}"/>
          </ac:spMkLst>
        </pc:spChg>
      </pc:sldChg>
      <pc:sldChg chg="modSp">
        <pc:chgData name="Guest User" userId="S::urn:spo:anon#79343940a8a7ea9fea1babe9da12adcf6897b8d58c49de73fff3f692d471f560::" providerId="AD" clId="Web-{A6499872-2070-82DB-B218-038354EE674D}" dt="2020-03-17T03:48:37.370" v="70" actId="14100"/>
        <pc:sldMkLst>
          <pc:docMk/>
          <pc:sldMk cId="194211264" sldId="598"/>
        </pc:sldMkLst>
        <pc:spChg chg="mod">
          <ac:chgData name="Guest User" userId="S::urn:spo:anon#79343940a8a7ea9fea1babe9da12adcf6897b8d58c49de73fff3f692d471f560::" providerId="AD" clId="Web-{A6499872-2070-82DB-B218-038354EE674D}" dt="2020-03-17T03:48:37.370" v="70" actId="14100"/>
          <ac:spMkLst>
            <pc:docMk/>
            <pc:sldMk cId="194211264" sldId="598"/>
            <ac:spMk id="3" creationId="{9FC8B5DB-6E54-4C75-99F7-D5B878084643}"/>
          </ac:spMkLst>
        </pc:spChg>
      </pc:sldChg>
      <pc:sldChg chg="modSp">
        <pc:chgData name="Guest User" userId="S::urn:spo:anon#79343940a8a7ea9fea1babe9da12adcf6897b8d58c49de73fff3f692d471f560::" providerId="AD" clId="Web-{A6499872-2070-82DB-B218-038354EE674D}" dt="2020-03-17T03:49:20.104" v="95" actId="20577"/>
        <pc:sldMkLst>
          <pc:docMk/>
          <pc:sldMk cId="817173972" sldId="599"/>
        </pc:sldMkLst>
        <pc:spChg chg="mod">
          <ac:chgData name="Guest User" userId="S::urn:spo:anon#79343940a8a7ea9fea1babe9da12adcf6897b8d58c49de73fff3f692d471f560::" providerId="AD" clId="Web-{A6499872-2070-82DB-B218-038354EE674D}" dt="2020-03-17T03:49:20.104" v="95" actId="20577"/>
          <ac:spMkLst>
            <pc:docMk/>
            <pc:sldMk cId="817173972" sldId="599"/>
            <ac:spMk id="3" creationId="{638581EA-3118-4B8A-A0C7-3137DD641733}"/>
          </ac:spMkLst>
        </pc:spChg>
      </pc:sldChg>
      <pc:sldChg chg="modSp">
        <pc:chgData name="Guest User" userId="S::urn:spo:anon#79343940a8a7ea9fea1babe9da12adcf6897b8d58c49de73fff3f692d471f560::" providerId="AD" clId="Web-{A6499872-2070-82DB-B218-038354EE674D}" dt="2020-03-17T03:49:43.979" v="101" actId="20577"/>
        <pc:sldMkLst>
          <pc:docMk/>
          <pc:sldMk cId="2050871563" sldId="601"/>
        </pc:sldMkLst>
        <pc:spChg chg="mod">
          <ac:chgData name="Guest User" userId="S::urn:spo:anon#79343940a8a7ea9fea1babe9da12adcf6897b8d58c49de73fff3f692d471f560::" providerId="AD" clId="Web-{A6499872-2070-82DB-B218-038354EE674D}" dt="2020-03-17T03:49:43.979" v="101" actId="20577"/>
          <ac:spMkLst>
            <pc:docMk/>
            <pc:sldMk cId="2050871563" sldId="601"/>
            <ac:spMk id="3" creationId="{3610F421-6420-42F0-B7F9-0937F8D1843A}"/>
          </ac:spMkLst>
        </pc:spChg>
      </pc:sldChg>
    </pc:docChg>
  </pc:docChgLst>
  <pc:docChgLst>
    <pc:chgData name="Joseph MacAdam" userId="bdcfcd3f-81bf-4584-8271-fe9093ebec4c" providerId="ADAL" clId="{6BDA9657-F88B-45BD-B1DA-7E2F1FA0077F}"/>
    <pc:docChg chg="custSel delSld modSld sldOrd">
      <pc:chgData name="Joseph MacAdam" userId="bdcfcd3f-81bf-4584-8271-fe9093ebec4c" providerId="ADAL" clId="{6BDA9657-F88B-45BD-B1DA-7E2F1FA0077F}" dt="2020-03-19T19:27:36.512" v="324"/>
      <pc:docMkLst>
        <pc:docMk/>
      </pc:docMkLst>
      <pc:sldChg chg="modSp">
        <pc:chgData name="Joseph MacAdam" userId="bdcfcd3f-81bf-4584-8271-fe9093ebec4c" providerId="ADAL" clId="{6BDA9657-F88B-45BD-B1DA-7E2F1FA0077F}" dt="2020-03-19T19:24:39.977" v="39" actId="20577"/>
        <pc:sldMkLst>
          <pc:docMk/>
          <pc:sldMk cId="0" sldId="256"/>
        </pc:sldMkLst>
        <pc:spChg chg="mod">
          <ac:chgData name="Joseph MacAdam" userId="bdcfcd3f-81bf-4584-8271-fe9093ebec4c" providerId="ADAL" clId="{6BDA9657-F88B-45BD-B1DA-7E2F1FA0077F}" dt="2020-03-19T19:24:23.953" v="9" actId="20577"/>
          <ac:spMkLst>
            <pc:docMk/>
            <pc:sldMk cId="0" sldId="256"/>
            <ac:spMk id="130" creationId="{00000000-0000-0000-0000-000000000000}"/>
          </ac:spMkLst>
        </pc:spChg>
        <pc:spChg chg="mod">
          <ac:chgData name="Joseph MacAdam" userId="bdcfcd3f-81bf-4584-8271-fe9093ebec4c" providerId="ADAL" clId="{6BDA9657-F88B-45BD-B1DA-7E2F1FA0077F}" dt="2020-03-19T19:24:39.977" v="39" actId="20577"/>
          <ac:spMkLst>
            <pc:docMk/>
            <pc:sldMk cId="0" sldId="256"/>
            <ac:spMk id="131" creationId="{00000000-0000-0000-0000-000000000000}"/>
          </ac:spMkLst>
        </pc:spChg>
      </pc:sldChg>
      <pc:sldChg chg="modSp ord">
        <pc:chgData name="Joseph MacAdam" userId="bdcfcd3f-81bf-4584-8271-fe9093ebec4c" providerId="ADAL" clId="{6BDA9657-F88B-45BD-B1DA-7E2F1FA0077F}" dt="2020-03-19T19:27:36.512" v="324"/>
        <pc:sldMkLst>
          <pc:docMk/>
          <pc:sldMk cId="34493695" sldId="588"/>
        </pc:sldMkLst>
        <pc:spChg chg="mod">
          <ac:chgData name="Joseph MacAdam" userId="bdcfcd3f-81bf-4584-8271-fe9093ebec4c" providerId="ADAL" clId="{6BDA9657-F88B-45BD-B1DA-7E2F1FA0077F}" dt="2020-03-19T19:24:54.793" v="53" actId="20577"/>
          <ac:spMkLst>
            <pc:docMk/>
            <pc:sldMk cId="34493695" sldId="588"/>
            <ac:spMk id="2" creationId="{A64FEC5D-874C-4E49-A174-F0DBE89B4A78}"/>
          </ac:spMkLst>
        </pc:spChg>
        <pc:spChg chg="mod">
          <ac:chgData name="Joseph MacAdam" userId="bdcfcd3f-81bf-4584-8271-fe9093ebec4c" providerId="ADAL" clId="{6BDA9657-F88B-45BD-B1DA-7E2F1FA0077F}" dt="2020-03-19T19:25:18.296" v="110" actId="20577"/>
          <ac:spMkLst>
            <pc:docMk/>
            <pc:sldMk cId="34493695" sldId="588"/>
            <ac:spMk id="3" creationId="{79395898-58A1-4A8D-B78E-01227EFE5306}"/>
          </ac:spMkLst>
        </pc:spChg>
      </pc:sldChg>
      <pc:sldChg chg="delSp modSp">
        <pc:chgData name="Joseph MacAdam" userId="bdcfcd3f-81bf-4584-8271-fe9093ebec4c" providerId="ADAL" clId="{6BDA9657-F88B-45BD-B1DA-7E2F1FA0077F}" dt="2020-03-19T19:27:20.864" v="323" actId="20577"/>
        <pc:sldMkLst>
          <pc:docMk/>
          <pc:sldMk cId="3392114702" sldId="592"/>
        </pc:sldMkLst>
        <pc:spChg chg="mod">
          <ac:chgData name="Joseph MacAdam" userId="bdcfcd3f-81bf-4584-8271-fe9093ebec4c" providerId="ADAL" clId="{6BDA9657-F88B-45BD-B1DA-7E2F1FA0077F}" dt="2020-03-19T19:27:20.864" v="323" actId="20577"/>
          <ac:spMkLst>
            <pc:docMk/>
            <pc:sldMk cId="3392114702" sldId="592"/>
            <ac:spMk id="2" creationId="{C3EFB2D6-DDCF-4D4B-B61A-2ED3C126E530}"/>
          </ac:spMkLst>
        </pc:spChg>
        <pc:spChg chg="mod">
          <ac:chgData name="Joseph MacAdam" userId="bdcfcd3f-81bf-4584-8271-fe9093ebec4c" providerId="ADAL" clId="{6BDA9657-F88B-45BD-B1DA-7E2F1FA0077F}" dt="2020-03-19T19:25:48.337" v="181" actId="20577"/>
          <ac:spMkLst>
            <pc:docMk/>
            <pc:sldMk cId="3392114702" sldId="592"/>
            <ac:spMk id="3" creationId="{FF20D8FE-5958-4695-9408-98B27A546595}"/>
          </ac:spMkLst>
        </pc:spChg>
        <pc:picChg chg="del">
          <ac:chgData name="Joseph MacAdam" userId="bdcfcd3f-81bf-4584-8271-fe9093ebec4c" providerId="ADAL" clId="{6BDA9657-F88B-45BD-B1DA-7E2F1FA0077F}" dt="2020-03-19T19:25:38" v="132" actId="478"/>
          <ac:picMkLst>
            <pc:docMk/>
            <pc:sldMk cId="3392114702" sldId="592"/>
            <ac:picMk id="4" creationId="{A7A6FC7F-75BC-4DCB-B83B-3BB508771984}"/>
          </ac:picMkLst>
        </pc:picChg>
      </pc:sldChg>
      <pc:sldChg chg="modSp">
        <pc:chgData name="Joseph MacAdam" userId="bdcfcd3f-81bf-4584-8271-fe9093ebec4c" providerId="ADAL" clId="{6BDA9657-F88B-45BD-B1DA-7E2F1FA0077F}" dt="2020-03-19T19:26:06.969" v="217" actId="20577"/>
        <pc:sldMkLst>
          <pc:docMk/>
          <pc:sldMk cId="186350803" sldId="593"/>
        </pc:sldMkLst>
        <pc:spChg chg="mod">
          <ac:chgData name="Joseph MacAdam" userId="bdcfcd3f-81bf-4584-8271-fe9093ebec4c" providerId="ADAL" clId="{6BDA9657-F88B-45BD-B1DA-7E2F1FA0077F}" dt="2020-03-19T19:25:54.457" v="191" actId="20577"/>
          <ac:spMkLst>
            <pc:docMk/>
            <pc:sldMk cId="186350803" sldId="593"/>
            <ac:spMk id="2" creationId="{2DBAEE3E-6FA8-4670-BC5C-02EF915A352D}"/>
          </ac:spMkLst>
        </pc:spChg>
        <pc:spChg chg="mod">
          <ac:chgData name="Joseph MacAdam" userId="bdcfcd3f-81bf-4584-8271-fe9093ebec4c" providerId="ADAL" clId="{6BDA9657-F88B-45BD-B1DA-7E2F1FA0077F}" dt="2020-03-19T19:26:06.969" v="217" actId="20577"/>
          <ac:spMkLst>
            <pc:docMk/>
            <pc:sldMk cId="186350803" sldId="593"/>
            <ac:spMk id="3" creationId="{21C25B94-29D5-48B2-A6F8-F9E7433E2123}"/>
          </ac:spMkLst>
        </pc:spChg>
      </pc:sldChg>
      <pc:sldChg chg="modSp">
        <pc:chgData name="Joseph MacAdam" userId="bdcfcd3f-81bf-4584-8271-fe9093ebec4c" providerId="ADAL" clId="{6BDA9657-F88B-45BD-B1DA-7E2F1FA0077F}" dt="2020-03-19T19:26:20.794" v="224" actId="20577"/>
        <pc:sldMkLst>
          <pc:docMk/>
          <pc:sldMk cId="3576579015" sldId="594"/>
        </pc:sldMkLst>
        <pc:spChg chg="mod">
          <ac:chgData name="Joseph MacAdam" userId="bdcfcd3f-81bf-4584-8271-fe9093ebec4c" providerId="ADAL" clId="{6BDA9657-F88B-45BD-B1DA-7E2F1FA0077F}" dt="2020-03-19T19:26:14.841" v="223" actId="20577"/>
          <ac:spMkLst>
            <pc:docMk/>
            <pc:sldMk cId="3576579015" sldId="594"/>
            <ac:spMk id="2" creationId="{68455CF9-DA0B-4561-B4FE-831DD8A68197}"/>
          </ac:spMkLst>
        </pc:spChg>
        <pc:spChg chg="mod">
          <ac:chgData name="Joseph MacAdam" userId="bdcfcd3f-81bf-4584-8271-fe9093ebec4c" providerId="ADAL" clId="{6BDA9657-F88B-45BD-B1DA-7E2F1FA0077F}" dt="2020-03-19T19:26:20.794" v="224" actId="20577"/>
          <ac:spMkLst>
            <pc:docMk/>
            <pc:sldMk cId="3576579015" sldId="594"/>
            <ac:spMk id="3" creationId="{5E2D4D37-B430-4CF2-B9E8-21045B8A2442}"/>
          </ac:spMkLst>
        </pc:spChg>
      </pc:sldChg>
      <pc:sldChg chg="delSp modSp">
        <pc:chgData name="Joseph MacAdam" userId="bdcfcd3f-81bf-4584-8271-fe9093ebec4c" providerId="ADAL" clId="{6BDA9657-F88B-45BD-B1DA-7E2F1FA0077F}" dt="2020-03-19T19:26:33.121" v="234" actId="20577"/>
        <pc:sldMkLst>
          <pc:docMk/>
          <pc:sldMk cId="2184503986" sldId="595"/>
        </pc:sldMkLst>
        <pc:spChg chg="mod">
          <ac:chgData name="Joseph MacAdam" userId="bdcfcd3f-81bf-4584-8271-fe9093ebec4c" providerId="ADAL" clId="{6BDA9657-F88B-45BD-B1DA-7E2F1FA0077F}" dt="2020-03-19T19:26:27.688" v="230" actId="20577"/>
          <ac:spMkLst>
            <pc:docMk/>
            <pc:sldMk cId="2184503986" sldId="595"/>
            <ac:spMk id="2" creationId="{E2A57048-E4C4-49C7-B74E-E36F8E429293}"/>
          </ac:spMkLst>
        </pc:spChg>
        <pc:spChg chg="mod">
          <ac:chgData name="Joseph MacAdam" userId="bdcfcd3f-81bf-4584-8271-fe9093ebec4c" providerId="ADAL" clId="{6BDA9657-F88B-45BD-B1DA-7E2F1FA0077F}" dt="2020-03-19T19:26:33.121" v="234" actId="20577"/>
          <ac:spMkLst>
            <pc:docMk/>
            <pc:sldMk cId="2184503986" sldId="595"/>
            <ac:spMk id="3" creationId="{E4DD9BDA-76BD-42BF-8240-DFE65A9F6B08}"/>
          </ac:spMkLst>
        </pc:spChg>
        <pc:spChg chg="del">
          <ac:chgData name="Joseph MacAdam" userId="bdcfcd3f-81bf-4584-8271-fe9093ebec4c" providerId="ADAL" clId="{6BDA9657-F88B-45BD-B1DA-7E2F1FA0077F}" dt="2020-03-19T19:26:30.921" v="232" actId="478"/>
          <ac:spMkLst>
            <pc:docMk/>
            <pc:sldMk cId="2184503986" sldId="595"/>
            <ac:spMk id="6" creationId="{0860451D-C80E-4FA6-BB41-9A2ABCC316B7}"/>
          </ac:spMkLst>
        </pc:spChg>
        <pc:picChg chg="del">
          <ac:chgData name="Joseph MacAdam" userId="bdcfcd3f-81bf-4584-8271-fe9093ebec4c" providerId="ADAL" clId="{6BDA9657-F88B-45BD-B1DA-7E2F1FA0077F}" dt="2020-03-19T19:26:29.376" v="231" actId="478"/>
          <ac:picMkLst>
            <pc:docMk/>
            <pc:sldMk cId="2184503986" sldId="595"/>
            <ac:picMk id="4" creationId="{33B4FF74-80A0-49A4-9737-511B20327150}"/>
          </ac:picMkLst>
        </pc:picChg>
        <pc:cxnChg chg="del">
          <ac:chgData name="Joseph MacAdam" userId="bdcfcd3f-81bf-4584-8271-fe9093ebec4c" providerId="ADAL" clId="{6BDA9657-F88B-45BD-B1DA-7E2F1FA0077F}" dt="2020-03-19T19:26:31.473" v="233" actId="478"/>
          <ac:cxnSpMkLst>
            <pc:docMk/>
            <pc:sldMk cId="2184503986" sldId="595"/>
            <ac:cxnSpMk id="8" creationId="{42DDC7D7-A2B2-405B-ACD1-F5DBDFF13552}"/>
          </ac:cxnSpMkLst>
        </pc:cxnChg>
      </pc:sldChg>
      <pc:sldChg chg="del">
        <pc:chgData name="Joseph MacAdam" userId="bdcfcd3f-81bf-4584-8271-fe9093ebec4c" providerId="ADAL" clId="{6BDA9657-F88B-45BD-B1DA-7E2F1FA0077F}" dt="2020-03-19T19:26:35.487" v="235" actId="2696"/>
        <pc:sldMkLst>
          <pc:docMk/>
          <pc:sldMk cId="2712760629" sldId="596"/>
        </pc:sldMkLst>
      </pc:sldChg>
      <pc:sldChg chg="del">
        <pc:chgData name="Joseph MacAdam" userId="bdcfcd3f-81bf-4584-8271-fe9093ebec4c" providerId="ADAL" clId="{6BDA9657-F88B-45BD-B1DA-7E2F1FA0077F}" dt="2020-03-19T19:26:36.761" v="236" actId="2696"/>
        <pc:sldMkLst>
          <pc:docMk/>
          <pc:sldMk cId="3605241094" sldId="597"/>
        </pc:sldMkLst>
      </pc:sldChg>
      <pc:sldChg chg="del">
        <pc:chgData name="Joseph MacAdam" userId="bdcfcd3f-81bf-4584-8271-fe9093ebec4c" providerId="ADAL" clId="{6BDA9657-F88B-45BD-B1DA-7E2F1FA0077F}" dt="2020-03-19T19:26:37.597" v="237" actId="2696"/>
        <pc:sldMkLst>
          <pc:docMk/>
          <pc:sldMk cId="4179620376" sldId="599"/>
        </pc:sldMkLst>
      </pc:sldChg>
      <pc:sldChg chg="del">
        <pc:chgData name="Joseph MacAdam" userId="bdcfcd3f-81bf-4584-8271-fe9093ebec4c" providerId="ADAL" clId="{6BDA9657-F88B-45BD-B1DA-7E2F1FA0077F}" dt="2020-03-19T19:26:42.529" v="242" actId="2696"/>
        <pc:sldMkLst>
          <pc:docMk/>
          <pc:sldMk cId="2099074545" sldId="600"/>
        </pc:sldMkLst>
      </pc:sldChg>
      <pc:sldChg chg="del">
        <pc:chgData name="Joseph MacAdam" userId="bdcfcd3f-81bf-4584-8271-fe9093ebec4c" providerId="ADAL" clId="{6BDA9657-F88B-45BD-B1DA-7E2F1FA0077F}" dt="2020-03-19T19:26:39.224" v="238" actId="2696"/>
        <pc:sldMkLst>
          <pc:docMk/>
          <pc:sldMk cId="1495885431" sldId="601"/>
        </pc:sldMkLst>
      </pc:sldChg>
      <pc:sldChg chg="del">
        <pc:chgData name="Joseph MacAdam" userId="bdcfcd3f-81bf-4584-8271-fe9093ebec4c" providerId="ADAL" clId="{6BDA9657-F88B-45BD-B1DA-7E2F1FA0077F}" dt="2020-03-19T19:26:41.796" v="241" actId="2696"/>
        <pc:sldMkLst>
          <pc:docMk/>
          <pc:sldMk cId="4124090435" sldId="602"/>
        </pc:sldMkLst>
      </pc:sldChg>
      <pc:sldChg chg="delSp modSp">
        <pc:chgData name="Joseph MacAdam" userId="bdcfcd3f-81bf-4584-8271-fe9093ebec4c" providerId="ADAL" clId="{6BDA9657-F88B-45BD-B1DA-7E2F1FA0077F}" dt="2020-03-19T19:27:04.519" v="321" actId="478"/>
        <pc:sldMkLst>
          <pc:docMk/>
          <pc:sldMk cId="3844088356" sldId="603"/>
        </pc:sldMkLst>
        <pc:spChg chg="mod">
          <ac:chgData name="Joseph MacAdam" userId="bdcfcd3f-81bf-4584-8271-fe9093ebec4c" providerId="ADAL" clId="{6BDA9657-F88B-45BD-B1DA-7E2F1FA0077F}" dt="2020-03-19T19:26:54.985" v="291" actId="20577"/>
          <ac:spMkLst>
            <pc:docMk/>
            <pc:sldMk cId="3844088356" sldId="603"/>
            <ac:spMk id="2" creationId="{4BBC3924-B6BB-4DD0-8623-FD687CD63056}"/>
          </ac:spMkLst>
        </pc:spChg>
        <pc:spChg chg="mod">
          <ac:chgData name="Joseph MacAdam" userId="bdcfcd3f-81bf-4584-8271-fe9093ebec4c" providerId="ADAL" clId="{6BDA9657-F88B-45BD-B1DA-7E2F1FA0077F}" dt="2020-03-19T19:27:02.128" v="320" actId="20577"/>
          <ac:spMkLst>
            <pc:docMk/>
            <pc:sldMk cId="3844088356" sldId="603"/>
            <ac:spMk id="3" creationId="{9A0A705D-DDC3-4FDE-84E5-E99E71AC52EA}"/>
          </ac:spMkLst>
        </pc:spChg>
        <pc:picChg chg="del">
          <ac:chgData name="Joseph MacAdam" userId="bdcfcd3f-81bf-4584-8271-fe9093ebec4c" providerId="ADAL" clId="{6BDA9657-F88B-45BD-B1DA-7E2F1FA0077F}" dt="2020-03-19T19:27:04.519" v="321" actId="478"/>
          <ac:picMkLst>
            <pc:docMk/>
            <pc:sldMk cId="3844088356" sldId="603"/>
            <ac:picMk id="4" creationId="{EC2D01EA-7C63-449D-83A6-30925666E188}"/>
          </ac:picMkLst>
        </pc:picChg>
      </pc:sldChg>
      <pc:sldChg chg="del">
        <pc:chgData name="Joseph MacAdam" userId="bdcfcd3f-81bf-4584-8271-fe9093ebec4c" providerId="ADAL" clId="{6BDA9657-F88B-45BD-B1DA-7E2F1FA0077F}" dt="2020-03-19T19:26:40.279" v="239" actId="2696"/>
        <pc:sldMkLst>
          <pc:docMk/>
          <pc:sldMk cId="3037668452" sldId="604"/>
        </pc:sldMkLst>
      </pc:sldChg>
      <pc:sldChg chg="del">
        <pc:chgData name="Joseph MacAdam" userId="bdcfcd3f-81bf-4584-8271-fe9093ebec4c" providerId="ADAL" clId="{6BDA9657-F88B-45BD-B1DA-7E2F1FA0077F}" dt="2020-03-19T19:26:40.651" v="240" actId="2696"/>
        <pc:sldMkLst>
          <pc:docMk/>
          <pc:sldMk cId="1760163838" sldId="605"/>
        </pc:sldMkLst>
      </pc:sldChg>
    </pc:docChg>
  </pc:docChgLst>
  <pc:docChgLst>
    <pc:chgData name="Tommy Gober" userId="S::tommy.gober@cyber.org::df822f60-4ab3-425c-ad52-a4a61a9d00cb" providerId="AD" clId="Web-{A1F5B01A-606D-CE8C-6525-BC08FD0A077E}"/>
    <pc:docChg chg="addSld delSld modSld">
      <pc:chgData name="Tommy Gober" userId="S::tommy.gober@cyber.org::df822f60-4ab3-425c-ad52-a4a61a9d00cb" providerId="AD" clId="Web-{A1F5B01A-606D-CE8C-6525-BC08FD0A077E}" dt="2020-04-23T00:08:16.700" v="221" actId="20577"/>
      <pc:docMkLst>
        <pc:docMk/>
      </pc:docMkLst>
      <pc:sldChg chg="del">
        <pc:chgData name="Tommy Gober" userId="S::tommy.gober@cyber.org::df822f60-4ab3-425c-ad52-a4a61a9d00cb" providerId="AD" clId="Web-{A1F5B01A-606D-CE8C-6525-BC08FD0A077E}" dt="2020-04-23T00:02:32.493" v="0"/>
        <pc:sldMkLst>
          <pc:docMk/>
          <pc:sldMk cId="3392114702" sldId="592"/>
        </pc:sldMkLst>
      </pc:sldChg>
      <pc:sldChg chg="del">
        <pc:chgData name="Tommy Gober" userId="S::tommy.gober@cyber.org::df822f60-4ab3-425c-ad52-a4a61a9d00cb" providerId="AD" clId="Web-{A1F5B01A-606D-CE8C-6525-BC08FD0A077E}" dt="2020-04-23T00:02:38.743" v="2"/>
        <pc:sldMkLst>
          <pc:docMk/>
          <pc:sldMk cId="2522854228" sldId="604"/>
        </pc:sldMkLst>
      </pc:sldChg>
      <pc:sldChg chg="del">
        <pc:chgData name="Tommy Gober" userId="S::tommy.gober@cyber.org::df822f60-4ab3-425c-ad52-a4a61a9d00cb" providerId="AD" clId="Web-{A1F5B01A-606D-CE8C-6525-BC08FD0A077E}" dt="2020-04-23T00:02:33.540" v="1"/>
        <pc:sldMkLst>
          <pc:docMk/>
          <pc:sldMk cId="2270397076" sldId="605"/>
        </pc:sldMkLst>
      </pc:sldChg>
      <pc:sldChg chg="modSp">
        <pc:chgData name="Tommy Gober" userId="S::tommy.gober@cyber.org::df822f60-4ab3-425c-ad52-a4a61a9d00cb" providerId="AD" clId="Web-{A1F5B01A-606D-CE8C-6525-BC08FD0A077E}" dt="2020-04-23T00:03:22.947" v="3" actId="20577"/>
        <pc:sldMkLst>
          <pc:docMk/>
          <pc:sldMk cId="736262509" sldId="608"/>
        </pc:sldMkLst>
        <pc:spChg chg="mod">
          <ac:chgData name="Tommy Gober" userId="S::tommy.gober@cyber.org::df822f60-4ab3-425c-ad52-a4a61a9d00cb" providerId="AD" clId="Web-{A1F5B01A-606D-CE8C-6525-BC08FD0A077E}" dt="2020-04-23T00:03:22.947" v="3" actId="20577"/>
          <ac:spMkLst>
            <pc:docMk/>
            <pc:sldMk cId="736262509" sldId="608"/>
            <ac:spMk id="4" creationId="{8FADC9DD-0646-40E2-AFA0-99AF3373E54F}"/>
          </ac:spMkLst>
        </pc:spChg>
      </pc:sldChg>
      <pc:sldChg chg="modSp">
        <pc:chgData name="Tommy Gober" userId="S::tommy.gober@cyber.org::df822f60-4ab3-425c-ad52-a4a61a9d00cb" providerId="AD" clId="Web-{A1F5B01A-606D-CE8C-6525-BC08FD0A077E}" dt="2020-04-23T00:03:42.228" v="26" actId="20577"/>
        <pc:sldMkLst>
          <pc:docMk/>
          <pc:sldMk cId="41509701" sldId="609"/>
        </pc:sldMkLst>
        <pc:spChg chg="mod">
          <ac:chgData name="Tommy Gober" userId="S::tommy.gober@cyber.org::df822f60-4ab3-425c-ad52-a4a61a9d00cb" providerId="AD" clId="Web-{A1F5B01A-606D-CE8C-6525-BC08FD0A077E}" dt="2020-04-23T00:03:42.228" v="26" actId="20577"/>
          <ac:spMkLst>
            <pc:docMk/>
            <pc:sldMk cId="41509701" sldId="609"/>
            <ac:spMk id="4" creationId="{8FADC9DD-0646-40E2-AFA0-99AF3373E54F}"/>
          </ac:spMkLst>
        </pc:spChg>
      </pc:sldChg>
      <pc:sldChg chg="modSp">
        <pc:chgData name="Tommy Gober" userId="S::tommy.gober@cyber.org::df822f60-4ab3-425c-ad52-a4a61a9d00cb" providerId="AD" clId="Web-{A1F5B01A-606D-CE8C-6525-BC08FD0A077E}" dt="2020-04-23T00:04:42.901" v="42" actId="20577"/>
        <pc:sldMkLst>
          <pc:docMk/>
          <pc:sldMk cId="2762860335" sldId="612"/>
        </pc:sldMkLst>
        <pc:spChg chg="mod">
          <ac:chgData name="Tommy Gober" userId="S::tommy.gober@cyber.org::df822f60-4ab3-425c-ad52-a4a61a9d00cb" providerId="AD" clId="Web-{A1F5B01A-606D-CE8C-6525-BC08FD0A077E}" dt="2020-04-23T00:04:42.901" v="42" actId="20577"/>
          <ac:spMkLst>
            <pc:docMk/>
            <pc:sldMk cId="2762860335" sldId="612"/>
            <ac:spMk id="3" creationId="{99E8EFA7-130A-421E-88D4-231A56CF0844}"/>
          </ac:spMkLst>
        </pc:spChg>
      </pc:sldChg>
      <pc:sldChg chg="modSp">
        <pc:chgData name="Tommy Gober" userId="S::tommy.gober@cyber.org::df822f60-4ab3-425c-ad52-a4a61a9d00cb" providerId="AD" clId="Web-{A1F5B01A-606D-CE8C-6525-BC08FD0A077E}" dt="2020-04-23T00:05:37.573" v="62" actId="1076"/>
        <pc:sldMkLst>
          <pc:docMk/>
          <pc:sldMk cId="417297528" sldId="613"/>
        </pc:sldMkLst>
        <pc:spChg chg="mod">
          <ac:chgData name="Tommy Gober" userId="S::tommy.gober@cyber.org::df822f60-4ab3-425c-ad52-a4a61a9d00cb" providerId="AD" clId="Web-{A1F5B01A-606D-CE8C-6525-BC08FD0A077E}" dt="2020-04-23T00:05:33.636" v="61" actId="14100"/>
          <ac:spMkLst>
            <pc:docMk/>
            <pc:sldMk cId="417297528" sldId="613"/>
            <ac:spMk id="3" creationId="{D2FC76BE-96A9-4756-ADEE-E3DE1562C55A}"/>
          </ac:spMkLst>
        </pc:spChg>
        <pc:picChg chg="mod">
          <ac:chgData name="Tommy Gober" userId="S::tommy.gober@cyber.org::df822f60-4ab3-425c-ad52-a4a61a9d00cb" providerId="AD" clId="Web-{A1F5B01A-606D-CE8C-6525-BC08FD0A077E}" dt="2020-04-23T00:05:37.573" v="62" actId="1076"/>
          <ac:picMkLst>
            <pc:docMk/>
            <pc:sldMk cId="417297528" sldId="613"/>
            <ac:picMk id="5" creationId="{0D2706DF-F87F-4288-8319-BD8DF994B9B9}"/>
          </ac:picMkLst>
        </pc:picChg>
      </pc:sldChg>
      <pc:sldChg chg="modSp">
        <pc:chgData name="Tommy Gober" userId="S::tommy.gober@cyber.org::df822f60-4ab3-425c-ad52-a4a61a9d00cb" providerId="AD" clId="Web-{A1F5B01A-606D-CE8C-6525-BC08FD0A077E}" dt="2020-04-23T00:05:54.292" v="67" actId="20577"/>
        <pc:sldMkLst>
          <pc:docMk/>
          <pc:sldMk cId="1667897309" sldId="614"/>
        </pc:sldMkLst>
        <pc:spChg chg="mod">
          <ac:chgData name="Tommy Gober" userId="S::tommy.gober@cyber.org::df822f60-4ab3-425c-ad52-a4a61a9d00cb" providerId="AD" clId="Web-{A1F5B01A-606D-CE8C-6525-BC08FD0A077E}" dt="2020-04-23T00:05:54.292" v="67" actId="20577"/>
          <ac:spMkLst>
            <pc:docMk/>
            <pc:sldMk cId="1667897309" sldId="614"/>
            <ac:spMk id="3" creationId="{D2FC76BE-96A9-4756-ADEE-E3DE1562C55A}"/>
          </ac:spMkLst>
        </pc:spChg>
      </pc:sldChg>
      <pc:sldChg chg="modSp new">
        <pc:chgData name="Tommy Gober" userId="S::tommy.gober@cyber.org::df822f60-4ab3-425c-ad52-a4a61a9d00cb" providerId="AD" clId="Web-{A1F5B01A-606D-CE8C-6525-BC08FD0A077E}" dt="2020-04-23T00:08:04.887" v="219" actId="20577"/>
        <pc:sldMkLst>
          <pc:docMk/>
          <pc:sldMk cId="1899879818" sldId="618"/>
        </pc:sldMkLst>
        <pc:spChg chg="mod">
          <ac:chgData name="Tommy Gober" userId="S::tommy.gober@cyber.org::df822f60-4ab3-425c-ad52-a4a61a9d00cb" providerId="AD" clId="Web-{A1F5B01A-606D-CE8C-6525-BC08FD0A077E}" dt="2020-04-23T00:06:17.402" v="75" actId="20577"/>
          <ac:spMkLst>
            <pc:docMk/>
            <pc:sldMk cId="1899879818" sldId="618"/>
            <ac:spMk id="2" creationId="{D2D7FC3E-82E2-47C6-B421-49C2818120B3}"/>
          </ac:spMkLst>
        </pc:spChg>
        <pc:spChg chg="mod">
          <ac:chgData name="Tommy Gober" userId="S::tommy.gober@cyber.org::df822f60-4ab3-425c-ad52-a4a61a9d00cb" providerId="AD" clId="Web-{A1F5B01A-606D-CE8C-6525-BC08FD0A077E}" dt="2020-04-23T00:08:04.887" v="219" actId="20577"/>
          <ac:spMkLst>
            <pc:docMk/>
            <pc:sldMk cId="1899879818" sldId="618"/>
            <ac:spMk id="3" creationId="{6AA32340-D95A-4D1A-B1D8-CF6E55D9E451}"/>
          </ac:spMkLst>
        </pc:spChg>
      </pc:sldChg>
    </pc:docChg>
  </pc:docChgLst>
  <pc:docChgLst>
    <pc:chgData name="Guest User" userId="S::urn:spo:anon#4947f7c8f8a2f5ea1e6b27041e871717dab273fe5bf265885555f7d303866833::" providerId="AD" clId="Web-{DEE3D29D-D075-5FB4-62D0-0C878E75521F}"/>
    <pc:docChg chg="modSld">
      <pc:chgData name="Guest User" userId="S::urn:spo:anon#4947f7c8f8a2f5ea1e6b27041e871717dab273fe5bf265885555f7d303866833::" providerId="AD" clId="Web-{DEE3D29D-D075-5FB4-62D0-0C878E75521F}" dt="2020-03-19T19:23:30.048" v="158" actId="20577"/>
      <pc:docMkLst>
        <pc:docMk/>
      </pc:docMkLst>
      <pc:sldChg chg="modSp">
        <pc:chgData name="Guest User" userId="S::urn:spo:anon#4947f7c8f8a2f5ea1e6b27041e871717dab273fe5bf265885555f7d303866833::" providerId="AD" clId="Web-{DEE3D29D-D075-5FB4-62D0-0C878E75521F}" dt="2020-03-19T19:19:18.671" v="7" actId="14100"/>
        <pc:sldMkLst>
          <pc:docMk/>
          <pc:sldMk cId="0" sldId="256"/>
        </pc:sldMkLst>
        <pc:spChg chg="mod">
          <ac:chgData name="Guest User" userId="S::urn:spo:anon#4947f7c8f8a2f5ea1e6b27041e871717dab273fe5bf265885555f7d303866833::" providerId="AD" clId="Web-{DEE3D29D-D075-5FB4-62D0-0C878E75521F}" dt="2020-03-19T19:19:18.671" v="7" actId="14100"/>
          <ac:spMkLst>
            <pc:docMk/>
            <pc:sldMk cId="0" sldId="256"/>
            <ac:spMk id="131" creationId="{00000000-0000-0000-0000-000000000000}"/>
          </ac:spMkLst>
        </pc:spChg>
      </pc:sldChg>
      <pc:sldChg chg="modSp">
        <pc:chgData name="Guest User" userId="S::urn:spo:anon#4947f7c8f8a2f5ea1e6b27041e871717dab273fe5bf265885555f7d303866833::" providerId="AD" clId="Web-{DEE3D29D-D075-5FB4-62D0-0C878E75521F}" dt="2020-03-19T19:20:31.781" v="53" actId="14100"/>
        <pc:sldMkLst>
          <pc:docMk/>
          <pc:sldMk cId="3392114702" sldId="592"/>
        </pc:sldMkLst>
        <pc:spChg chg="mod">
          <ac:chgData name="Guest User" userId="S::urn:spo:anon#4947f7c8f8a2f5ea1e6b27041e871717dab273fe5bf265885555f7d303866833::" providerId="AD" clId="Web-{DEE3D29D-D075-5FB4-62D0-0C878E75521F}" dt="2020-03-19T19:20:31.781" v="53" actId="14100"/>
          <ac:spMkLst>
            <pc:docMk/>
            <pc:sldMk cId="3392114702" sldId="592"/>
            <ac:spMk id="3" creationId="{FF20D8FE-5958-4695-9408-98B27A546595}"/>
          </ac:spMkLst>
        </pc:spChg>
      </pc:sldChg>
      <pc:sldChg chg="modSp">
        <pc:chgData name="Guest User" userId="S::urn:spo:anon#4947f7c8f8a2f5ea1e6b27041e871717dab273fe5bf265885555f7d303866833::" providerId="AD" clId="Web-{DEE3D29D-D075-5FB4-62D0-0C878E75521F}" dt="2020-03-19T19:20:54.609" v="66" actId="20577"/>
        <pc:sldMkLst>
          <pc:docMk/>
          <pc:sldMk cId="186350803" sldId="593"/>
        </pc:sldMkLst>
        <pc:spChg chg="mod">
          <ac:chgData name="Guest User" userId="S::urn:spo:anon#4947f7c8f8a2f5ea1e6b27041e871717dab273fe5bf265885555f7d303866833::" providerId="AD" clId="Web-{DEE3D29D-D075-5FB4-62D0-0C878E75521F}" dt="2020-03-19T19:20:54.609" v="66" actId="20577"/>
          <ac:spMkLst>
            <pc:docMk/>
            <pc:sldMk cId="186350803" sldId="593"/>
            <ac:spMk id="3" creationId="{21C25B94-29D5-48B2-A6F8-F9E7433E2123}"/>
          </ac:spMkLst>
        </pc:spChg>
      </pc:sldChg>
      <pc:sldChg chg="modSp">
        <pc:chgData name="Guest User" userId="S::urn:spo:anon#4947f7c8f8a2f5ea1e6b27041e871717dab273fe5bf265885555f7d303866833::" providerId="AD" clId="Web-{DEE3D29D-D075-5FB4-62D0-0C878E75521F}" dt="2020-03-19T19:21:57.266" v="89" actId="20577"/>
        <pc:sldMkLst>
          <pc:docMk/>
          <pc:sldMk cId="3576579015" sldId="594"/>
        </pc:sldMkLst>
        <pc:spChg chg="mod">
          <ac:chgData name="Guest User" userId="S::urn:spo:anon#4947f7c8f8a2f5ea1e6b27041e871717dab273fe5bf265885555f7d303866833::" providerId="AD" clId="Web-{DEE3D29D-D075-5FB4-62D0-0C878E75521F}" dt="2020-03-19T19:20:57.594" v="68" actId="20577"/>
          <ac:spMkLst>
            <pc:docMk/>
            <pc:sldMk cId="3576579015" sldId="594"/>
            <ac:spMk id="2" creationId="{68455CF9-DA0B-4561-B4FE-831DD8A68197}"/>
          </ac:spMkLst>
        </pc:spChg>
        <pc:spChg chg="mod">
          <ac:chgData name="Guest User" userId="S::urn:spo:anon#4947f7c8f8a2f5ea1e6b27041e871717dab273fe5bf265885555f7d303866833::" providerId="AD" clId="Web-{DEE3D29D-D075-5FB4-62D0-0C878E75521F}" dt="2020-03-19T19:21:57.266" v="89" actId="20577"/>
          <ac:spMkLst>
            <pc:docMk/>
            <pc:sldMk cId="3576579015" sldId="594"/>
            <ac:spMk id="3" creationId="{5E2D4D37-B430-4CF2-B9E8-21045B8A2442}"/>
          </ac:spMkLst>
        </pc:spChg>
      </pc:sldChg>
      <pc:sldChg chg="modSp">
        <pc:chgData name="Guest User" userId="S::urn:spo:anon#4947f7c8f8a2f5ea1e6b27041e871717dab273fe5bf265885555f7d303866833::" providerId="AD" clId="Web-{DEE3D29D-D075-5FB4-62D0-0C878E75521F}" dt="2020-03-19T19:22:58.798" v="125" actId="20577"/>
        <pc:sldMkLst>
          <pc:docMk/>
          <pc:sldMk cId="2184503986" sldId="595"/>
        </pc:sldMkLst>
        <pc:spChg chg="mod">
          <ac:chgData name="Guest User" userId="S::urn:spo:anon#4947f7c8f8a2f5ea1e6b27041e871717dab273fe5bf265885555f7d303866833::" providerId="AD" clId="Web-{DEE3D29D-D075-5FB4-62D0-0C878E75521F}" dt="2020-03-19T19:22:58.798" v="125" actId="20577"/>
          <ac:spMkLst>
            <pc:docMk/>
            <pc:sldMk cId="2184503986" sldId="595"/>
            <ac:spMk id="3" creationId="{E4DD9BDA-76BD-42BF-8240-DFE65A9F6B08}"/>
          </ac:spMkLst>
        </pc:spChg>
      </pc:sldChg>
      <pc:sldChg chg="modSp">
        <pc:chgData name="Guest User" userId="S::urn:spo:anon#4947f7c8f8a2f5ea1e6b27041e871717dab273fe5bf265885555f7d303866833::" providerId="AD" clId="Web-{DEE3D29D-D075-5FB4-62D0-0C878E75521F}" dt="2020-03-19T19:23:30.048" v="157" actId="20577"/>
        <pc:sldMkLst>
          <pc:docMk/>
          <pc:sldMk cId="2712760629" sldId="596"/>
        </pc:sldMkLst>
        <pc:spChg chg="mod">
          <ac:chgData name="Guest User" userId="S::urn:spo:anon#4947f7c8f8a2f5ea1e6b27041e871717dab273fe5bf265885555f7d303866833::" providerId="AD" clId="Web-{DEE3D29D-D075-5FB4-62D0-0C878E75521F}" dt="2020-03-19T19:23:30.048" v="157" actId="20577"/>
          <ac:spMkLst>
            <pc:docMk/>
            <pc:sldMk cId="2712760629" sldId="596"/>
            <ac:spMk id="3" creationId="{0D1F7CAF-BE37-4BB6-80FC-BE4FE2BCBF8F}"/>
          </ac:spMkLst>
        </pc:spChg>
      </pc:sldChg>
    </pc:docChg>
  </pc:docChgLst>
  <pc:docChgLst>
    <pc:chgData name="Guest User" userId="S::urn:spo:anon#981892a5a5c122464deaf8d4759c04fef27cd3b57ac796685dd9a57fc18df14a::" providerId="AD" clId="Web-{3CDD1C70-6790-F787-CFFA-762247DF1B1E}"/>
    <pc:docChg chg="modSld">
      <pc:chgData name="Guest User" userId="S::urn:spo:anon#981892a5a5c122464deaf8d4759c04fef27cd3b57ac796685dd9a57fc18df14a::" providerId="AD" clId="Web-{3CDD1C70-6790-F787-CFFA-762247DF1B1E}" dt="2020-03-16T16:36:05.260" v="735" actId="20577"/>
      <pc:docMkLst>
        <pc:docMk/>
      </pc:docMkLst>
      <pc:sldChg chg="modSp">
        <pc:chgData name="Guest User" userId="S::urn:spo:anon#981892a5a5c122464deaf8d4759c04fef27cd3b57ac796685dd9a57fc18df14a::" providerId="AD" clId="Web-{3CDD1C70-6790-F787-CFFA-762247DF1B1E}" dt="2020-03-16T16:36:05.260" v="734" actId="20577"/>
        <pc:sldMkLst>
          <pc:docMk/>
          <pc:sldMk cId="309114280" sldId="589"/>
        </pc:sldMkLst>
        <pc:spChg chg="mod">
          <ac:chgData name="Guest User" userId="S::urn:spo:anon#981892a5a5c122464deaf8d4759c04fef27cd3b57ac796685dd9a57fc18df14a::" providerId="AD" clId="Web-{3CDD1C70-6790-F787-CFFA-762247DF1B1E}" dt="2020-03-16T16:36:05.260" v="734" actId="20577"/>
          <ac:spMkLst>
            <pc:docMk/>
            <pc:sldMk cId="309114280" sldId="589"/>
            <ac:spMk id="3" creationId="{513668D7-A838-4E1A-96D5-90119D523440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31:33.679" v="221" actId="20577"/>
        <pc:sldMkLst>
          <pc:docMk/>
          <pc:sldMk cId="3957164049" sldId="591"/>
        </pc:sldMkLst>
        <pc:spChg chg="mod">
          <ac:chgData name="Guest User" userId="S::urn:spo:anon#981892a5a5c122464deaf8d4759c04fef27cd3b57ac796685dd9a57fc18df14a::" providerId="AD" clId="Web-{3CDD1C70-6790-F787-CFFA-762247DF1B1E}" dt="2020-03-16T16:31:33.679" v="221" actId="20577"/>
          <ac:spMkLst>
            <pc:docMk/>
            <pc:sldMk cId="3957164049" sldId="591"/>
            <ac:spMk id="3" creationId="{01884E43-1F99-4AEE-B654-C64ED2C3DDD7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24:02.347" v="6"/>
        <pc:sldMkLst>
          <pc:docMk/>
          <pc:sldMk cId="3576579015" sldId="594"/>
        </pc:sldMkLst>
        <pc:spChg chg="mod">
          <ac:chgData name="Guest User" userId="S::urn:spo:anon#981892a5a5c122464deaf8d4759c04fef27cd3b57ac796685dd9a57fc18df14a::" providerId="AD" clId="Web-{3CDD1C70-6790-F787-CFFA-762247DF1B1E}" dt="2020-03-16T16:24:02.347" v="6"/>
          <ac:spMkLst>
            <pc:docMk/>
            <pc:sldMk cId="3576579015" sldId="594"/>
            <ac:spMk id="3" creationId="{5E2D4D37-B430-4CF2-B9E8-21045B8A2442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25:10.004" v="34" actId="20577"/>
        <pc:sldMkLst>
          <pc:docMk/>
          <pc:sldMk cId="315206133" sldId="595"/>
        </pc:sldMkLst>
        <pc:spChg chg="mod">
          <ac:chgData name="Guest User" userId="S::urn:spo:anon#981892a5a5c122464deaf8d4759c04fef27cd3b57ac796685dd9a57fc18df14a::" providerId="AD" clId="Web-{3CDD1C70-6790-F787-CFFA-762247DF1B1E}" dt="2020-03-16T16:25:10.004" v="34" actId="20577"/>
          <ac:spMkLst>
            <pc:docMk/>
            <pc:sldMk cId="315206133" sldId="595"/>
            <ac:spMk id="3" creationId="{E317A967-D208-49EC-A308-21F7E5073E8E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28:36.959" v="111" actId="20577"/>
        <pc:sldMkLst>
          <pc:docMk/>
          <pc:sldMk cId="4139910246" sldId="596"/>
        </pc:sldMkLst>
        <pc:spChg chg="mod">
          <ac:chgData name="Guest User" userId="S::urn:spo:anon#981892a5a5c122464deaf8d4759c04fef27cd3b57ac796685dd9a57fc18df14a::" providerId="AD" clId="Web-{3CDD1C70-6790-F787-CFFA-762247DF1B1E}" dt="2020-03-16T16:28:36.959" v="111" actId="20577"/>
          <ac:spMkLst>
            <pc:docMk/>
            <pc:sldMk cId="4139910246" sldId="596"/>
            <ac:spMk id="3" creationId="{841EC8F2-047F-462B-BD45-4A942779A077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29:08.396" v="123" actId="20577"/>
        <pc:sldMkLst>
          <pc:docMk/>
          <pc:sldMk cId="1444812365" sldId="597"/>
        </pc:sldMkLst>
        <pc:spChg chg="mod">
          <ac:chgData name="Guest User" userId="S::urn:spo:anon#981892a5a5c122464deaf8d4759c04fef27cd3b57ac796685dd9a57fc18df14a::" providerId="AD" clId="Web-{3CDD1C70-6790-F787-CFFA-762247DF1B1E}" dt="2020-03-16T16:29:08.396" v="123" actId="20577"/>
          <ac:spMkLst>
            <pc:docMk/>
            <pc:sldMk cId="1444812365" sldId="597"/>
            <ac:spMk id="3" creationId="{B7F30718-BBC5-40D2-A86C-9330C9A95CF0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27:49.364" v="97" actId="20577"/>
        <pc:sldMkLst>
          <pc:docMk/>
          <pc:sldMk cId="817173972" sldId="599"/>
        </pc:sldMkLst>
        <pc:spChg chg="mod">
          <ac:chgData name="Guest User" userId="S::urn:spo:anon#981892a5a5c122464deaf8d4759c04fef27cd3b57ac796685dd9a57fc18df14a::" providerId="AD" clId="Web-{3CDD1C70-6790-F787-CFFA-762247DF1B1E}" dt="2020-03-16T16:27:49.364" v="97" actId="20577"/>
          <ac:spMkLst>
            <pc:docMk/>
            <pc:sldMk cId="817173972" sldId="599"/>
            <ac:spMk id="3" creationId="{638581EA-3118-4B8A-A0C7-3137DD641733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28:45.459" v="115" actId="20577"/>
        <pc:sldMkLst>
          <pc:docMk/>
          <pc:sldMk cId="3971421311" sldId="600"/>
        </pc:sldMkLst>
        <pc:spChg chg="mod">
          <ac:chgData name="Guest User" userId="S::urn:spo:anon#981892a5a5c122464deaf8d4759c04fef27cd3b57ac796685dd9a57fc18df14a::" providerId="AD" clId="Web-{3CDD1C70-6790-F787-CFFA-762247DF1B1E}" dt="2020-03-16T16:28:45.459" v="115" actId="20577"/>
          <ac:spMkLst>
            <pc:docMk/>
            <pc:sldMk cId="3971421311" sldId="600"/>
            <ac:spMk id="6" creationId="{78EEAB6B-7144-4D8E-AA86-0C0C09153F16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29:49.537" v="139" actId="20577"/>
        <pc:sldMkLst>
          <pc:docMk/>
          <pc:sldMk cId="2050871563" sldId="601"/>
        </pc:sldMkLst>
        <pc:spChg chg="mod">
          <ac:chgData name="Guest User" userId="S::urn:spo:anon#981892a5a5c122464deaf8d4759c04fef27cd3b57ac796685dd9a57fc18df14a::" providerId="AD" clId="Web-{3CDD1C70-6790-F787-CFFA-762247DF1B1E}" dt="2020-03-16T16:29:49.537" v="139" actId="20577"/>
          <ac:spMkLst>
            <pc:docMk/>
            <pc:sldMk cId="2050871563" sldId="601"/>
            <ac:spMk id="3" creationId="{3610F421-6420-42F0-B7F9-0937F8D1843A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30:33.741" v="160" actId="20577"/>
        <pc:sldMkLst>
          <pc:docMk/>
          <pc:sldMk cId="2118454917" sldId="602"/>
        </pc:sldMkLst>
        <pc:spChg chg="mod">
          <ac:chgData name="Guest User" userId="S::urn:spo:anon#981892a5a5c122464deaf8d4759c04fef27cd3b57ac796685dd9a57fc18df14a::" providerId="AD" clId="Web-{3CDD1C70-6790-F787-CFFA-762247DF1B1E}" dt="2020-03-16T16:30:33.741" v="160" actId="20577"/>
          <ac:spMkLst>
            <pc:docMk/>
            <pc:sldMk cId="2118454917" sldId="602"/>
            <ac:spMk id="3" creationId="{95818363-64F5-467F-81C0-142B182933FA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32:10.460" v="235" actId="20577"/>
        <pc:sldMkLst>
          <pc:docMk/>
          <pc:sldMk cId="502917719" sldId="603"/>
        </pc:sldMkLst>
        <pc:spChg chg="mod">
          <ac:chgData name="Guest User" userId="S::urn:spo:anon#981892a5a5c122464deaf8d4759c04fef27cd3b57ac796685dd9a57fc18df14a::" providerId="AD" clId="Web-{3CDD1C70-6790-F787-CFFA-762247DF1B1E}" dt="2020-03-16T16:32:10.460" v="235" actId="20577"/>
          <ac:spMkLst>
            <pc:docMk/>
            <pc:sldMk cId="502917719" sldId="603"/>
            <ac:spMk id="3" creationId="{B417FD32-F174-4F9B-AC24-75F280513A52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33:21.007" v="333" actId="20577"/>
        <pc:sldMkLst>
          <pc:docMk/>
          <pc:sldMk cId="904304897" sldId="604"/>
        </pc:sldMkLst>
        <pc:spChg chg="mod">
          <ac:chgData name="Guest User" userId="S::urn:spo:anon#981892a5a5c122464deaf8d4759c04fef27cd3b57ac796685dd9a57fc18df14a::" providerId="AD" clId="Web-{3CDD1C70-6790-F787-CFFA-762247DF1B1E}" dt="2020-03-16T16:33:21.007" v="333" actId="20577"/>
          <ac:spMkLst>
            <pc:docMk/>
            <pc:sldMk cId="904304897" sldId="604"/>
            <ac:spMk id="3" creationId="{B417FD32-F174-4F9B-AC24-75F280513A52}"/>
          </ac:spMkLst>
        </pc:spChg>
        <pc:picChg chg="mod">
          <ac:chgData name="Guest User" userId="S::urn:spo:anon#981892a5a5c122464deaf8d4759c04fef27cd3b57ac796685dd9a57fc18df14a::" providerId="AD" clId="Web-{3CDD1C70-6790-F787-CFFA-762247DF1B1E}" dt="2020-03-16T16:33:10.039" v="293" actId="1076"/>
          <ac:picMkLst>
            <pc:docMk/>
            <pc:sldMk cId="904304897" sldId="604"/>
            <ac:picMk id="4" creationId="{17831FEB-F131-48E2-8207-79FFBA900AE1}"/>
          </ac:picMkLst>
        </pc:picChg>
      </pc:sldChg>
    </pc:docChg>
  </pc:docChgLst>
  <pc:docChgLst>
    <pc:chgData name="Joseph MacAdam" userId="S::joe.macadam@cyber.org::bdcfcd3f-81bf-4584-8271-fe9093ebec4c" providerId="AD" clId="Web-{0850F597-2121-DA44-88C4-CCA9868DF6EC}"/>
    <pc:docChg chg="modSld">
      <pc:chgData name="Joseph MacAdam" userId="S::joe.macadam@cyber.org::bdcfcd3f-81bf-4584-8271-fe9093ebec4c" providerId="AD" clId="Web-{0850F597-2121-DA44-88C4-CCA9868DF6EC}" dt="2020-04-22T18:30:18.205" v="7" actId="20577"/>
      <pc:docMkLst>
        <pc:docMk/>
      </pc:docMkLst>
      <pc:sldChg chg="modSp">
        <pc:chgData name="Joseph MacAdam" userId="S::joe.macadam@cyber.org::bdcfcd3f-81bf-4584-8271-fe9093ebec4c" providerId="AD" clId="Web-{0850F597-2121-DA44-88C4-CCA9868DF6EC}" dt="2020-04-22T18:30:07.533" v="2" actId="20577"/>
        <pc:sldMkLst>
          <pc:docMk/>
          <pc:sldMk cId="0" sldId="256"/>
        </pc:sldMkLst>
        <pc:spChg chg="mod">
          <ac:chgData name="Joseph MacAdam" userId="S::joe.macadam@cyber.org::bdcfcd3f-81bf-4584-8271-fe9093ebec4c" providerId="AD" clId="Web-{0850F597-2121-DA44-88C4-CCA9868DF6EC}" dt="2020-04-22T18:30:07.533" v="2" actId="20577"/>
          <ac:spMkLst>
            <pc:docMk/>
            <pc:sldMk cId="0" sldId="256"/>
            <ac:spMk id="130" creationId="{00000000-0000-0000-0000-000000000000}"/>
          </ac:spMkLst>
        </pc:spChg>
      </pc:sldChg>
      <pc:sldChg chg="modSp">
        <pc:chgData name="Joseph MacAdam" userId="S::joe.macadam@cyber.org::bdcfcd3f-81bf-4584-8271-fe9093ebec4c" providerId="AD" clId="Web-{0850F597-2121-DA44-88C4-CCA9868DF6EC}" dt="2020-04-22T18:30:17.299" v="5" actId="20577"/>
        <pc:sldMkLst>
          <pc:docMk/>
          <pc:sldMk cId="34493695" sldId="588"/>
        </pc:sldMkLst>
        <pc:spChg chg="mod">
          <ac:chgData name="Joseph MacAdam" userId="S::joe.macadam@cyber.org::bdcfcd3f-81bf-4584-8271-fe9093ebec4c" providerId="AD" clId="Web-{0850F597-2121-DA44-88C4-CCA9868DF6EC}" dt="2020-04-22T18:30:17.299" v="5" actId="20577"/>
          <ac:spMkLst>
            <pc:docMk/>
            <pc:sldMk cId="34493695" sldId="588"/>
            <ac:spMk id="2" creationId="{A64FEC5D-874C-4E49-A174-F0DBE89B4A78}"/>
          </ac:spMkLst>
        </pc:spChg>
      </pc:sldChg>
    </pc:docChg>
  </pc:docChgLst>
  <pc:docChgLst>
    <pc:chgData name="Tommy Gober" userId="S::tommy.gober@cyber.org::df822f60-4ab3-425c-ad52-a4a61a9d00cb" providerId="AD" clId="Web-{31814E0F-8E17-8EBA-5380-E189334B369C}"/>
    <pc:docChg chg="addSld modSld">
      <pc:chgData name="Tommy Gober" userId="S::tommy.gober@cyber.org::df822f60-4ab3-425c-ad52-a4a61a9d00cb" providerId="AD" clId="Web-{31814E0F-8E17-8EBA-5380-E189334B369C}" dt="2020-04-23T00:26:56.256" v="889" actId="20577"/>
      <pc:docMkLst>
        <pc:docMk/>
      </pc:docMkLst>
      <pc:sldChg chg="modSp">
        <pc:chgData name="Tommy Gober" userId="S::tommy.gober@cyber.org::df822f60-4ab3-425c-ad52-a4a61a9d00cb" providerId="AD" clId="Web-{31814E0F-8E17-8EBA-5380-E189334B369C}" dt="2020-04-23T00:24:43.086" v="546" actId="20577"/>
        <pc:sldMkLst>
          <pc:docMk/>
          <pc:sldMk cId="1508330306" sldId="617"/>
        </pc:sldMkLst>
        <pc:spChg chg="mod">
          <ac:chgData name="Tommy Gober" userId="S::tommy.gober@cyber.org::df822f60-4ab3-425c-ad52-a4a61a9d00cb" providerId="AD" clId="Web-{31814E0F-8E17-8EBA-5380-E189334B369C}" dt="2020-04-23T00:24:43.086" v="546" actId="20577"/>
          <ac:spMkLst>
            <pc:docMk/>
            <pc:sldMk cId="1508330306" sldId="617"/>
            <ac:spMk id="3" creationId="{ABAF0B44-C18B-445A-8396-BE4EE41DCA16}"/>
          </ac:spMkLst>
        </pc:spChg>
      </pc:sldChg>
      <pc:sldChg chg="addSp modSp">
        <pc:chgData name="Tommy Gober" userId="S::tommy.gober@cyber.org::df822f60-4ab3-425c-ad52-a4a61a9d00cb" providerId="AD" clId="Web-{31814E0F-8E17-8EBA-5380-E189334B369C}" dt="2020-04-23T00:11:30.485" v="9" actId="14100"/>
        <pc:sldMkLst>
          <pc:docMk/>
          <pc:sldMk cId="1899879818" sldId="618"/>
        </pc:sldMkLst>
        <pc:picChg chg="add mod modCrop">
          <ac:chgData name="Tommy Gober" userId="S::tommy.gober@cyber.org::df822f60-4ab3-425c-ad52-a4a61a9d00cb" providerId="AD" clId="Web-{31814E0F-8E17-8EBA-5380-E189334B369C}" dt="2020-04-23T00:11:30.485" v="9" actId="14100"/>
          <ac:picMkLst>
            <pc:docMk/>
            <pc:sldMk cId="1899879818" sldId="618"/>
            <ac:picMk id="4" creationId="{38AC707E-5DE7-4E18-93A7-BCF7F9444078}"/>
          </ac:picMkLst>
        </pc:picChg>
      </pc:sldChg>
      <pc:sldChg chg="addSp delSp modSp new">
        <pc:chgData name="Tommy Gober" userId="S::tommy.gober@cyber.org::df822f60-4ab3-425c-ad52-a4a61a9d00cb" providerId="AD" clId="Web-{31814E0F-8E17-8EBA-5380-E189334B369C}" dt="2020-04-23T00:23:36.930" v="545" actId="1076"/>
        <pc:sldMkLst>
          <pc:docMk/>
          <pc:sldMk cId="4054175501" sldId="619"/>
        </pc:sldMkLst>
        <pc:spChg chg="mod">
          <ac:chgData name="Tommy Gober" userId="S::tommy.gober@cyber.org::df822f60-4ab3-425c-ad52-a4a61a9d00cb" providerId="AD" clId="Web-{31814E0F-8E17-8EBA-5380-E189334B369C}" dt="2020-04-23T00:17:33.059" v="19" actId="20577"/>
          <ac:spMkLst>
            <pc:docMk/>
            <pc:sldMk cId="4054175501" sldId="619"/>
            <ac:spMk id="2" creationId="{4E75C3F6-EB55-4343-929E-68B27201587D}"/>
          </ac:spMkLst>
        </pc:spChg>
        <pc:spChg chg="mod">
          <ac:chgData name="Tommy Gober" userId="S::tommy.gober@cyber.org::df822f60-4ab3-425c-ad52-a4a61a9d00cb" providerId="AD" clId="Web-{31814E0F-8E17-8EBA-5380-E189334B369C}" dt="2020-04-23T00:23:30.102" v="543" actId="20577"/>
          <ac:spMkLst>
            <pc:docMk/>
            <pc:sldMk cId="4054175501" sldId="619"/>
            <ac:spMk id="3" creationId="{B137900A-FDFD-49D4-9E53-50D85EB96716}"/>
          </ac:spMkLst>
        </pc:spChg>
        <pc:picChg chg="add del mod">
          <ac:chgData name="Tommy Gober" userId="S::tommy.gober@cyber.org::df822f60-4ab3-425c-ad52-a4a61a9d00cb" providerId="AD" clId="Web-{31814E0F-8E17-8EBA-5380-E189334B369C}" dt="2020-04-23T00:19:22.808" v="336"/>
          <ac:picMkLst>
            <pc:docMk/>
            <pc:sldMk cId="4054175501" sldId="619"/>
            <ac:picMk id="4" creationId="{A41D65F6-E210-4A49-9B13-700EAE290F3A}"/>
          </ac:picMkLst>
        </pc:picChg>
        <pc:picChg chg="add del mod">
          <ac:chgData name="Tommy Gober" userId="S::tommy.gober@cyber.org::df822f60-4ab3-425c-ad52-a4a61a9d00cb" providerId="AD" clId="Web-{31814E0F-8E17-8EBA-5380-E189334B369C}" dt="2020-04-23T00:20:37.354" v="469"/>
          <ac:picMkLst>
            <pc:docMk/>
            <pc:sldMk cId="4054175501" sldId="619"/>
            <ac:picMk id="6" creationId="{CB8B9692-C8C0-4E92-A117-C16E8CC9D314}"/>
          </ac:picMkLst>
        </pc:picChg>
        <pc:picChg chg="add mod modCrop">
          <ac:chgData name="Tommy Gober" userId="S::tommy.gober@cyber.org::df822f60-4ab3-425c-ad52-a4a61a9d00cb" providerId="AD" clId="Web-{31814E0F-8E17-8EBA-5380-E189334B369C}" dt="2020-04-23T00:23:36.930" v="545" actId="1076"/>
          <ac:picMkLst>
            <pc:docMk/>
            <pc:sldMk cId="4054175501" sldId="619"/>
            <ac:picMk id="8" creationId="{C33AB5AA-D5E2-44CB-BE6C-008B719AD83E}"/>
          </ac:picMkLst>
        </pc:picChg>
      </pc:sldChg>
      <pc:sldChg chg="modSp new">
        <pc:chgData name="Tommy Gober" userId="S::tommy.gober@cyber.org::df822f60-4ab3-425c-ad52-a4a61a9d00cb" providerId="AD" clId="Web-{31814E0F-8E17-8EBA-5380-E189334B369C}" dt="2020-04-23T00:26:37.256" v="887" actId="20577"/>
        <pc:sldMkLst>
          <pc:docMk/>
          <pc:sldMk cId="2809466169" sldId="620"/>
        </pc:sldMkLst>
        <pc:spChg chg="mod">
          <ac:chgData name="Tommy Gober" userId="S::tommy.gober@cyber.org::df822f60-4ab3-425c-ad52-a4a61a9d00cb" providerId="AD" clId="Web-{31814E0F-8E17-8EBA-5380-E189334B369C}" dt="2020-04-23T00:24:51.054" v="560" actId="20577"/>
          <ac:spMkLst>
            <pc:docMk/>
            <pc:sldMk cId="2809466169" sldId="620"/>
            <ac:spMk id="2" creationId="{CDB101E5-60C1-4017-B666-390565F67236}"/>
          </ac:spMkLst>
        </pc:spChg>
        <pc:spChg chg="mod">
          <ac:chgData name="Tommy Gober" userId="S::tommy.gober@cyber.org::df822f60-4ab3-425c-ad52-a4a61a9d00cb" providerId="AD" clId="Web-{31814E0F-8E17-8EBA-5380-E189334B369C}" dt="2020-04-23T00:26:37.256" v="887" actId="20577"/>
          <ac:spMkLst>
            <pc:docMk/>
            <pc:sldMk cId="2809466169" sldId="620"/>
            <ac:spMk id="3" creationId="{6DD1C482-F012-42E8-B8D9-7F1E233AB8B1}"/>
          </ac:spMkLst>
        </pc:spChg>
      </pc:sldChg>
    </pc:docChg>
  </pc:docChgLst>
  <pc:docChgLst>
    <pc:chgData name="Joseph MacAdam" userId="bdcfcd3f-81bf-4584-8271-fe9093ebec4c" providerId="ADAL" clId="{7566AB89-051A-4F08-A0B3-93A6A4B9D649}"/>
    <pc:docChg chg="undo redo custSel addSld delSld modSld sldOrd">
      <pc:chgData name="Joseph MacAdam" userId="bdcfcd3f-81bf-4584-8271-fe9093ebec4c" providerId="ADAL" clId="{7566AB89-051A-4F08-A0B3-93A6A4B9D649}" dt="2020-04-24T20:27:03.754" v="10867" actId="20577"/>
      <pc:docMkLst>
        <pc:docMk/>
      </pc:docMkLst>
      <pc:sldChg chg="addSp delSp modSp">
        <pc:chgData name="Joseph MacAdam" userId="bdcfcd3f-81bf-4584-8271-fe9093ebec4c" providerId="ADAL" clId="{7566AB89-051A-4F08-A0B3-93A6A4B9D649}" dt="2020-04-22T19:29:40.898" v="1168" actId="478"/>
        <pc:sldMkLst>
          <pc:docMk/>
          <pc:sldMk cId="0" sldId="256"/>
        </pc:sldMkLst>
        <pc:spChg chg="add del mod">
          <ac:chgData name="Joseph MacAdam" userId="bdcfcd3f-81bf-4584-8271-fe9093ebec4c" providerId="ADAL" clId="{7566AB89-051A-4F08-A0B3-93A6A4B9D649}" dt="2020-04-22T19:29:40.898" v="1168" actId="478"/>
          <ac:spMkLst>
            <pc:docMk/>
            <pc:sldMk cId="0" sldId="256"/>
            <ac:spMk id="3" creationId="{72F4E6B6-EE2F-41DE-B729-CD92551DDF21}"/>
          </ac:spMkLst>
        </pc:spChg>
        <pc:spChg chg="del">
          <ac:chgData name="Joseph MacAdam" userId="bdcfcd3f-81bf-4584-8271-fe9093ebec4c" providerId="ADAL" clId="{7566AB89-051A-4F08-A0B3-93A6A4B9D649}" dt="2020-04-22T19:29:38.899" v="1167" actId="478"/>
          <ac:spMkLst>
            <pc:docMk/>
            <pc:sldMk cId="0" sldId="256"/>
            <ac:spMk id="131" creationId="{00000000-0000-0000-0000-000000000000}"/>
          </ac:spMkLst>
        </pc:spChg>
      </pc:sldChg>
      <pc:sldChg chg="modSp add del">
        <pc:chgData name="Joseph MacAdam" userId="bdcfcd3f-81bf-4584-8271-fe9093ebec4c" providerId="ADAL" clId="{7566AB89-051A-4F08-A0B3-93A6A4B9D649}" dt="2020-04-23T15:14:04.873" v="10635" actId="108"/>
        <pc:sldMkLst>
          <pc:docMk/>
          <pc:sldMk cId="3231559785" sldId="366"/>
        </pc:sldMkLst>
        <pc:picChg chg="mod">
          <ac:chgData name="Joseph MacAdam" userId="bdcfcd3f-81bf-4584-8271-fe9093ebec4c" providerId="ADAL" clId="{7566AB89-051A-4F08-A0B3-93A6A4B9D649}" dt="2020-04-23T15:14:04.873" v="10635" actId="108"/>
          <ac:picMkLst>
            <pc:docMk/>
            <pc:sldMk cId="3231559785" sldId="366"/>
            <ac:picMk id="4" creationId="{CDB9EA9E-28AF-44CE-8411-0D44CDD1ABE5}"/>
          </ac:picMkLst>
        </pc:picChg>
      </pc:sldChg>
      <pc:sldChg chg="modSp add">
        <pc:chgData name="Joseph MacAdam" userId="bdcfcd3f-81bf-4584-8271-fe9093ebec4c" providerId="ADAL" clId="{7566AB89-051A-4F08-A0B3-93A6A4B9D649}" dt="2020-04-22T18:58:51.611" v="50"/>
        <pc:sldMkLst>
          <pc:docMk/>
          <pc:sldMk cId="2968569773" sldId="367"/>
        </pc:sldMkLst>
        <pc:picChg chg="mod">
          <ac:chgData name="Joseph MacAdam" userId="bdcfcd3f-81bf-4584-8271-fe9093ebec4c" providerId="ADAL" clId="{7566AB89-051A-4F08-A0B3-93A6A4B9D649}" dt="2020-04-22T18:58:51.611" v="50"/>
          <ac:picMkLst>
            <pc:docMk/>
            <pc:sldMk cId="2968569773" sldId="367"/>
            <ac:picMk id="2050" creationId="{00000000-0000-0000-0000-000000000000}"/>
          </ac:picMkLst>
        </pc:picChg>
      </pc:sldChg>
      <pc:sldChg chg="modSp add">
        <pc:chgData name="Joseph MacAdam" userId="bdcfcd3f-81bf-4584-8271-fe9093ebec4c" providerId="ADAL" clId="{7566AB89-051A-4F08-A0B3-93A6A4B9D649}" dt="2020-04-22T18:59:05.700" v="56" actId="1076"/>
        <pc:sldMkLst>
          <pc:docMk/>
          <pc:sldMk cId="558963477" sldId="376"/>
        </pc:sldMkLst>
        <pc:spChg chg="mod">
          <ac:chgData name="Joseph MacAdam" userId="bdcfcd3f-81bf-4584-8271-fe9093ebec4c" providerId="ADAL" clId="{7566AB89-051A-4F08-A0B3-93A6A4B9D649}" dt="2020-04-22T18:59:00.063" v="52" actId="1076"/>
          <ac:spMkLst>
            <pc:docMk/>
            <pc:sldMk cId="558963477" sldId="376"/>
            <ac:spMk id="5" creationId="{AF8F9243-C8A3-4A33-B046-32F0E3E64B29}"/>
          </ac:spMkLst>
        </pc:spChg>
        <pc:picChg chg="mod">
          <ac:chgData name="Joseph MacAdam" userId="bdcfcd3f-81bf-4584-8271-fe9093ebec4c" providerId="ADAL" clId="{7566AB89-051A-4F08-A0B3-93A6A4B9D649}" dt="2020-04-22T18:59:05.700" v="56" actId="1076"/>
          <ac:picMkLst>
            <pc:docMk/>
            <pc:sldMk cId="558963477" sldId="376"/>
            <ac:picMk id="16386" creationId="{6463B6CB-0D36-432E-8125-1A8F56365BDB}"/>
          </ac:picMkLst>
        </pc:picChg>
      </pc:sldChg>
      <pc:sldChg chg="addSp delSp modSp add">
        <pc:chgData name="Joseph MacAdam" userId="bdcfcd3f-81bf-4584-8271-fe9093ebec4c" providerId="ADAL" clId="{7566AB89-051A-4F08-A0B3-93A6A4B9D649}" dt="2020-04-24T20:25:17.538" v="10830" actId="20577"/>
        <pc:sldMkLst>
          <pc:docMk/>
          <pc:sldMk cId="1866052771" sldId="377"/>
        </pc:sldMkLst>
        <pc:spChg chg="add mod ord">
          <ac:chgData name="Joseph MacAdam" userId="bdcfcd3f-81bf-4584-8271-fe9093ebec4c" providerId="ADAL" clId="{7566AB89-051A-4F08-A0B3-93A6A4B9D649}" dt="2020-04-24T20:25:17.538" v="10830" actId="20577"/>
          <ac:spMkLst>
            <pc:docMk/>
            <pc:sldMk cId="1866052771" sldId="377"/>
            <ac:spMk id="2" creationId="{B23F0787-953A-44F5-AD95-1AD5ECB5339E}"/>
          </ac:spMkLst>
        </pc:spChg>
        <pc:spChg chg="del">
          <ac:chgData name="Joseph MacAdam" userId="bdcfcd3f-81bf-4584-8271-fe9093ebec4c" providerId="ADAL" clId="{7566AB89-051A-4F08-A0B3-93A6A4B9D649}" dt="2020-04-22T19:12:41.811" v="238" actId="478"/>
          <ac:spMkLst>
            <pc:docMk/>
            <pc:sldMk cId="1866052771" sldId="377"/>
            <ac:spMk id="4" creationId="{B9C34370-1288-4EA1-921A-71B1115B33D2}"/>
          </ac:spMkLst>
        </pc:spChg>
        <pc:spChg chg="del">
          <ac:chgData name="Joseph MacAdam" userId="bdcfcd3f-81bf-4584-8271-fe9093ebec4c" providerId="ADAL" clId="{7566AB89-051A-4F08-A0B3-93A6A4B9D649}" dt="2020-04-22T19:12:41.811" v="238" actId="478"/>
          <ac:spMkLst>
            <pc:docMk/>
            <pc:sldMk cId="1866052771" sldId="377"/>
            <ac:spMk id="5" creationId="{8C2331BC-5D74-4E13-BD95-9BE2861C0135}"/>
          </ac:spMkLst>
        </pc:spChg>
        <pc:spChg chg="del">
          <ac:chgData name="Joseph MacAdam" userId="bdcfcd3f-81bf-4584-8271-fe9093ebec4c" providerId="ADAL" clId="{7566AB89-051A-4F08-A0B3-93A6A4B9D649}" dt="2020-04-22T19:12:06.475" v="193" actId="478"/>
          <ac:spMkLst>
            <pc:docMk/>
            <pc:sldMk cId="1866052771" sldId="377"/>
            <ac:spMk id="6" creationId="{8571201C-9C50-4A1D-833C-1869B49012CF}"/>
          </ac:spMkLst>
        </pc:spChg>
        <pc:spChg chg="del mod">
          <ac:chgData name="Joseph MacAdam" userId="bdcfcd3f-81bf-4584-8271-fe9093ebec4c" providerId="ADAL" clId="{7566AB89-051A-4F08-A0B3-93A6A4B9D649}" dt="2020-04-22T19:12:19.596" v="207" actId="478"/>
          <ac:spMkLst>
            <pc:docMk/>
            <pc:sldMk cId="1866052771" sldId="377"/>
            <ac:spMk id="7" creationId="{33F940A4-9DD6-40A8-9721-D025D1E22535}"/>
          </ac:spMkLst>
        </pc:spChg>
        <pc:spChg chg="del mod">
          <ac:chgData name="Joseph MacAdam" userId="bdcfcd3f-81bf-4584-8271-fe9093ebec4c" providerId="ADAL" clId="{7566AB89-051A-4F08-A0B3-93A6A4B9D649}" dt="2020-04-22T19:11:50.003" v="187" actId="478"/>
          <ac:spMkLst>
            <pc:docMk/>
            <pc:sldMk cId="1866052771" sldId="377"/>
            <ac:spMk id="8" creationId="{C63FE46B-E034-4CA3-81A4-1EB0CBF12999}"/>
          </ac:spMkLst>
        </pc:spChg>
        <pc:spChg chg="del mod">
          <ac:chgData name="Joseph MacAdam" userId="bdcfcd3f-81bf-4584-8271-fe9093ebec4c" providerId="ADAL" clId="{7566AB89-051A-4F08-A0B3-93A6A4B9D649}" dt="2020-04-22T19:12:21.099" v="208" actId="478"/>
          <ac:spMkLst>
            <pc:docMk/>
            <pc:sldMk cId="1866052771" sldId="377"/>
            <ac:spMk id="10" creationId="{CEA761C7-8C41-40A5-B97E-B6CA700EC507}"/>
          </ac:spMkLst>
        </pc:spChg>
        <pc:spChg chg="del">
          <ac:chgData name="Joseph MacAdam" userId="bdcfcd3f-81bf-4584-8271-fe9093ebec4c" providerId="ADAL" clId="{7566AB89-051A-4F08-A0B3-93A6A4B9D649}" dt="2020-04-22T19:12:05.860" v="192" actId="478"/>
          <ac:spMkLst>
            <pc:docMk/>
            <pc:sldMk cId="1866052771" sldId="377"/>
            <ac:spMk id="11" creationId="{BF980999-6DB6-4D28-96EC-15543E0932B6}"/>
          </ac:spMkLst>
        </pc:spChg>
        <pc:spChg chg="del mod">
          <ac:chgData name="Joseph MacAdam" userId="bdcfcd3f-81bf-4584-8271-fe9093ebec4c" providerId="ADAL" clId="{7566AB89-051A-4F08-A0B3-93A6A4B9D649}" dt="2020-04-22T19:12:01.572" v="190" actId="478"/>
          <ac:spMkLst>
            <pc:docMk/>
            <pc:sldMk cId="1866052771" sldId="377"/>
            <ac:spMk id="12" creationId="{0FA2C58A-38F3-4007-A32B-6DE735364781}"/>
          </ac:spMkLst>
        </pc:spChg>
        <pc:spChg chg="mod">
          <ac:chgData name="Joseph MacAdam" userId="bdcfcd3f-81bf-4584-8271-fe9093ebec4c" providerId="ADAL" clId="{7566AB89-051A-4F08-A0B3-93A6A4B9D649}" dt="2020-04-22T19:13:35.812" v="267" actId="1076"/>
          <ac:spMkLst>
            <pc:docMk/>
            <pc:sldMk cId="1866052771" sldId="377"/>
            <ac:spMk id="14" creationId="{90DD837E-3B39-4688-B0FA-5D2F6450462B}"/>
          </ac:spMkLst>
        </pc:spChg>
        <pc:spChg chg="add del">
          <ac:chgData name="Joseph MacAdam" userId="bdcfcd3f-81bf-4584-8271-fe9093ebec4c" providerId="ADAL" clId="{7566AB89-051A-4F08-A0B3-93A6A4B9D649}" dt="2020-04-24T20:16:00.210" v="10650" actId="478"/>
          <ac:spMkLst>
            <pc:docMk/>
            <pc:sldMk cId="1866052771" sldId="377"/>
            <ac:spMk id="16" creationId="{9ED2EDDE-38F6-4534-B87A-A8E45D010ADD}"/>
          </ac:spMkLst>
        </pc:spChg>
        <pc:spChg chg="del mod">
          <ac:chgData name="Joseph MacAdam" userId="bdcfcd3f-81bf-4584-8271-fe9093ebec4c" providerId="ADAL" clId="{7566AB89-051A-4F08-A0B3-93A6A4B9D649}" dt="2020-04-24T20:15:59.514" v="10649" actId="478"/>
          <ac:spMkLst>
            <pc:docMk/>
            <pc:sldMk cId="1866052771" sldId="377"/>
            <ac:spMk id="17" creationId="{10946DC0-EF34-4381-A3DD-8EA0A1121A40}"/>
          </ac:spMkLst>
        </pc:spChg>
        <pc:spChg chg="del">
          <ac:chgData name="Joseph MacAdam" userId="bdcfcd3f-81bf-4584-8271-fe9093ebec4c" providerId="ADAL" clId="{7566AB89-051A-4F08-A0B3-93A6A4B9D649}" dt="2020-04-24T20:16:01.753" v="10651" actId="478"/>
          <ac:spMkLst>
            <pc:docMk/>
            <pc:sldMk cId="1866052771" sldId="377"/>
            <ac:spMk id="18" creationId="{7E88E22D-F4D7-4AAB-AD8D-A7AD0432BF63}"/>
          </ac:spMkLst>
        </pc:spChg>
        <pc:spChg chg="add mod">
          <ac:chgData name="Joseph MacAdam" userId="bdcfcd3f-81bf-4584-8271-fe9093ebec4c" providerId="ADAL" clId="{7566AB89-051A-4F08-A0B3-93A6A4B9D649}" dt="2020-04-22T19:12:47.308" v="240" actId="14100"/>
          <ac:spMkLst>
            <pc:docMk/>
            <pc:sldMk cId="1866052771" sldId="377"/>
            <ac:spMk id="20" creationId="{4FA52235-522F-47BB-BFEB-D765D67F33BB}"/>
          </ac:spMkLst>
        </pc:spChg>
        <pc:spChg chg="add mod">
          <ac:chgData name="Joseph MacAdam" userId="bdcfcd3f-81bf-4584-8271-fe9093ebec4c" providerId="ADAL" clId="{7566AB89-051A-4F08-A0B3-93A6A4B9D649}" dt="2020-04-22T19:12:29.220" v="227" actId="14100"/>
          <ac:spMkLst>
            <pc:docMk/>
            <pc:sldMk cId="1866052771" sldId="377"/>
            <ac:spMk id="22" creationId="{72CABC9B-8A53-4343-A595-B09CC513DDFB}"/>
          </ac:spMkLst>
        </pc:spChg>
        <pc:spChg chg="add mod">
          <ac:chgData name="Joseph MacAdam" userId="bdcfcd3f-81bf-4584-8271-fe9093ebec4c" providerId="ADAL" clId="{7566AB89-051A-4F08-A0B3-93A6A4B9D649}" dt="2020-04-22T19:12:13.468" v="205" actId="20577"/>
          <ac:spMkLst>
            <pc:docMk/>
            <pc:sldMk cId="1866052771" sldId="377"/>
            <ac:spMk id="24" creationId="{1C1791F1-269C-465F-BCF6-9FE360BD1FB5}"/>
          </ac:spMkLst>
        </pc:spChg>
        <pc:spChg chg="add del mod">
          <ac:chgData name="Joseph MacAdam" userId="bdcfcd3f-81bf-4584-8271-fe9093ebec4c" providerId="ADAL" clId="{7566AB89-051A-4F08-A0B3-93A6A4B9D649}" dt="2020-04-24T20:24:18.074" v="10818" actId="478"/>
          <ac:spMkLst>
            <pc:docMk/>
            <pc:sldMk cId="1866052771" sldId="377"/>
            <ac:spMk id="26" creationId="{8526E38C-CBB2-491B-98E8-5DA139BCAE65}"/>
          </ac:spMkLst>
        </pc:spChg>
        <pc:picChg chg="add del mod">
          <ac:chgData name="Joseph MacAdam" userId="bdcfcd3f-81bf-4584-8271-fe9093ebec4c" providerId="ADAL" clId="{7566AB89-051A-4F08-A0B3-93A6A4B9D649}" dt="2020-04-24T20:22:18.921" v="10811" actId="478"/>
          <ac:picMkLst>
            <pc:docMk/>
            <pc:sldMk cId="1866052771" sldId="377"/>
            <ac:picMk id="27" creationId="{4CE4F5C2-CA7E-41BA-BEF1-FF6AB952246F}"/>
          </ac:picMkLst>
        </pc:picChg>
        <pc:cxnChg chg="add mod">
          <ac:chgData name="Joseph MacAdam" userId="bdcfcd3f-81bf-4584-8271-fe9093ebec4c" providerId="ADAL" clId="{7566AB89-051A-4F08-A0B3-93A6A4B9D649}" dt="2020-04-24T20:21:06.864" v="10806" actId="14100"/>
          <ac:cxnSpMkLst>
            <pc:docMk/>
            <pc:sldMk cId="1866052771" sldId="377"/>
            <ac:cxnSpMk id="19" creationId="{8DC60164-2AEC-4BCE-9747-955E1FA511B5}"/>
          </ac:cxnSpMkLst>
        </pc:cxnChg>
        <pc:cxnChg chg="add mod">
          <ac:chgData name="Joseph MacAdam" userId="bdcfcd3f-81bf-4584-8271-fe9093ebec4c" providerId="ADAL" clId="{7566AB89-051A-4F08-A0B3-93A6A4B9D649}" dt="2020-04-24T20:21:14.281" v="10809" actId="14100"/>
          <ac:cxnSpMkLst>
            <pc:docMk/>
            <pc:sldMk cId="1866052771" sldId="377"/>
            <ac:cxnSpMk id="21" creationId="{668ACFE8-0E30-4AE2-A585-69F0AC631442}"/>
          </ac:cxnSpMkLst>
        </pc:cxnChg>
        <pc:cxnChg chg="add mod">
          <ac:chgData name="Joseph MacAdam" userId="bdcfcd3f-81bf-4584-8271-fe9093ebec4c" providerId="ADAL" clId="{7566AB89-051A-4F08-A0B3-93A6A4B9D649}" dt="2020-04-24T20:21:10.864" v="10808" actId="14100"/>
          <ac:cxnSpMkLst>
            <pc:docMk/>
            <pc:sldMk cId="1866052771" sldId="377"/>
            <ac:cxnSpMk id="23" creationId="{D12BAA21-8811-4635-8EB9-E765D9E52503}"/>
          </ac:cxnSpMkLst>
        </pc:cxnChg>
        <pc:cxnChg chg="add del mod">
          <ac:chgData name="Joseph MacAdam" userId="bdcfcd3f-81bf-4584-8271-fe9093ebec4c" providerId="ADAL" clId="{7566AB89-051A-4F08-A0B3-93A6A4B9D649}" dt="2020-04-24T20:24:19.058" v="10819" actId="478"/>
          <ac:cxnSpMkLst>
            <pc:docMk/>
            <pc:sldMk cId="1866052771" sldId="377"/>
            <ac:cxnSpMk id="25" creationId="{EA1F27C4-53C9-4A7A-B8C1-3E811AA86B6C}"/>
          </ac:cxnSpMkLst>
        </pc:cxnChg>
        <pc:cxnChg chg="add mod">
          <ac:chgData name="Joseph MacAdam" userId="bdcfcd3f-81bf-4584-8271-fe9093ebec4c" providerId="ADAL" clId="{7566AB89-051A-4F08-A0B3-93A6A4B9D649}" dt="2020-04-22T19:13:39.571" v="269" actId="14100"/>
          <ac:cxnSpMkLst>
            <pc:docMk/>
            <pc:sldMk cId="1866052771" sldId="377"/>
            <ac:cxnSpMk id="32" creationId="{B8D1A060-FF7C-4F9F-87DF-2E02C4A7A297}"/>
          </ac:cxnSpMkLst>
        </pc:cxnChg>
      </pc:sldChg>
      <pc:sldChg chg="addSp delSp modSp add del">
        <pc:chgData name="Joseph MacAdam" userId="bdcfcd3f-81bf-4584-8271-fe9093ebec4c" providerId="ADAL" clId="{7566AB89-051A-4F08-A0B3-93A6A4B9D649}" dt="2020-04-24T20:25:13.103" v="10828" actId="20577"/>
        <pc:sldMkLst>
          <pc:docMk/>
          <pc:sldMk cId="3564612721" sldId="378"/>
        </pc:sldMkLst>
        <pc:spChg chg="mod">
          <ac:chgData name="Joseph MacAdam" userId="bdcfcd3f-81bf-4584-8271-fe9093ebec4c" providerId="ADAL" clId="{7566AB89-051A-4F08-A0B3-93A6A4B9D649}" dt="2020-04-24T20:18:29.706" v="10730" actId="20577"/>
          <ac:spMkLst>
            <pc:docMk/>
            <pc:sldMk cId="3564612721" sldId="378"/>
            <ac:spMk id="8" creationId="{4520C28F-89E7-4E0C-9232-7CDA1315A4BA}"/>
          </ac:spMkLst>
        </pc:spChg>
        <pc:spChg chg="del mod">
          <ac:chgData name="Joseph MacAdam" userId="bdcfcd3f-81bf-4584-8271-fe9093ebec4c" providerId="ADAL" clId="{7566AB89-051A-4F08-A0B3-93A6A4B9D649}" dt="2020-04-22T18:57:49.437" v="43" actId="478"/>
          <ac:spMkLst>
            <pc:docMk/>
            <pc:sldMk cId="3564612721" sldId="378"/>
            <ac:spMk id="9" creationId="{14A57084-5AAE-4163-B116-8030B2890F65}"/>
          </ac:spMkLst>
        </pc:spChg>
        <pc:spChg chg="add mod">
          <ac:chgData name="Joseph MacAdam" userId="bdcfcd3f-81bf-4584-8271-fe9093ebec4c" providerId="ADAL" clId="{7566AB89-051A-4F08-A0B3-93A6A4B9D649}" dt="2020-04-22T18:59:50.420" v="85" actId="207"/>
          <ac:spMkLst>
            <pc:docMk/>
            <pc:sldMk cId="3564612721" sldId="378"/>
            <ac:spMk id="10" creationId="{B6872154-AC8F-4699-9EC8-D3C261910337}"/>
          </ac:spMkLst>
        </pc:spChg>
        <pc:spChg chg="add mod">
          <ac:chgData name="Joseph MacAdam" userId="bdcfcd3f-81bf-4584-8271-fe9093ebec4c" providerId="ADAL" clId="{7566AB89-051A-4F08-A0B3-93A6A4B9D649}" dt="2020-04-22T19:01:13.461" v="136" actId="20577"/>
          <ac:spMkLst>
            <pc:docMk/>
            <pc:sldMk cId="3564612721" sldId="378"/>
            <ac:spMk id="12" creationId="{EEBF1C03-64CA-454F-8775-8D08E80091D4}"/>
          </ac:spMkLst>
        </pc:spChg>
        <pc:spChg chg="add del mod">
          <ac:chgData name="Joseph MacAdam" userId="bdcfcd3f-81bf-4584-8271-fe9093ebec4c" providerId="ADAL" clId="{7566AB89-051A-4F08-A0B3-93A6A4B9D649}" dt="2020-04-22T19:00:46.829" v="124" actId="478"/>
          <ac:spMkLst>
            <pc:docMk/>
            <pc:sldMk cId="3564612721" sldId="378"/>
            <ac:spMk id="14" creationId="{4F2D2E92-F26A-4A39-9AFF-B6E0A6FE43D9}"/>
          </ac:spMkLst>
        </pc:spChg>
        <pc:spChg chg="add mod">
          <ac:chgData name="Joseph MacAdam" userId="bdcfcd3f-81bf-4584-8271-fe9093ebec4c" providerId="ADAL" clId="{7566AB89-051A-4F08-A0B3-93A6A4B9D649}" dt="2020-04-23T00:55:59.377" v="5360" actId="571"/>
          <ac:spMkLst>
            <pc:docMk/>
            <pc:sldMk cId="3564612721" sldId="378"/>
            <ac:spMk id="17" creationId="{52B93D3D-2C08-4C29-B871-9524470ECFBB}"/>
          </ac:spMkLst>
        </pc:spChg>
        <pc:spChg chg="add mod">
          <ac:chgData name="Joseph MacAdam" userId="bdcfcd3f-81bf-4584-8271-fe9093ebec4c" providerId="ADAL" clId="{7566AB89-051A-4F08-A0B3-93A6A4B9D649}" dt="2020-04-22T19:02:55.101" v="173" actId="20577"/>
          <ac:spMkLst>
            <pc:docMk/>
            <pc:sldMk cId="3564612721" sldId="378"/>
            <ac:spMk id="19" creationId="{8209AC35-3D66-47A6-9306-9A3ECE78624E}"/>
          </ac:spMkLst>
        </pc:spChg>
        <pc:spChg chg="add mod">
          <ac:chgData name="Joseph MacAdam" userId="bdcfcd3f-81bf-4584-8271-fe9093ebec4c" providerId="ADAL" clId="{7566AB89-051A-4F08-A0B3-93A6A4B9D649}" dt="2020-04-23T00:55:59.377" v="5360" actId="571"/>
          <ac:spMkLst>
            <pc:docMk/>
            <pc:sldMk cId="3564612721" sldId="378"/>
            <ac:spMk id="24" creationId="{B1EFBF84-9828-4869-8E96-F1CC2B2EB694}"/>
          </ac:spMkLst>
        </pc:spChg>
        <pc:spChg chg="add mod">
          <ac:chgData name="Joseph MacAdam" userId="bdcfcd3f-81bf-4584-8271-fe9093ebec4c" providerId="ADAL" clId="{7566AB89-051A-4F08-A0B3-93A6A4B9D649}" dt="2020-04-24T20:25:13.103" v="10828" actId="20577"/>
          <ac:spMkLst>
            <pc:docMk/>
            <pc:sldMk cId="3564612721" sldId="378"/>
            <ac:spMk id="25" creationId="{E0CAD92A-93BC-4B46-B1BF-DE982B1F6307}"/>
          </ac:spMkLst>
        </pc:spChg>
        <pc:picChg chg="add del mod">
          <ac:chgData name="Joseph MacAdam" userId="bdcfcd3f-81bf-4584-8271-fe9093ebec4c" providerId="ADAL" clId="{7566AB89-051A-4F08-A0B3-93A6A4B9D649}" dt="2020-04-22T18:58:25.764" v="47" actId="478"/>
          <ac:picMkLst>
            <pc:docMk/>
            <pc:sldMk cId="3564612721" sldId="378"/>
            <ac:picMk id="2" creationId="{3818AE89-D558-4E4B-AD6C-D80EFE73BC07}"/>
          </ac:picMkLst>
        </pc:picChg>
        <pc:picChg chg="add del mod">
          <ac:chgData name="Joseph MacAdam" userId="bdcfcd3f-81bf-4584-8271-fe9093ebec4c" providerId="ADAL" clId="{7566AB89-051A-4F08-A0B3-93A6A4B9D649}" dt="2020-04-24T20:24:25.569" v="10820" actId="478"/>
          <ac:picMkLst>
            <pc:docMk/>
            <pc:sldMk cId="3564612721" sldId="378"/>
            <ac:picMk id="3" creationId="{5EC5FDC1-BED1-42BE-896B-2890F476A696}"/>
          </ac:picMkLst>
        </pc:picChg>
        <pc:picChg chg="add mod">
          <ac:chgData name="Joseph MacAdam" userId="bdcfcd3f-81bf-4584-8271-fe9093ebec4c" providerId="ADAL" clId="{7566AB89-051A-4F08-A0B3-93A6A4B9D649}" dt="2020-04-24T20:18:12.738" v="10662" actId="1076"/>
          <ac:picMkLst>
            <pc:docMk/>
            <pc:sldMk cId="3564612721" sldId="378"/>
            <ac:picMk id="4" creationId="{F4A960FE-CA95-486C-AC79-82249BDF4E93}"/>
          </ac:picMkLst>
        </pc:picChg>
        <pc:cxnChg chg="add mod">
          <ac:chgData name="Joseph MacAdam" userId="bdcfcd3f-81bf-4584-8271-fe9093ebec4c" providerId="ADAL" clId="{7566AB89-051A-4F08-A0B3-93A6A4B9D649}" dt="2020-04-22T19:01:57.309" v="160" actId="14100"/>
          <ac:cxnSpMkLst>
            <pc:docMk/>
            <pc:sldMk cId="3564612721" sldId="378"/>
            <ac:cxnSpMk id="6" creationId="{B78FF3A3-4A94-4F28-A289-DEEE74EDBF02}"/>
          </ac:cxnSpMkLst>
        </pc:cxnChg>
        <pc:cxnChg chg="add mod">
          <ac:chgData name="Joseph MacAdam" userId="bdcfcd3f-81bf-4584-8271-fe9093ebec4c" providerId="ADAL" clId="{7566AB89-051A-4F08-A0B3-93A6A4B9D649}" dt="2020-04-22T19:01:54.324" v="159" actId="14100"/>
          <ac:cxnSpMkLst>
            <pc:docMk/>
            <pc:sldMk cId="3564612721" sldId="378"/>
            <ac:cxnSpMk id="11" creationId="{5A25D2D9-48A2-4F55-A5EE-E735F5D52FC1}"/>
          </ac:cxnSpMkLst>
        </pc:cxnChg>
        <pc:cxnChg chg="add mod">
          <ac:chgData name="Joseph MacAdam" userId="bdcfcd3f-81bf-4584-8271-fe9093ebec4c" providerId="ADAL" clId="{7566AB89-051A-4F08-A0B3-93A6A4B9D649}" dt="2020-04-23T00:55:59.377" v="5360" actId="571"/>
          <ac:cxnSpMkLst>
            <pc:docMk/>
            <pc:sldMk cId="3564612721" sldId="378"/>
            <ac:cxnSpMk id="15" creationId="{13107F6F-E37A-4597-A933-4F24B9648D0B}"/>
          </ac:cxnSpMkLst>
        </pc:cxnChg>
        <pc:cxnChg chg="add mod">
          <ac:chgData name="Joseph MacAdam" userId="bdcfcd3f-81bf-4584-8271-fe9093ebec4c" providerId="ADAL" clId="{7566AB89-051A-4F08-A0B3-93A6A4B9D649}" dt="2020-04-22T19:01:01.211" v="126" actId="692"/>
          <ac:cxnSpMkLst>
            <pc:docMk/>
            <pc:sldMk cId="3564612721" sldId="378"/>
            <ac:cxnSpMk id="16" creationId="{E81F51E9-99D7-4F3F-8596-06373F5F5254}"/>
          </ac:cxnSpMkLst>
        </pc:cxnChg>
        <pc:cxnChg chg="add mod">
          <ac:chgData name="Joseph MacAdam" userId="bdcfcd3f-81bf-4584-8271-fe9093ebec4c" providerId="ADAL" clId="{7566AB89-051A-4F08-A0B3-93A6A4B9D649}" dt="2020-04-22T19:01:30.412" v="148" actId="14100"/>
          <ac:cxnSpMkLst>
            <pc:docMk/>
            <pc:sldMk cId="3564612721" sldId="378"/>
            <ac:cxnSpMk id="18" creationId="{543E415E-9D90-4343-A71A-743FF6A5927B}"/>
          </ac:cxnSpMkLst>
        </pc:cxnChg>
        <pc:cxnChg chg="add mod">
          <ac:chgData name="Joseph MacAdam" userId="bdcfcd3f-81bf-4584-8271-fe9093ebec4c" providerId="ADAL" clId="{7566AB89-051A-4F08-A0B3-93A6A4B9D649}" dt="2020-04-23T00:55:59.377" v="5360" actId="571"/>
          <ac:cxnSpMkLst>
            <pc:docMk/>
            <pc:sldMk cId="3564612721" sldId="378"/>
            <ac:cxnSpMk id="20" creationId="{01510736-A14A-4EF8-BEB7-BCF426792767}"/>
          </ac:cxnSpMkLst>
        </pc:cxnChg>
        <pc:cxnChg chg="add mod">
          <ac:chgData name="Joseph MacAdam" userId="bdcfcd3f-81bf-4584-8271-fe9093ebec4c" providerId="ADAL" clId="{7566AB89-051A-4F08-A0B3-93A6A4B9D649}" dt="2020-04-23T00:55:59.377" v="5360" actId="571"/>
          <ac:cxnSpMkLst>
            <pc:docMk/>
            <pc:sldMk cId="3564612721" sldId="378"/>
            <ac:cxnSpMk id="21" creationId="{7F7399FF-8317-4E4B-93BE-E45CA17F76C6}"/>
          </ac:cxnSpMkLst>
        </pc:cxnChg>
        <pc:cxnChg chg="add mod">
          <ac:chgData name="Joseph MacAdam" userId="bdcfcd3f-81bf-4584-8271-fe9093ebec4c" providerId="ADAL" clId="{7566AB89-051A-4F08-A0B3-93A6A4B9D649}" dt="2020-04-22T19:01:50.180" v="158" actId="14100"/>
          <ac:cxnSpMkLst>
            <pc:docMk/>
            <pc:sldMk cId="3564612721" sldId="378"/>
            <ac:cxnSpMk id="22" creationId="{3DDEDA07-2085-4880-B472-C83280F33D19}"/>
          </ac:cxnSpMkLst>
        </pc:cxnChg>
        <pc:cxnChg chg="add mod">
          <ac:chgData name="Joseph MacAdam" userId="bdcfcd3f-81bf-4584-8271-fe9093ebec4c" providerId="ADAL" clId="{7566AB89-051A-4F08-A0B3-93A6A4B9D649}" dt="2020-04-22T19:01:46.812" v="157" actId="14100"/>
          <ac:cxnSpMkLst>
            <pc:docMk/>
            <pc:sldMk cId="3564612721" sldId="378"/>
            <ac:cxnSpMk id="23" creationId="{5797DBAA-9248-44C8-81D1-B8DDA89A539A}"/>
          </ac:cxnSpMkLst>
        </pc:cxnChg>
      </pc:sldChg>
      <pc:sldChg chg="delSp add modAnim">
        <pc:chgData name="Joseph MacAdam" userId="bdcfcd3f-81bf-4584-8271-fe9093ebec4c" providerId="ADAL" clId="{7566AB89-051A-4F08-A0B3-93A6A4B9D649}" dt="2020-04-22T18:38:29.691" v="8" actId="478"/>
        <pc:sldMkLst>
          <pc:docMk/>
          <pc:sldMk cId="3570276126" sldId="381"/>
        </pc:sldMkLst>
        <pc:picChg chg="del">
          <ac:chgData name="Joseph MacAdam" userId="bdcfcd3f-81bf-4584-8271-fe9093ebec4c" providerId="ADAL" clId="{7566AB89-051A-4F08-A0B3-93A6A4B9D649}" dt="2020-04-22T18:38:29.691" v="8" actId="478"/>
          <ac:picMkLst>
            <pc:docMk/>
            <pc:sldMk cId="3570276126" sldId="381"/>
            <ac:picMk id="6" creationId="{B410391F-A834-4ADD-A0B3-D69F5BA0C21C}"/>
          </ac:picMkLst>
        </pc:picChg>
      </pc:sldChg>
      <pc:sldChg chg="modSp add">
        <pc:chgData name="Joseph MacAdam" userId="bdcfcd3f-81bf-4584-8271-fe9093ebec4c" providerId="ADAL" clId="{7566AB89-051A-4F08-A0B3-93A6A4B9D649}" dt="2020-04-22T18:37:55.700" v="4" actId="27636"/>
        <pc:sldMkLst>
          <pc:docMk/>
          <pc:sldMk cId="349013987" sldId="399"/>
        </pc:sldMkLst>
        <pc:spChg chg="mod">
          <ac:chgData name="Joseph MacAdam" userId="bdcfcd3f-81bf-4584-8271-fe9093ebec4c" providerId="ADAL" clId="{7566AB89-051A-4F08-A0B3-93A6A4B9D649}" dt="2020-04-22T18:37:55.700" v="4" actId="27636"/>
          <ac:spMkLst>
            <pc:docMk/>
            <pc:sldMk cId="349013987" sldId="399"/>
            <ac:spMk id="3" creationId="{00000000-0000-0000-0000-000000000000}"/>
          </ac:spMkLst>
        </pc:spChg>
      </pc:sldChg>
      <pc:sldChg chg="modSp">
        <pc:chgData name="Joseph MacAdam" userId="bdcfcd3f-81bf-4584-8271-fe9093ebec4c" providerId="ADAL" clId="{7566AB89-051A-4F08-A0B3-93A6A4B9D649}" dt="2020-04-23T14:29:45.269" v="10595" actId="20577"/>
        <pc:sldMkLst>
          <pc:docMk/>
          <pc:sldMk cId="34493695" sldId="588"/>
        </pc:sldMkLst>
        <pc:spChg chg="mod">
          <ac:chgData name="Joseph MacAdam" userId="bdcfcd3f-81bf-4584-8271-fe9093ebec4c" providerId="ADAL" clId="{7566AB89-051A-4F08-A0B3-93A6A4B9D649}" dt="2020-04-23T14:29:45.269" v="10595" actId="20577"/>
          <ac:spMkLst>
            <pc:docMk/>
            <pc:sldMk cId="34493695" sldId="588"/>
            <ac:spMk id="3" creationId="{79395898-58A1-4A8D-B78E-01227EFE5306}"/>
          </ac:spMkLst>
        </pc:spChg>
      </pc:sldChg>
      <pc:sldChg chg="modSp">
        <pc:chgData name="Joseph MacAdam" userId="bdcfcd3f-81bf-4584-8271-fe9093ebec4c" providerId="ADAL" clId="{7566AB89-051A-4F08-A0B3-93A6A4B9D649}" dt="2020-04-23T15:12:44.922" v="10632" actId="20577"/>
        <pc:sldMkLst>
          <pc:docMk/>
          <pc:sldMk cId="186350803" sldId="593"/>
        </pc:sldMkLst>
        <pc:spChg chg="mod">
          <ac:chgData name="Joseph MacAdam" userId="bdcfcd3f-81bf-4584-8271-fe9093ebec4c" providerId="ADAL" clId="{7566AB89-051A-4F08-A0B3-93A6A4B9D649}" dt="2020-04-23T15:12:44.922" v="10632" actId="20577"/>
          <ac:spMkLst>
            <pc:docMk/>
            <pc:sldMk cId="186350803" sldId="593"/>
            <ac:spMk id="3" creationId="{21C25B94-29D5-48B2-A6F8-F9E7433E2123}"/>
          </ac:spMkLst>
        </pc:spChg>
      </pc:sldChg>
      <pc:sldChg chg="addSp delSp modSp">
        <pc:chgData name="Joseph MacAdam" userId="bdcfcd3f-81bf-4584-8271-fe9093ebec4c" providerId="ADAL" clId="{7566AB89-051A-4F08-A0B3-93A6A4B9D649}" dt="2020-04-22T19:24:42.483" v="1116" actId="108"/>
        <pc:sldMkLst>
          <pc:docMk/>
          <pc:sldMk cId="3576579015" sldId="594"/>
        </pc:sldMkLst>
        <pc:spChg chg="mod">
          <ac:chgData name="Joseph MacAdam" userId="bdcfcd3f-81bf-4584-8271-fe9093ebec4c" providerId="ADAL" clId="{7566AB89-051A-4F08-A0B3-93A6A4B9D649}" dt="2020-04-22T19:14:54.004" v="350" actId="20577"/>
          <ac:spMkLst>
            <pc:docMk/>
            <pc:sldMk cId="3576579015" sldId="594"/>
            <ac:spMk id="2" creationId="{68455CF9-DA0B-4561-B4FE-831DD8A68197}"/>
          </ac:spMkLst>
        </pc:spChg>
        <pc:spChg chg="mod">
          <ac:chgData name="Joseph MacAdam" userId="bdcfcd3f-81bf-4584-8271-fe9093ebec4c" providerId="ADAL" clId="{7566AB89-051A-4F08-A0B3-93A6A4B9D649}" dt="2020-04-22T19:21:59.068" v="1105" actId="5793"/>
          <ac:spMkLst>
            <pc:docMk/>
            <pc:sldMk cId="3576579015" sldId="594"/>
            <ac:spMk id="3" creationId="{5E2D4D37-B430-4CF2-B9E8-21045B8A2442}"/>
          </ac:spMkLst>
        </pc:spChg>
        <pc:picChg chg="add del mod">
          <ac:chgData name="Joseph MacAdam" userId="bdcfcd3f-81bf-4584-8271-fe9093ebec4c" providerId="ADAL" clId="{7566AB89-051A-4F08-A0B3-93A6A4B9D649}" dt="2020-04-22T19:23:20.963" v="1112" actId="478"/>
          <ac:picMkLst>
            <pc:docMk/>
            <pc:sldMk cId="3576579015" sldId="594"/>
            <ac:picMk id="5" creationId="{EFE6BC6A-A220-4DEF-A7B9-346AEB3654FF}"/>
          </ac:picMkLst>
        </pc:picChg>
        <pc:picChg chg="add mod">
          <ac:chgData name="Joseph MacAdam" userId="bdcfcd3f-81bf-4584-8271-fe9093ebec4c" providerId="ADAL" clId="{7566AB89-051A-4F08-A0B3-93A6A4B9D649}" dt="2020-04-22T19:24:42.483" v="1116" actId="108"/>
          <ac:picMkLst>
            <pc:docMk/>
            <pc:sldMk cId="3576579015" sldId="594"/>
            <ac:picMk id="6" creationId="{9282D0A6-A458-47DE-8B08-A04A0843B896}"/>
          </ac:picMkLst>
        </pc:picChg>
        <pc:cxnChg chg="add del">
          <ac:chgData name="Joseph MacAdam" userId="bdcfcd3f-81bf-4584-8271-fe9093ebec4c" providerId="ADAL" clId="{7566AB89-051A-4F08-A0B3-93A6A4B9D649}" dt="2020-04-22T19:19:24.980" v="831"/>
          <ac:cxnSpMkLst>
            <pc:docMk/>
            <pc:sldMk cId="3576579015" sldId="594"/>
            <ac:cxnSpMk id="4" creationId="{1CA872CC-D10A-444B-A083-156C9F1FBBF2}"/>
          </ac:cxnSpMkLst>
        </pc:cxnChg>
      </pc:sldChg>
      <pc:sldChg chg="addSp delSp modSp">
        <pc:chgData name="Joseph MacAdam" userId="bdcfcd3f-81bf-4584-8271-fe9093ebec4c" providerId="ADAL" clId="{7566AB89-051A-4F08-A0B3-93A6A4B9D649}" dt="2020-04-22T19:38:36.731" v="1630" actId="27636"/>
        <pc:sldMkLst>
          <pc:docMk/>
          <pc:sldMk cId="2184503986" sldId="595"/>
        </pc:sldMkLst>
        <pc:spChg chg="mod">
          <ac:chgData name="Joseph MacAdam" userId="bdcfcd3f-81bf-4584-8271-fe9093ebec4c" providerId="ADAL" clId="{7566AB89-051A-4F08-A0B3-93A6A4B9D649}" dt="2020-04-22T19:24:58.011" v="1164" actId="20577"/>
          <ac:spMkLst>
            <pc:docMk/>
            <pc:sldMk cId="2184503986" sldId="595"/>
            <ac:spMk id="2" creationId="{E2A57048-E4C4-49C7-B74E-E36F8E429293}"/>
          </ac:spMkLst>
        </pc:spChg>
        <pc:spChg chg="del">
          <ac:chgData name="Joseph MacAdam" userId="bdcfcd3f-81bf-4584-8271-fe9093ebec4c" providerId="ADAL" clId="{7566AB89-051A-4F08-A0B3-93A6A4B9D649}" dt="2020-04-22T19:25:18.482" v="1166" actId="478"/>
          <ac:spMkLst>
            <pc:docMk/>
            <pc:sldMk cId="2184503986" sldId="595"/>
            <ac:spMk id="3" creationId="{E4DD9BDA-76BD-42BF-8240-DFE65A9F6B08}"/>
          </ac:spMkLst>
        </pc:spChg>
        <pc:spChg chg="add mod">
          <ac:chgData name="Joseph MacAdam" userId="bdcfcd3f-81bf-4584-8271-fe9093ebec4c" providerId="ADAL" clId="{7566AB89-051A-4F08-A0B3-93A6A4B9D649}" dt="2020-04-22T19:38:36.731" v="1630" actId="27636"/>
          <ac:spMkLst>
            <pc:docMk/>
            <pc:sldMk cId="2184503986" sldId="595"/>
            <ac:spMk id="4" creationId="{8FADC9DD-0646-40E2-AFA0-99AF3373E54F}"/>
          </ac:spMkLst>
        </pc:spChg>
        <pc:picChg chg="add mod">
          <ac:chgData name="Joseph MacAdam" userId="bdcfcd3f-81bf-4584-8271-fe9093ebec4c" providerId="ADAL" clId="{7566AB89-051A-4F08-A0B3-93A6A4B9D649}" dt="2020-04-22T19:37:04.265" v="1529" actId="108"/>
          <ac:picMkLst>
            <pc:docMk/>
            <pc:sldMk cId="2184503986" sldId="595"/>
            <ac:picMk id="3" creationId="{96E20169-E97A-4994-9E2D-FE5FD2BF1811}"/>
          </ac:picMkLst>
        </pc:picChg>
        <pc:picChg chg="add del mod">
          <ac:chgData name="Joseph MacAdam" userId="bdcfcd3f-81bf-4584-8271-fe9093ebec4c" providerId="ADAL" clId="{7566AB89-051A-4F08-A0B3-93A6A4B9D649}" dt="2020-04-22T19:36:50.913" v="1523" actId="478"/>
          <ac:picMkLst>
            <pc:docMk/>
            <pc:sldMk cId="2184503986" sldId="595"/>
            <ac:picMk id="5" creationId="{050A214D-9CCB-4C89-8B3F-50AB2BECFBED}"/>
          </ac:picMkLst>
        </pc:picChg>
        <pc:picChg chg="add mod">
          <ac:chgData name="Joseph MacAdam" userId="bdcfcd3f-81bf-4584-8271-fe9093ebec4c" providerId="ADAL" clId="{7566AB89-051A-4F08-A0B3-93A6A4B9D649}" dt="2020-04-22T19:37:04.265" v="1529" actId="108"/>
          <ac:picMkLst>
            <pc:docMk/>
            <pc:sldMk cId="2184503986" sldId="595"/>
            <ac:picMk id="6" creationId="{517B821B-2294-4BCC-AA3B-8C6CA6727678}"/>
          </ac:picMkLst>
        </pc:picChg>
        <pc:picChg chg="add mod">
          <ac:chgData name="Joseph MacAdam" userId="bdcfcd3f-81bf-4584-8271-fe9093ebec4c" providerId="ADAL" clId="{7566AB89-051A-4F08-A0B3-93A6A4B9D649}" dt="2020-04-22T19:37:39.986" v="1533" actId="108"/>
          <ac:picMkLst>
            <pc:docMk/>
            <pc:sldMk cId="2184503986" sldId="595"/>
            <ac:picMk id="7" creationId="{B198C850-DDC5-4C49-9826-A14F90A8C6C0}"/>
          </ac:picMkLst>
        </pc:picChg>
      </pc:sldChg>
      <pc:sldChg chg="del">
        <pc:chgData name="Joseph MacAdam" userId="bdcfcd3f-81bf-4584-8271-fe9093ebec4c" providerId="ADAL" clId="{7566AB89-051A-4F08-A0B3-93A6A4B9D649}" dt="2020-04-22T20:22:57.713" v="4964" actId="2696"/>
        <pc:sldMkLst>
          <pc:docMk/>
          <pc:sldMk cId="3844088356" sldId="603"/>
        </pc:sldMkLst>
      </pc:sldChg>
      <pc:sldChg chg="add del">
        <pc:chgData name="Joseph MacAdam" userId="bdcfcd3f-81bf-4584-8271-fe9093ebec4c" providerId="ADAL" clId="{7566AB89-051A-4F08-A0B3-93A6A4B9D649}" dt="2020-04-22T18:38:21.930" v="6" actId="2696"/>
        <pc:sldMkLst>
          <pc:docMk/>
          <pc:sldMk cId="775299154" sldId="606"/>
        </pc:sldMkLst>
      </pc:sldChg>
      <pc:sldChg chg="addSp delSp modSp add modAnim">
        <pc:chgData name="Joseph MacAdam" userId="bdcfcd3f-81bf-4584-8271-fe9093ebec4c" providerId="ADAL" clId="{7566AB89-051A-4F08-A0B3-93A6A4B9D649}" dt="2020-04-22T18:38:57.477" v="19" actId="1076"/>
        <pc:sldMkLst>
          <pc:docMk/>
          <pc:sldMk cId="3444671542" sldId="606"/>
        </pc:sldMkLst>
        <pc:spChg chg="add del mod">
          <ac:chgData name="Joseph MacAdam" userId="bdcfcd3f-81bf-4584-8271-fe9093ebec4c" providerId="ADAL" clId="{7566AB89-051A-4F08-A0B3-93A6A4B9D649}" dt="2020-04-22T18:38:54.973" v="18" actId="478"/>
          <ac:spMkLst>
            <pc:docMk/>
            <pc:sldMk cId="3444671542" sldId="606"/>
            <ac:spMk id="3" creationId="{0D682346-DF91-4C41-866E-EE0F4F6BC606}"/>
          </ac:spMkLst>
        </pc:spChg>
        <pc:spChg chg="del mod">
          <ac:chgData name="Joseph MacAdam" userId="bdcfcd3f-81bf-4584-8271-fe9093ebec4c" providerId="ADAL" clId="{7566AB89-051A-4F08-A0B3-93A6A4B9D649}" dt="2020-04-22T18:38:53.334" v="17" actId="478"/>
          <ac:spMkLst>
            <pc:docMk/>
            <pc:sldMk cId="3444671542" sldId="606"/>
            <ac:spMk id="5" creationId="{2284832E-A0B1-40B4-A605-0D28B0319B63}"/>
          </ac:spMkLst>
        </pc:spChg>
        <pc:picChg chg="add del mod">
          <ac:chgData name="Joseph MacAdam" userId="bdcfcd3f-81bf-4584-8271-fe9093ebec4c" providerId="ADAL" clId="{7566AB89-051A-4F08-A0B3-93A6A4B9D649}" dt="2020-04-22T18:38:57.477" v="19" actId="1076"/>
          <ac:picMkLst>
            <pc:docMk/>
            <pc:sldMk cId="3444671542" sldId="606"/>
            <ac:picMk id="6" creationId="{B410391F-A834-4ADD-A0B3-D69F5BA0C21C}"/>
          </ac:picMkLst>
        </pc:picChg>
        <pc:picChg chg="del">
          <ac:chgData name="Joseph MacAdam" userId="bdcfcd3f-81bf-4584-8271-fe9093ebec4c" providerId="ADAL" clId="{7566AB89-051A-4F08-A0B3-93A6A4B9D649}" dt="2020-04-22T18:38:44.652" v="12" actId="478"/>
          <ac:picMkLst>
            <pc:docMk/>
            <pc:sldMk cId="3444671542" sldId="606"/>
            <ac:picMk id="18434" creationId="{A9C25683-5C7C-471F-ADC5-94CB74895EC5}"/>
          </ac:picMkLst>
        </pc:picChg>
      </pc:sldChg>
      <pc:sldChg chg="add del">
        <pc:chgData name="Joseph MacAdam" userId="bdcfcd3f-81bf-4584-8271-fe9093ebec4c" providerId="ADAL" clId="{7566AB89-051A-4F08-A0B3-93A6A4B9D649}" dt="2020-04-22T19:30:01.789" v="1170" actId="2696"/>
        <pc:sldMkLst>
          <pc:docMk/>
          <pc:sldMk cId="724647086" sldId="607"/>
        </pc:sldMkLst>
      </pc:sldChg>
      <pc:sldChg chg="addSp delSp modSp add modAnim">
        <pc:chgData name="Joseph MacAdam" userId="bdcfcd3f-81bf-4584-8271-fe9093ebec4c" providerId="ADAL" clId="{7566AB89-051A-4F08-A0B3-93A6A4B9D649}" dt="2020-04-22T19:54:59.439" v="2571"/>
        <pc:sldMkLst>
          <pc:docMk/>
          <pc:sldMk cId="2351760845" sldId="607"/>
        </pc:sldMkLst>
        <pc:spChg chg="mod">
          <ac:chgData name="Joseph MacAdam" userId="bdcfcd3f-81bf-4584-8271-fe9093ebec4c" providerId="ADAL" clId="{7566AB89-051A-4F08-A0B3-93A6A4B9D649}" dt="2020-04-22T19:38:49.089" v="1668" actId="20577"/>
          <ac:spMkLst>
            <pc:docMk/>
            <pc:sldMk cId="2351760845" sldId="607"/>
            <ac:spMk id="2" creationId="{2365B68C-4186-4598-85EE-23FAB07784C5}"/>
          </ac:spMkLst>
        </pc:spChg>
        <pc:spChg chg="mod">
          <ac:chgData name="Joseph MacAdam" userId="bdcfcd3f-81bf-4584-8271-fe9093ebec4c" providerId="ADAL" clId="{7566AB89-051A-4F08-A0B3-93A6A4B9D649}" dt="2020-04-22T19:51:16.305" v="2518" actId="20577"/>
          <ac:spMkLst>
            <pc:docMk/>
            <pc:sldMk cId="2351760845" sldId="607"/>
            <ac:spMk id="3" creationId="{5EF970FE-8583-46E2-AA70-D9EBD64EB02D}"/>
          </ac:spMkLst>
        </pc:spChg>
        <pc:spChg chg="add del mod">
          <ac:chgData name="Joseph MacAdam" userId="bdcfcd3f-81bf-4584-8271-fe9093ebec4c" providerId="ADAL" clId="{7566AB89-051A-4F08-A0B3-93A6A4B9D649}" dt="2020-04-22T19:52:31.968" v="2551" actId="478"/>
          <ac:spMkLst>
            <pc:docMk/>
            <pc:sldMk cId="2351760845" sldId="607"/>
            <ac:spMk id="4" creationId="{FAE36BAB-B8A9-49D8-867F-78212C6D1C6C}"/>
          </ac:spMkLst>
        </pc:spChg>
        <pc:spChg chg="add del mod">
          <ac:chgData name="Joseph MacAdam" userId="bdcfcd3f-81bf-4584-8271-fe9093ebec4c" providerId="ADAL" clId="{7566AB89-051A-4F08-A0B3-93A6A4B9D649}" dt="2020-04-22T19:52:31.543" v="2550" actId="478"/>
          <ac:spMkLst>
            <pc:docMk/>
            <pc:sldMk cId="2351760845" sldId="607"/>
            <ac:spMk id="5" creationId="{C4968A39-1547-448E-93B4-76360C7A3577}"/>
          </ac:spMkLst>
        </pc:spChg>
        <pc:spChg chg="add del mod">
          <ac:chgData name="Joseph MacAdam" userId="bdcfcd3f-81bf-4584-8271-fe9093ebec4c" providerId="ADAL" clId="{7566AB89-051A-4F08-A0B3-93A6A4B9D649}" dt="2020-04-22T19:52:29.992" v="2549" actId="478"/>
          <ac:spMkLst>
            <pc:docMk/>
            <pc:sldMk cId="2351760845" sldId="607"/>
            <ac:spMk id="6" creationId="{4C75FDD0-9E47-47D9-893A-79CDF39B74B4}"/>
          </ac:spMkLst>
        </pc:spChg>
        <pc:spChg chg="add mod">
          <ac:chgData name="Joseph MacAdam" userId="bdcfcd3f-81bf-4584-8271-fe9093ebec4c" providerId="ADAL" clId="{7566AB89-051A-4F08-A0B3-93A6A4B9D649}" dt="2020-04-22T19:52:27.577" v="2548" actId="14100"/>
          <ac:spMkLst>
            <pc:docMk/>
            <pc:sldMk cId="2351760845" sldId="607"/>
            <ac:spMk id="7" creationId="{760C71DF-F3AF-4BE3-84CB-A120DC43D61D}"/>
          </ac:spMkLst>
        </pc:spChg>
        <pc:spChg chg="add mod">
          <ac:chgData name="Joseph MacAdam" userId="bdcfcd3f-81bf-4584-8271-fe9093ebec4c" providerId="ADAL" clId="{7566AB89-051A-4F08-A0B3-93A6A4B9D649}" dt="2020-04-22T19:52:35.351" v="2553" actId="1076"/>
          <ac:spMkLst>
            <pc:docMk/>
            <pc:sldMk cId="2351760845" sldId="607"/>
            <ac:spMk id="8" creationId="{7C32F03D-B92F-4F8B-8013-237BCC526713}"/>
          </ac:spMkLst>
        </pc:spChg>
        <pc:spChg chg="add mod">
          <ac:chgData name="Joseph MacAdam" userId="bdcfcd3f-81bf-4584-8271-fe9093ebec4c" providerId="ADAL" clId="{7566AB89-051A-4F08-A0B3-93A6A4B9D649}" dt="2020-04-22T19:52:39.824" v="2555" actId="1076"/>
          <ac:spMkLst>
            <pc:docMk/>
            <pc:sldMk cId="2351760845" sldId="607"/>
            <ac:spMk id="9" creationId="{92F074BA-9E3E-4B8E-B8A8-84F04F6F7302}"/>
          </ac:spMkLst>
        </pc:spChg>
        <pc:spChg chg="add mod">
          <ac:chgData name="Joseph MacAdam" userId="bdcfcd3f-81bf-4584-8271-fe9093ebec4c" providerId="ADAL" clId="{7566AB89-051A-4F08-A0B3-93A6A4B9D649}" dt="2020-04-22T19:52:42.727" v="2557" actId="1076"/>
          <ac:spMkLst>
            <pc:docMk/>
            <pc:sldMk cId="2351760845" sldId="607"/>
            <ac:spMk id="10" creationId="{2AD9317C-F77C-4FBD-9AA6-CBE79EB113CE}"/>
          </ac:spMkLst>
        </pc:spChg>
        <pc:spChg chg="add mod">
          <ac:chgData name="Joseph MacAdam" userId="bdcfcd3f-81bf-4584-8271-fe9093ebec4c" providerId="ADAL" clId="{7566AB89-051A-4F08-A0B3-93A6A4B9D649}" dt="2020-04-22T19:54:22.163" v="2567" actId="14100"/>
          <ac:spMkLst>
            <pc:docMk/>
            <pc:sldMk cId="2351760845" sldId="607"/>
            <ac:spMk id="12" creationId="{2182220C-0DA9-4A88-BA75-C0580DA9C3EC}"/>
          </ac:spMkLst>
        </pc:spChg>
        <pc:picChg chg="add mod">
          <ac:chgData name="Joseph MacAdam" userId="bdcfcd3f-81bf-4584-8271-fe9093ebec4c" providerId="ADAL" clId="{7566AB89-051A-4F08-A0B3-93A6A4B9D649}" dt="2020-04-22T19:53:52.345" v="2563" actId="108"/>
          <ac:picMkLst>
            <pc:docMk/>
            <pc:sldMk cId="2351760845" sldId="607"/>
            <ac:picMk id="11" creationId="{2680E4D6-8218-4A3D-93B1-0A830F450200}"/>
          </ac:picMkLst>
        </pc:picChg>
      </pc:sldChg>
      <pc:sldChg chg="addSp delSp modSp add">
        <pc:chgData name="Joseph MacAdam" userId="bdcfcd3f-81bf-4584-8271-fe9093ebec4c" providerId="ADAL" clId="{7566AB89-051A-4F08-A0B3-93A6A4B9D649}" dt="2020-04-23T00:51:29.341" v="5042" actId="27636"/>
        <pc:sldMkLst>
          <pc:docMk/>
          <pc:sldMk cId="736262509" sldId="608"/>
        </pc:sldMkLst>
        <pc:spChg chg="mod">
          <ac:chgData name="Joseph MacAdam" userId="bdcfcd3f-81bf-4584-8271-fe9093ebec4c" providerId="ADAL" clId="{7566AB89-051A-4F08-A0B3-93A6A4B9D649}" dt="2020-04-23T00:51:29.341" v="5042" actId="27636"/>
          <ac:spMkLst>
            <pc:docMk/>
            <pc:sldMk cId="736262509" sldId="608"/>
            <ac:spMk id="4" creationId="{8FADC9DD-0646-40E2-AFA0-99AF3373E54F}"/>
          </ac:spMkLst>
        </pc:spChg>
        <pc:picChg chg="del">
          <ac:chgData name="Joseph MacAdam" userId="bdcfcd3f-81bf-4584-8271-fe9093ebec4c" providerId="ADAL" clId="{7566AB89-051A-4F08-A0B3-93A6A4B9D649}" dt="2020-04-22T19:42:41.082" v="1680" actId="478"/>
          <ac:picMkLst>
            <pc:docMk/>
            <pc:sldMk cId="736262509" sldId="608"/>
            <ac:picMk id="3" creationId="{96E20169-E97A-4994-9E2D-FE5FD2BF1811}"/>
          </ac:picMkLst>
        </pc:picChg>
        <pc:picChg chg="add mod">
          <ac:chgData name="Joseph MacAdam" userId="bdcfcd3f-81bf-4584-8271-fe9093ebec4c" providerId="ADAL" clId="{7566AB89-051A-4F08-A0B3-93A6A4B9D649}" dt="2020-04-22T19:46:39.880" v="2018" actId="1076"/>
          <ac:picMkLst>
            <pc:docMk/>
            <pc:sldMk cId="736262509" sldId="608"/>
            <ac:picMk id="5" creationId="{6022998D-E3EF-4CEA-BFFC-81C4BEFF032F}"/>
          </ac:picMkLst>
        </pc:picChg>
        <pc:picChg chg="del">
          <ac:chgData name="Joseph MacAdam" userId="bdcfcd3f-81bf-4584-8271-fe9093ebec4c" providerId="ADAL" clId="{7566AB89-051A-4F08-A0B3-93A6A4B9D649}" dt="2020-04-22T19:42:41.560" v="1681" actId="478"/>
          <ac:picMkLst>
            <pc:docMk/>
            <pc:sldMk cId="736262509" sldId="608"/>
            <ac:picMk id="6" creationId="{517B821B-2294-4BCC-AA3B-8C6CA6727678}"/>
          </ac:picMkLst>
        </pc:picChg>
        <pc:picChg chg="del">
          <ac:chgData name="Joseph MacAdam" userId="bdcfcd3f-81bf-4584-8271-fe9093ebec4c" providerId="ADAL" clId="{7566AB89-051A-4F08-A0B3-93A6A4B9D649}" dt="2020-04-22T19:42:41.888" v="1682" actId="478"/>
          <ac:picMkLst>
            <pc:docMk/>
            <pc:sldMk cId="736262509" sldId="608"/>
            <ac:picMk id="7" creationId="{B198C850-DDC5-4C49-9826-A14F90A8C6C0}"/>
          </ac:picMkLst>
        </pc:picChg>
      </pc:sldChg>
      <pc:sldChg chg="addSp delSp modSp add">
        <pc:chgData name="Joseph MacAdam" userId="bdcfcd3f-81bf-4584-8271-fe9093ebec4c" providerId="ADAL" clId="{7566AB89-051A-4F08-A0B3-93A6A4B9D649}" dt="2020-04-22T19:48:35.648" v="2271" actId="108"/>
        <pc:sldMkLst>
          <pc:docMk/>
          <pc:sldMk cId="41509701" sldId="609"/>
        </pc:sldMkLst>
        <pc:spChg chg="mod">
          <ac:chgData name="Joseph MacAdam" userId="bdcfcd3f-81bf-4584-8271-fe9093ebec4c" providerId="ADAL" clId="{7566AB89-051A-4F08-A0B3-93A6A4B9D649}" dt="2020-04-22T19:48:04.841" v="2265" actId="20577"/>
          <ac:spMkLst>
            <pc:docMk/>
            <pc:sldMk cId="41509701" sldId="609"/>
            <ac:spMk id="4" creationId="{8FADC9DD-0646-40E2-AFA0-99AF3373E54F}"/>
          </ac:spMkLst>
        </pc:spChg>
        <pc:picChg chg="add mod">
          <ac:chgData name="Joseph MacAdam" userId="bdcfcd3f-81bf-4584-8271-fe9093ebec4c" providerId="ADAL" clId="{7566AB89-051A-4F08-A0B3-93A6A4B9D649}" dt="2020-04-22T19:48:35.648" v="2271" actId="108"/>
          <ac:picMkLst>
            <pc:docMk/>
            <pc:sldMk cId="41509701" sldId="609"/>
            <ac:picMk id="3" creationId="{0C5FAC9C-3CB3-430B-8E9C-36B767F9967E}"/>
          </ac:picMkLst>
        </pc:picChg>
        <pc:picChg chg="del">
          <ac:chgData name="Joseph MacAdam" userId="bdcfcd3f-81bf-4584-8271-fe9093ebec4c" providerId="ADAL" clId="{7566AB89-051A-4F08-A0B3-93A6A4B9D649}" dt="2020-04-22T19:48:29.232" v="2266" actId="478"/>
          <ac:picMkLst>
            <pc:docMk/>
            <pc:sldMk cId="41509701" sldId="609"/>
            <ac:picMk id="5" creationId="{6022998D-E3EF-4CEA-BFFC-81C4BEFF032F}"/>
          </ac:picMkLst>
        </pc:picChg>
      </pc:sldChg>
      <pc:sldChg chg="add del">
        <pc:chgData name="Joseph MacAdam" userId="bdcfcd3f-81bf-4584-8271-fe9093ebec4c" providerId="ADAL" clId="{7566AB89-051A-4F08-A0B3-93A6A4B9D649}" dt="2020-04-22T19:55:49.144" v="2574" actId="2696"/>
        <pc:sldMkLst>
          <pc:docMk/>
          <pc:sldMk cId="388427323" sldId="610"/>
        </pc:sldMkLst>
      </pc:sldChg>
      <pc:sldChg chg="addSp delSp modSp add modAnim">
        <pc:chgData name="Joseph MacAdam" userId="bdcfcd3f-81bf-4584-8271-fe9093ebec4c" providerId="ADAL" clId="{7566AB89-051A-4F08-A0B3-93A6A4B9D649}" dt="2020-04-22T20:03:45.024" v="3259" actId="20577"/>
        <pc:sldMkLst>
          <pc:docMk/>
          <pc:sldMk cId="4147744463" sldId="611"/>
        </pc:sldMkLst>
        <pc:spChg chg="mod ord">
          <ac:chgData name="Joseph MacAdam" userId="bdcfcd3f-81bf-4584-8271-fe9093ebec4c" providerId="ADAL" clId="{7566AB89-051A-4F08-A0B3-93A6A4B9D649}" dt="2020-04-22T20:03:45.024" v="3259" actId="20577"/>
          <ac:spMkLst>
            <pc:docMk/>
            <pc:sldMk cId="4147744463" sldId="611"/>
            <ac:spMk id="3" creationId="{5EF970FE-8583-46E2-AA70-D9EBD64EB02D}"/>
          </ac:spMkLst>
        </pc:spChg>
        <pc:spChg chg="mod">
          <ac:chgData name="Joseph MacAdam" userId="bdcfcd3f-81bf-4584-8271-fe9093ebec4c" providerId="ADAL" clId="{7566AB89-051A-4F08-A0B3-93A6A4B9D649}" dt="2020-04-22T19:58:04.135" v="2798" actId="14100"/>
          <ac:spMkLst>
            <pc:docMk/>
            <pc:sldMk cId="4147744463" sldId="611"/>
            <ac:spMk id="7" creationId="{760C71DF-F3AF-4BE3-84CB-A120DC43D61D}"/>
          </ac:spMkLst>
        </pc:spChg>
        <pc:spChg chg="mod">
          <ac:chgData name="Joseph MacAdam" userId="bdcfcd3f-81bf-4584-8271-fe9093ebec4c" providerId="ADAL" clId="{7566AB89-051A-4F08-A0B3-93A6A4B9D649}" dt="2020-04-22T19:57:30.432" v="2760" actId="1076"/>
          <ac:spMkLst>
            <pc:docMk/>
            <pc:sldMk cId="4147744463" sldId="611"/>
            <ac:spMk id="8" creationId="{7C32F03D-B92F-4F8B-8013-237BCC526713}"/>
          </ac:spMkLst>
        </pc:spChg>
        <pc:spChg chg="mod">
          <ac:chgData name="Joseph MacAdam" userId="bdcfcd3f-81bf-4584-8271-fe9093ebec4c" providerId="ADAL" clId="{7566AB89-051A-4F08-A0B3-93A6A4B9D649}" dt="2020-04-22T19:57:24.272" v="2757" actId="14100"/>
          <ac:spMkLst>
            <pc:docMk/>
            <pc:sldMk cId="4147744463" sldId="611"/>
            <ac:spMk id="9" creationId="{92F074BA-9E3E-4B8E-B8A8-84F04F6F7302}"/>
          </ac:spMkLst>
        </pc:spChg>
        <pc:spChg chg="mod">
          <ac:chgData name="Joseph MacAdam" userId="bdcfcd3f-81bf-4584-8271-fe9093ebec4c" providerId="ADAL" clId="{7566AB89-051A-4F08-A0B3-93A6A4B9D649}" dt="2020-04-22T19:59:25.879" v="2831" actId="1076"/>
          <ac:spMkLst>
            <pc:docMk/>
            <pc:sldMk cId="4147744463" sldId="611"/>
            <ac:spMk id="10" creationId="{2AD9317C-F77C-4FBD-9AA6-CBE79EB113CE}"/>
          </ac:spMkLst>
        </pc:spChg>
        <pc:spChg chg="mod ord">
          <ac:chgData name="Joseph MacAdam" userId="bdcfcd3f-81bf-4584-8271-fe9093ebec4c" providerId="ADAL" clId="{7566AB89-051A-4F08-A0B3-93A6A4B9D649}" dt="2020-04-22T19:59:19.307" v="2830" actId="14100"/>
          <ac:spMkLst>
            <pc:docMk/>
            <pc:sldMk cId="4147744463" sldId="611"/>
            <ac:spMk id="12" creationId="{2182220C-0DA9-4A88-BA75-C0580DA9C3EC}"/>
          </ac:spMkLst>
        </pc:spChg>
        <pc:spChg chg="add mod">
          <ac:chgData name="Joseph MacAdam" userId="bdcfcd3f-81bf-4584-8271-fe9093ebec4c" providerId="ADAL" clId="{7566AB89-051A-4F08-A0B3-93A6A4B9D649}" dt="2020-04-22T19:58:08.719" v="2800" actId="1076"/>
          <ac:spMkLst>
            <pc:docMk/>
            <pc:sldMk cId="4147744463" sldId="611"/>
            <ac:spMk id="13" creationId="{31C91A08-379D-4EFC-BC3A-209D79442C0C}"/>
          </ac:spMkLst>
        </pc:spChg>
        <pc:picChg chg="add mod">
          <ac:chgData name="Joseph MacAdam" userId="bdcfcd3f-81bf-4584-8271-fe9093ebec4c" providerId="ADAL" clId="{7566AB89-051A-4F08-A0B3-93A6A4B9D649}" dt="2020-04-22T19:58:59.738" v="2806" actId="1076"/>
          <ac:picMkLst>
            <pc:docMk/>
            <pc:sldMk cId="4147744463" sldId="611"/>
            <ac:picMk id="4" creationId="{0CA2BDFD-1F9E-4731-AF3B-9BA405FA43C7}"/>
          </ac:picMkLst>
        </pc:picChg>
        <pc:picChg chg="del">
          <ac:chgData name="Joseph MacAdam" userId="bdcfcd3f-81bf-4584-8271-fe9093ebec4c" providerId="ADAL" clId="{7566AB89-051A-4F08-A0B3-93A6A4B9D649}" dt="2020-04-22T19:58:30.175" v="2803" actId="478"/>
          <ac:picMkLst>
            <pc:docMk/>
            <pc:sldMk cId="4147744463" sldId="611"/>
            <ac:picMk id="11" creationId="{2680E4D6-8218-4A3D-93B1-0A830F450200}"/>
          </ac:picMkLst>
        </pc:picChg>
      </pc:sldChg>
      <pc:sldChg chg="modSp add ord">
        <pc:chgData name="Joseph MacAdam" userId="bdcfcd3f-81bf-4584-8271-fe9093ebec4c" providerId="ADAL" clId="{7566AB89-051A-4F08-A0B3-93A6A4B9D649}" dt="2020-04-22T20:10:39.106" v="3687"/>
        <pc:sldMkLst>
          <pc:docMk/>
          <pc:sldMk cId="2762860335" sldId="612"/>
        </pc:sldMkLst>
        <pc:spChg chg="mod">
          <ac:chgData name="Joseph MacAdam" userId="bdcfcd3f-81bf-4584-8271-fe9093ebec4c" providerId="ADAL" clId="{7566AB89-051A-4F08-A0B3-93A6A4B9D649}" dt="2020-04-22T20:00:03.896" v="2883" actId="20577"/>
          <ac:spMkLst>
            <pc:docMk/>
            <pc:sldMk cId="2762860335" sldId="612"/>
            <ac:spMk id="2" creationId="{9BF07478-1702-4B98-992D-86B7EEFAB963}"/>
          </ac:spMkLst>
        </pc:spChg>
        <pc:spChg chg="mod">
          <ac:chgData name="Joseph MacAdam" userId="bdcfcd3f-81bf-4584-8271-fe9093ebec4c" providerId="ADAL" clId="{7566AB89-051A-4F08-A0B3-93A6A4B9D649}" dt="2020-04-22T20:04:00.290" v="3282" actId="20577"/>
          <ac:spMkLst>
            <pc:docMk/>
            <pc:sldMk cId="2762860335" sldId="612"/>
            <ac:spMk id="3" creationId="{99E8EFA7-130A-421E-88D4-231A56CF0844}"/>
          </ac:spMkLst>
        </pc:spChg>
      </pc:sldChg>
      <pc:sldChg chg="addSp modSp add">
        <pc:chgData name="Joseph MacAdam" userId="bdcfcd3f-81bf-4584-8271-fe9093ebec4c" providerId="ADAL" clId="{7566AB89-051A-4F08-A0B3-93A6A4B9D649}" dt="2020-04-22T20:10:22.016" v="3686" actId="20577"/>
        <pc:sldMkLst>
          <pc:docMk/>
          <pc:sldMk cId="417297528" sldId="613"/>
        </pc:sldMkLst>
        <pc:spChg chg="mod">
          <ac:chgData name="Joseph MacAdam" userId="bdcfcd3f-81bf-4584-8271-fe9093ebec4c" providerId="ADAL" clId="{7566AB89-051A-4F08-A0B3-93A6A4B9D649}" dt="2020-04-22T20:10:22.016" v="3686" actId="20577"/>
          <ac:spMkLst>
            <pc:docMk/>
            <pc:sldMk cId="417297528" sldId="613"/>
            <ac:spMk id="2" creationId="{63A469DA-C96C-4D8B-94D7-890C0E4FA192}"/>
          </ac:spMkLst>
        </pc:spChg>
        <pc:spChg chg="mod">
          <ac:chgData name="Joseph MacAdam" userId="bdcfcd3f-81bf-4584-8271-fe9093ebec4c" providerId="ADAL" clId="{7566AB89-051A-4F08-A0B3-93A6A4B9D649}" dt="2020-04-22T20:08:55.289" v="3652" actId="404"/>
          <ac:spMkLst>
            <pc:docMk/>
            <pc:sldMk cId="417297528" sldId="613"/>
            <ac:spMk id="3" creationId="{D2FC76BE-96A9-4756-ADEE-E3DE1562C55A}"/>
          </ac:spMkLst>
        </pc:spChg>
        <pc:picChg chg="add mod">
          <ac:chgData name="Joseph MacAdam" userId="bdcfcd3f-81bf-4584-8271-fe9093ebec4c" providerId="ADAL" clId="{7566AB89-051A-4F08-A0B3-93A6A4B9D649}" dt="2020-04-22T20:09:56.984" v="3663" actId="108"/>
          <ac:picMkLst>
            <pc:docMk/>
            <pc:sldMk cId="417297528" sldId="613"/>
            <ac:picMk id="4" creationId="{C6BC3257-41B1-48E3-AC18-878C0A8B5C3D}"/>
          </ac:picMkLst>
        </pc:picChg>
        <pc:picChg chg="add mod">
          <ac:chgData name="Joseph MacAdam" userId="bdcfcd3f-81bf-4584-8271-fe9093ebec4c" providerId="ADAL" clId="{7566AB89-051A-4F08-A0B3-93A6A4B9D649}" dt="2020-04-22T20:09:56.984" v="3663" actId="108"/>
          <ac:picMkLst>
            <pc:docMk/>
            <pc:sldMk cId="417297528" sldId="613"/>
            <ac:picMk id="5" creationId="{0D2706DF-F87F-4288-8319-BD8DF994B9B9}"/>
          </ac:picMkLst>
        </pc:picChg>
      </pc:sldChg>
      <pc:sldChg chg="addSp delSp modSp add">
        <pc:chgData name="Joseph MacAdam" userId="bdcfcd3f-81bf-4584-8271-fe9093ebec4c" providerId="ADAL" clId="{7566AB89-051A-4F08-A0B3-93A6A4B9D649}" dt="2020-04-22T20:15:40.800" v="3990" actId="108"/>
        <pc:sldMkLst>
          <pc:docMk/>
          <pc:sldMk cId="1667897309" sldId="614"/>
        </pc:sldMkLst>
        <pc:spChg chg="mod">
          <ac:chgData name="Joseph MacAdam" userId="bdcfcd3f-81bf-4584-8271-fe9093ebec4c" providerId="ADAL" clId="{7566AB89-051A-4F08-A0B3-93A6A4B9D649}" dt="2020-04-22T20:13:49.319" v="3980" actId="207"/>
          <ac:spMkLst>
            <pc:docMk/>
            <pc:sldMk cId="1667897309" sldId="614"/>
            <ac:spMk id="3" creationId="{D2FC76BE-96A9-4756-ADEE-E3DE1562C55A}"/>
          </ac:spMkLst>
        </pc:spChg>
        <pc:picChg chg="del">
          <ac:chgData name="Joseph MacAdam" userId="bdcfcd3f-81bf-4584-8271-fe9093ebec4c" providerId="ADAL" clId="{7566AB89-051A-4F08-A0B3-93A6A4B9D649}" dt="2020-04-22T20:10:48.934" v="3690" actId="478"/>
          <ac:picMkLst>
            <pc:docMk/>
            <pc:sldMk cId="1667897309" sldId="614"/>
            <ac:picMk id="4" creationId="{C6BC3257-41B1-48E3-AC18-878C0A8B5C3D}"/>
          </ac:picMkLst>
        </pc:picChg>
        <pc:picChg chg="del">
          <ac:chgData name="Joseph MacAdam" userId="bdcfcd3f-81bf-4584-8271-fe9093ebec4c" providerId="ADAL" clId="{7566AB89-051A-4F08-A0B3-93A6A4B9D649}" dt="2020-04-22T20:10:48.328" v="3689" actId="478"/>
          <ac:picMkLst>
            <pc:docMk/>
            <pc:sldMk cId="1667897309" sldId="614"/>
            <ac:picMk id="5" creationId="{0D2706DF-F87F-4288-8319-BD8DF994B9B9}"/>
          </ac:picMkLst>
        </pc:picChg>
        <pc:picChg chg="add del">
          <ac:chgData name="Joseph MacAdam" userId="bdcfcd3f-81bf-4584-8271-fe9093ebec4c" providerId="ADAL" clId="{7566AB89-051A-4F08-A0B3-93A6A4B9D649}" dt="2020-04-22T20:11:58.175" v="3820" actId="478"/>
          <ac:picMkLst>
            <pc:docMk/>
            <pc:sldMk cId="1667897309" sldId="614"/>
            <ac:picMk id="6" creationId="{6E9D5449-58B9-4954-BBFD-D673A2176541}"/>
          </ac:picMkLst>
        </pc:picChg>
        <pc:picChg chg="add mod">
          <ac:chgData name="Joseph MacAdam" userId="bdcfcd3f-81bf-4584-8271-fe9093ebec4c" providerId="ADAL" clId="{7566AB89-051A-4F08-A0B3-93A6A4B9D649}" dt="2020-04-22T20:15:40.800" v="3990" actId="108"/>
          <ac:picMkLst>
            <pc:docMk/>
            <pc:sldMk cId="1667897309" sldId="614"/>
            <ac:picMk id="7" creationId="{A1025FCE-5FA8-4A4B-880D-3F0A3C7FAB1A}"/>
          </ac:picMkLst>
        </pc:picChg>
        <pc:picChg chg="add mod">
          <ac:chgData name="Joseph MacAdam" userId="bdcfcd3f-81bf-4584-8271-fe9093ebec4c" providerId="ADAL" clId="{7566AB89-051A-4F08-A0B3-93A6A4B9D649}" dt="2020-04-22T20:15:40.800" v="3990" actId="108"/>
          <ac:picMkLst>
            <pc:docMk/>
            <pc:sldMk cId="1667897309" sldId="614"/>
            <ac:picMk id="8" creationId="{9ED495F1-32F5-4C23-9B2B-068C9B50C827}"/>
          </ac:picMkLst>
        </pc:picChg>
      </pc:sldChg>
      <pc:sldChg chg="addSp delSp modSp add modAnim">
        <pc:chgData name="Joseph MacAdam" userId="bdcfcd3f-81bf-4584-8271-fe9093ebec4c" providerId="ADAL" clId="{7566AB89-051A-4F08-A0B3-93A6A4B9D649}" dt="2020-04-22T20:19:59.757" v="4553" actId="1076"/>
        <pc:sldMkLst>
          <pc:docMk/>
          <pc:sldMk cId="2743648508" sldId="615"/>
        </pc:sldMkLst>
        <pc:spChg chg="mod">
          <ac:chgData name="Joseph MacAdam" userId="bdcfcd3f-81bf-4584-8271-fe9093ebec4c" providerId="ADAL" clId="{7566AB89-051A-4F08-A0B3-93A6A4B9D649}" dt="2020-04-22T20:15:56.391" v="3999" actId="20577"/>
          <ac:spMkLst>
            <pc:docMk/>
            <pc:sldMk cId="2743648508" sldId="615"/>
            <ac:spMk id="2" creationId="{63A469DA-C96C-4D8B-94D7-890C0E4FA192}"/>
          </ac:spMkLst>
        </pc:spChg>
        <pc:spChg chg="mod">
          <ac:chgData name="Joseph MacAdam" userId="bdcfcd3f-81bf-4584-8271-fe9093ebec4c" providerId="ADAL" clId="{7566AB89-051A-4F08-A0B3-93A6A4B9D649}" dt="2020-04-22T20:19:22.031" v="4528" actId="207"/>
          <ac:spMkLst>
            <pc:docMk/>
            <pc:sldMk cId="2743648508" sldId="615"/>
            <ac:spMk id="3" creationId="{D2FC76BE-96A9-4756-ADEE-E3DE1562C55A}"/>
          </ac:spMkLst>
        </pc:spChg>
        <pc:spChg chg="add mod">
          <ac:chgData name="Joseph MacAdam" userId="bdcfcd3f-81bf-4584-8271-fe9093ebec4c" providerId="ADAL" clId="{7566AB89-051A-4F08-A0B3-93A6A4B9D649}" dt="2020-04-22T20:19:32.711" v="4531" actId="14100"/>
          <ac:spMkLst>
            <pc:docMk/>
            <pc:sldMk cId="2743648508" sldId="615"/>
            <ac:spMk id="6" creationId="{14223981-545D-4102-B5FB-69D60F1BFD8A}"/>
          </ac:spMkLst>
        </pc:spChg>
        <pc:spChg chg="add mod">
          <ac:chgData name="Joseph MacAdam" userId="bdcfcd3f-81bf-4584-8271-fe9093ebec4c" providerId="ADAL" clId="{7566AB89-051A-4F08-A0B3-93A6A4B9D649}" dt="2020-04-22T20:19:43.183" v="4543" actId="1035"/>
          <ac:spMkLst>
            <pc:docMk/>
            <pc:sldMk cId="2743648508" sldId="615"/>
            <ac:spMk id="9" creationId="{62E158E7-3929-4850-B803-8BB7CCA71CF3}"/>
          </ac:spMkLst>
        </pc:spChg>
        <pc:spChg chg="add mod">
          <ac:chgData name="Joseph MacAdam" userId="bdcfcd3f-81bf-4584-8271-fe9093ebec4c" providerId="ADAL" clId="{7566AB89-051A-4F08-A0B3-93A6A4B9D649}" dt="2020-04-22T20:19:41.750" v="4539" actId="1076"/>
          <ac:spMkLst>
            <pc:docMk/>
            <pc:sldMk cId="2743648508" sldId="615"/>
            <ac:spMk id="10" creationId="{2C03FBCA-F726-48FF-A66B-06A63D9AFC88}"/>
          </ac:spMkLst>
        </pc:spChg>
        <pc:spChg chg="add mod">
          <ac:chgData name="Joseph MacAdam" userId="bdcfcd3f-81bf-4584-8271-fe9093ebec4c" providerId="ADAL" clId="{7566AB89-051A-4F08-A0B3-93A6A4B9D649}" dt="2020-04-22T20:19:47.118" v="4545" actId="1076"/>
          <ac:spMkLst>
            <pc:docMk/>
            <pc:sldMk cId="2743648508" sldId="615"/>
            <ac:spMk id="11" creationId="{AE2A556F-7A26-40C1-9085-C9D98E2F220A}"/>
          </ac:spMkLst>
        </pc:spChg>
        <pc:spChg chg="add mod">
          <ac:chgData name="Joseph MacAdam" userId="bdcfcd3f-81bf-4584-8271-fe9093ebec4c" providerId="ADAL" clId="{7566AB89-051A-4F08-A0B3-93A6A4B9D649}" dt="2020-04-22T20:19:49.974" v="4547" actId="1076"/>
          <ac:spMkLst>
            <pc:docMk/>
            <pc:sldMk cId="2743648508" sldId="615"/>
            <ac:spMk id="12" creationId="{A6390DE1-5F9C-4050-BF63-133F421B0C2C}"/>
          </ac:spMkLst>
        </pc:spChg>
        <pc:spChg chg="add mod">
          <ac:chgData name="Joseph MacAdam" userId="bdcfcd3f-81bf-4584-8271-fe9093ebec4c" providerId="ADAL" clId="{7566AB89-051A-4F08-A0B3-93A6A4B9D649}" dt="2020-04-22T20:19:53.350" v="4549" actId="1076"/>
          <ac:spMkLst>
            <pc:docMk/>
            <pc:sldMk cId="2743648508" sldId="615"/>
            <ac:spMk id="13" creationId="{BBA5C29B-01F2-428B-BA97-1CFA524116F5}"/>
          </ac:spMkLst>
        </pc:spChg>
        <pc:spChg chg="add mod">
          <ac:chgData name="Joseph MacAdam" userId="bdcfcd3f-81bf-4584-8271-fe9093ebec4c" providerId="ADAL" clId="{7566AB89-051A-4F08-A0B3-93A6A4B9D649}" dt="2020-04-22T20:19:56.469" v="4551" actId="1076"/>
          <ac:spMkLst>
            <pc:docMk/>
            <pc:sldMk cId="2743648508" sldId="615"/>
            <ac:spMk id="14" creationId="{3B5F6C21-BEA4-47EA-9F52-18327C0E783C}"/>
          </ac:spMkLst>
        </pc:spChg>
        <pc:spChg chg="add mod">
          <ac:chgData name="Joseph MacAdam" userId="bdcfcd3f-81bf-4584-8271-fe9093ebec4c" providerId="ADAL" clId="{7566AB89-051A-4F08-A0B3-93A6A4B9D649}" dt="2020-04-22T20:19:59.757" v="4553" actId="1076"/>
          <ac:spMkLst>
            <pc:docMk/>
            <pc:sldMk cId="2743648508" sldId="615"/>
            <ac:spMk id="15" creationId="{4581F73E-F5C5-40BE-80E3-0E86D0AC288D}"/>
          </ac:spMkLst>
        </pc:spChg>
        <pc:picChg chg="del">
          <ac:chgData name="Joseph MacAdam" userId="bdcfcd3f-81bf-4584-8271-fe9093ebec4c" providerId="ADAL" clId="{7566AB89-051A-4F08-A0B3-93A6A4B9D649}" dt="2020-04-22T20:16:06.158" v="4001" actId="478"/>
          <ac:picMkLst>
            <pc:docMk/>
            <pc:sldMk cId="2743648508" sldId="615"/>
            <ac:picMk id="7" creationId="{A1025FCE-5FA8-4A4B-880D-3F0A3C7FAB1A}"/>
          </ac:picMkLst>
        </pc:picChg>
        <pc:picChg chg="del">
          <ac:chgData name="Joseph MacAdam" userId="bdcfcd3f-81bf-4584-8271-fe9093ebec4c" providerId="ADAL" clId="{7566AB89-051A-4F08-A0B3-93A6A4B9D649}" dt="2020-04-22T20:16:05.879" v="4000" actId="478"/>
          <ac:picMkLst>
            <pc:docMk/>
            <pc:sldMk cId="2743648508" sldId="615"/>
            <ac:picMk id="8" creationId="{9ED495F1-32F5-4C23-9B2B-068C9B50C827}"/>
          </ac:picMkLst>
        </pc:picChg>
      </pc:sldChg>
      <pc:sldChg chg="addSp delSp modSp add delAnim modAnim">
        <pc:chgData name="Joseph MacAdam" userId="bdcfcd3f-81bf-4584-8271-fe9093ebec4c" providerId="ADAL" clId="{7566AB89-051A-4F08-A0B3-93A6A4B9D649}" dt="2020-04-23T00:14:47.017" v="5040" actId="20577"/>
        <pc:sldMkLst>
          <pc:docMk/>
          <pc:sldMk cId="2003511425" sldId="616"/>
        </pc:sldMkLst>
        <pc:spChg chg="mod">
          <ac:chgData name="Joseph MacAdam" userId="bdcfcd3f-81bf-4584-8271-fe9093ebec4c" providerId="ADAL" clId="{7566AB89-051A-4F08-A0B3-93A6A4B9D649}" dt="2020-04-22T20:20:41.565" v="4565" actId="20577"/>
          <ac:spMkLst>
            <pc:docMk/>
            <pc:sldMk cId="2003511425" sldId="616"/>
            <ac:spMk id="2" creationId="{63A469DA-C96C-4D8B-94D7-890C0E4FA192}"/>
          </ac:spMkLst>
        </pc:spChg>
        <pc:spChg chg="mod">
          <ac:chgData name="Joseph MacAdam" userId="bdcfcd3f-81bf-4584-8271-fe9093ebec4c" providerId="ADAL" clId="{7566AB89-051A-4F08-A0B3-93A6A4B9D649}" dt="2020-04-23T00:14:47.017" v="5040" actId="20577"/>
          <ac:spMkLst>
            <pc:docMk/>
            <pc:sldMk cId="2003511425" sldId="616"/>
            <ac:spMk id="3" creationId="{D2FC76BE-96A9-4756-ADEE-E3DE1562C55A}"/>
          </ac:spMkLst>
        </pc:spChg>
        <pc:spChg chg="del">
          <ac:chgData name="Joseph MacAdam" userId="bdcfcd3f-81bf-4584-8271-fe9093ebec4c" providerId="ADAL" clId="{7566AB89-051A-4F08-A0B3-93A6A4B9D649}" dt="2020-04-22T20:20:47.613" v="4573" actId="478"/>
          <ac:spMkLst>
            <pc:docMk/>
            <pc:sldMk cId="2003511425" sldId="616"/>
            <ac:spMk id="6" creationId="{14223981-545D-4102-B5FB-69D60F1BFD8A}"/>
          </ac:spMkLst>
        </pc:spChg>
        <pc:spChg chg="del">
          <ac:chgData name="Joseph MacAdam" userId="bdcfcd3f-81bf-4584-8271-fe9093ebec4c" providerId="ADAL" clId="{7566AB89-051A-4F08-A0B3-93A6A4B9D649}" dt="2020-04-22T20:20:47.106" v="4572" actId="478"/>
          <ac:spMkLst>
            <pc:docMk/>
            <pc:sldMk cId="2003511425" sldId="616"/>
            <ac:spMk id="9" creationId="{62E158E7-3929-4850-B803-8BB7CCA71CF3}"/>
          </ac:spMkLst>
        </pc:spChg>
        <pc:spChg chg="del">
          <ac:chgData name="Joseph MacAdam" userId="bdcfcd3f-81bf-4584-8271-fe9093ebec4c" providerId="ADAL" clId="{7566AB89-051A-4F08-A0B3-93A6A4B9D649}" dt="2020-04-22T20:20:46.764" v="4571" actId="478"/>
          <ac:spMkLst>
            <pc:docMk/>
            <pc:sldMk cId="2003511425" sldId="616"/>
            <ac:spMk id="10" creationId="{2C03FBCA-F726-48FF-A66B-06A63D9AFC88}"/>
          </ac:spMkLst>
        </pc:spChg>
        <pc:spChg chg="del">
          <ac:chgData name="Joseph MacAdam" userId="bdcfcd3f-81bf-4584-8271-fe9093ebec4c" providerId="ADAL" clId="{7566AB89-051A-4F08-A0B3-93A6A4B9D649}" dt="2020-04-22T20:20:46.436" v="4570" actId="478"/>
          <ac:spMkLst>
            <pc:docMk/>
            <pc:sldMk cId="2003511425" sldId="616"/>
            <ac:spMk id="11" creationId="{AE2A556F-7A26-40C1-9085-C9D98E2F220A}"/>
          </ac:spMkLst>
        </pc:spChg>
        <pc:spChg chg="del">
          <ac:chgData name="Joseph MacAdam" userId="bdcfcd3f-81bf-4584-8271-fe9093ebec4c" providerId="ADAL" clId="{7566AB89-051A-4F08-A0B3-93A6A4B9D649}" dt="2020-04-22T20:20:46.077" v="4569" actId="478"/>
          <ac:spMkLst>
            <pc:docMk/>
            <pc:sldMk cId="2003511425" sldId="616"/>
            <ac:spMk id="12" creationId="{A6390DE1-5F9C-4050-BF63-133F421B0C2C}"/>
          </ac:spMkLst>
        </pc:spChg>
        <pc:spChg chg="del">
          <ac:chgData name="Joseph MacAdam" userId="bdcfcd3f-81bf-4584-8271-fe9093ebec4c" providerId="ADAL" clId="{7566AB89-051A-4F08-A0B3-93A6A4B9D649}" dt="2020-04-22T20:20:45.721" v="4568" actId="478"/>
          <ac:spMkLst>
            <pc:docMk/>
            <pc:sldMk cId="2003511425" sldId="616"/>
            <ac:spMk id="13" creationId="{BBA5C29B-01F2-428B-BA97-1CFA524116F5}"/>
          </ac:spMkLst>
        </pc:spChg>
        <pc:spChg chg="del">
          <ac:chgData name="Joseph MacAdam" userId="bdcfcd3f-81bf-4584-8271-fe9093ebec4c" providerId="ADAL" clId="{7566AB89-051A-4F08-A0B3-93A6A4B9D649}" dt="2020-04-22T20:20:45.371" v="4567" actId="478"/>
          <ac:spMkLst>
            <pc:docMk/>
            <pc:sldMk cId="2003511425" sldId="616"/>
            <ac:spMk id="14" creationId="{3B5F6C21-BEA4-47EA-9F52-18327C0E783C}"/>
          </ac:spMkLst>
        </pc:spChg>
        <pc:spChg chg="del">
          <ac:chgData name="Joseph MacAdam" userId="bdcfcd3f-81bf-4584-8271-fe9093ebec4c" providerId="ADAL" clId="{7566AB89-051A-4F08-A0B3-93A6A4B9D649}" dt="2020-04-22T20:20:44.796" v="4566" actId="478"/>
          <ac:spMkLst>
            <pc:docMk/>
            <pc:sldMk cId="2003511425" sldId="616"/>
            <ac:spMk id="15" creationId="{4581F73E-F5C5-40BE-80E3-0E86D0AC288D}"/>
          </ac:spMkLst>
        </pc:spChg>
        <pc:spChg chg="add mod">
          <ac:chgData name="Joseph MacAdam" userId="bdcfcd3f-81bf-4584-8271-fe9093ebec4c" providerId="ADAL" clId="{7566AB89-051A-4F08-A0B3-93A6A4B9D649}" dt="2020-04-22T20:22:44.829" v="4963" actId="1076"/>
          <ac:spMkLst>
            <pc:docMk/>
            <pc:sldMk cId="2003511425" sldId="616"/>
            <ac:spMk id="16" creationId="{9FE90792-B4A5-4AC1-A4B9-C98D677897F6}"/>
          </ac:spMkLst>
        </pc:spChg>
      </pc:sldChg>
      <pc:sldChg chg="modSp add">
        <pc:chgData name="Joseph MacAdam" userId="bdcfcd3f-81bf-4584-8271-fe9093ebec4c" providerId="ADAL" clId="{7566AB89-051A-4F08-A0B3-93A6A4B9D649}" dt="2020-04-22T20:24:37.030" v="5027" actId="5793"/>
        <pc:sldMkLst>
          <pc:docMk/>
          <pc:sldMk cId="1508330306" sldId="617"/>
        </pc:sldMkLst>
        <pc:spChg chg="mod">
          <ac:chgData name="Joseph MacAdam" userId="bdcfcd3f-81bf-4584-8271-fe9093ebec4c" providerId="ADAL" clId="{7566AB89-051A-4F08-A0B3-93A6A4B9D649}" dt="2020-04-22T20:24:11.310" v="4996" actId="20577"/>
          <ac:spMkLst>
            <pc:docMk/>
            <pc:sldMk cId="1508330306" sldId="617"/>
            <ac:spMk id="2" creationId="{806AC383-365F-4E29-9590-064F9613AA91}"/>
          </ac:spMkLst>
        </pc:spChg>
        <pc:spChg chg="mod">
          <ac:chgData name="Joseph MacAdam" userId="bdcfcd3f-81bf-4584-8271-fe9093ebec4c" providerId="ADAL" clId="{7566AB89-051A-4F08-A0B3-93A6A4B9D649}" dt="2020-04-22T20:24:37.030" v="5027" actId="5793"/>
          <ac:spMkLst>
            <pc:docMk/>
            <pc:sldMk cId="1508330306" sldId="617"/>
            <ac:spMk id="3" creationId="{ABAF0B44-C18B-445A-8396-BE4EE41DCA16}"/>
          </ac:spMkLst>
        </pc:spChg>
      </pc:sldChg>
      <pc:sldChg chg="ord">
        <pc:chgData name="Joseph MacAdam" userId="bdcfcd3f-81bf-4584-8271-fe9093ebec4c" providerId="ADAL" clId="{7566AB89-051A-4F08-A0B3-93A6A4B9D649}" dt="2020-04-23T11:27:56.546" v="5887"/>
        <pc:sldMkLst>
          <pc:docMk/>
          <pc:sldMk cId="1899879818" sldId="618"/>
        </pc:sldMkLst>
      </pc:sldChg>
      <pc:sldChg chg="ord">
        <pc:chgData name="Joseph MacAdam" userId="bdcfcd3f-81bf-4584-8271-fe9093ebec4c" providerId="ADAL" clId="{7566AB89-051A-4F08-A0B3-93A6A4B9D649}" dt="2020-04-23T11:27:53.642" v="5886"/>
        <pc:sldMkLst>
          <pc:docMk/>
          <pc:sldMk cId="4054175501" sldId="619"/>
        </pc:sldMkLst>
      </pc:sldChg>
      <pc:sldChg chg="modSp">
        <pc:chgData name="Joseph MacAdam" userId="bdcfcd3f-81bf-4584-8271-fe9093ebec4c" providerId="ADAL" clId="{7566AB89-051A-4F08-A0B3-93A6A4B9D649}" dt="2020-04-23T00:51:43.782" v="5044" actId="108"/>
        <pc:sldMkLst>
          <pc:docMk/>
          <pc:sldMk cId="2809466169" sldId="620"/>
        </pc:sldMkLst>
        <pc:picChg chg="mod">
          <ac:chgData name="Joseph MacAdam" userId="bdcfcd3f-81bf-4584-8271-fe9093ebec4c" providerId="ADAL" clId="{7566AB89-051A-4F08-A0B3-93A6A4B9D649}" dt="2020-04-23T00:51:43.782" v="5044" actId="108"/>
          <ac:picMkLst>
            <pc:docMk/>
            <pc:sldMk cId="2809466169" sldId="620"/>
            <ac:picMk id="4" creationId="{CEC6E5FC-DC11-4752-AD11-CCDA4A356F53}"/>
          </ac:picMkLst>
        </pc:picChg>
      </pc:sldChg>
      <pc:sldChg chg="modSp">
        <pc:chgData name="Joseph MacAdam" userId="bdcfcd3f-81bf-4584-8271-fe9093ebec4c" providerId="ADAL" clId="{7566AB89-051A-4F08-A0B3-93A6A4B9D649}" dt="2020-04-23T00:51:40.151" v="5043" actId="108"/>
        <pc:sldMkLst>
          <pc:docMk/>
          <pc:sldMk cId="3088077596" sldId="621"/>
        </pc:sldMkLst>
        <pc:picChg chg="mod">
          <ac:chgData name="Joseph MacAdam" userId="bdcfcd3f-81bf-4584-8271-fe9093ebec4c" providerId="ADAL" clId="{7566AB89-051A-4F08-A0B3-93A6A4B9D649}" dt="2020-04-23T00:51:40.151" v="5043" actId="108"/>
          <ac:picMkLst>
            <pc:docMk/>
            <pc:sldMk cId="3088077596" sldId="621"/>
            <ac:picMk id="6" creationId="{13DC9DE5-F239-4F71-BB42-8151A8F8646B}"/>
          </ac:picMkLst>
        </pc:picChg>
      </pc:sldChg>
      <pc:sldChg chg="addSp modSp">
        <pc:chgData name="Joseph MacAdam" userId="bdcfcd3f-81bf-4584-8271-fe9093ebec4c" providerId="ADAL" clId="{7566AB89-051A-4F08-A0B3-93A6A4B9D649}" dt="2020-04-23T01:04:42.071" v="5884" actId="1076"/>
        <pc:sldMkLst>
          <pc:docMk/>
          <pc:sldMk cId="2234217512" sldId="622"/>
        </pc:sldMkLst>
        <pc:spChg chg="mod">
          <ac:chgData name="Joseph MacAdam" userId="bdcfcd3f-81bf-4584-8271-fe9093ebec4c" providerId="ADAL" clId="{7566AB89-051A-4F08-A0B3-93A6A4B9D649}" dt="2020-04-23T01:03:22.646" v="5759" actId="20577"/>
          <ac:spMkLst>
            <pc:docMk/>
            <pc:sldMk cId="2234217512" sldId="622"/>
            <ac:spMk id="2" creationId="{59F4A402-0C4A-403E-948D-4BA78875EC3B}"/>
          </ac:spMkLst>
        </pc:spChg>
        <pc:spChg chg="mod">
          <ac:chgData name="Joseph MacAdam" userId="bdcfcd3f-81bf-4584-8271-fe9093ebec4c" providerId="ADAL" clId="{7566AB89-051A-4F08-A0B3-93A6A4B9D649}" dt="2020-04-23T01:04:24.319" v="5879" actId="404"/>
          <ac:spMkLst>
            <pc:docMk/>
            <pc:sldMk cId="2234217512" sldId="622"/>
            <ac:spMk id="3" creationId="{E650FD1A-F655-4E3F-8CF3-AA9CE5EFE080}"/>
          </ac:spMkLst>
        </pc:spChg>
        <pc:picChg chg="add mod">
          <ac:chgData name="Joseph MacAdam" userId="bdcfcd3f-81bf-4584-8271-fe9093ebec4c" providerId="ADAL" clId="{7566AB89-051A-4F08-A0B3-93A6A4B9D649}" dt="2020-04-23T01:04:32.518" v="5880" actId="1076"/>
          <ac:picMkLst>
            <pc:docMk/>
            <pc:sldMk cId="2234217512" sldId="622"/>
            <ac:picMk id="4" creationId="{C316F40F-99A9-4F7A-853F-3FE53E5C446C}"/>
          </ac:picMkLst>
        </pc:picChg>
        <pc:picChg chg="add mod">
          <ac:chgData name="Joseph MacAdam" userId="bdcfcd3f-81bf-4584-8271-fe9093ebec4c" providerId="ADAL" clId="{7566AB89-051A-4F08-A0B3-93A6A4B9D649}" dt="2020-04-23T01:04:42.071" v="5884" actId="1076"/>
          <ac:picMkLst>
            <pc:docMk/>
            <pc:sldMk cId="2234217512" sldId="622"/>
            <ac:picMk id="5" creationId="{9B9A8092-9E03-4D97-BAA8-DA40F67D257E}"/>
          </ac:picMkLst>
        </pc:picChg>
        <pc:picChg chg="add mod ord">
          <ac:chgData name="Joseph MacAdam" userId="bdcfcd3f-81bf-4584-8271-fe9093ebec4c" providerId="ADAL" clId="{7566AB89-051A-4F08-A0B3-93A6A4B9D649}" dt="2020-04-23T01:04:42.071" v="5884" actId="1076"/>
          <ac:picMkLst>
            <pc:docMk/>
            <pc:sldMk cId="2234217512" sldId="622"/>
            <ac:picMk id="6" creationId="{33E75308-F245-4AFD-8010-33D553A6C457}"/>
          </ac:picMkLst>
        </pc:picChg>
      </pc:sldChg>
      <pc:sldChg chg="modSp">
        <pc:chgData name="Joseph MacAdam" userId="bdcfcd3f-81bf-4584-8271-fe9093ebec4c" providerId="ADAL" clId="{7566AB89-051A-4F08-A0B3-93A6A4B9D649}" dt="2020-04-23T12:07:49.816" v="7083" actId="20577"/>
        <pc:sldMkLst>
          <pc:docMk/>
          <pc:sldMk cId="2596317843" sldId="623"/>
        </pc:sldMkLst>
        <pc:spChg chg="mod">
          <ac:chgData name="Joseph MacAdam" userId="bdcfcd3f-81bf-4584-8271-fe9093ebec4c" providerId="ADAL" clId="{7566AB89-051A-4F08-A0B3-93A6A4B9D649}" dt="2020-04-23T12:07:49.816" v="7083" actId="20577"/>
          <ac:spMkLst>
            <pc:docMk/>
            <pc:sldMk cId="2596317843" sldId="623"/>
            <ac:spMk id="3" creationId="{96BCABDD-B8AE-462A-8F82-80233D4BA7A8}"/>
          </ac:spMkLst>
        </pc:spChg>
      </pc:sldChg>
      <pc:sldChg chg="addSp delSp modSp add">
        <pc:chgData name="Joseph MacAdam" userId="bdcfcd3f-81bf-4584-8271-fe9093ebec4c" providerId="ADAL" clId="{7566AB89-051A-4F08-A0B3-93A6A4B9D649}" dt="2020-04-23T00:59:30.257" v="5566" actId="113"/>
        <pc:sldMkLst>
          <pc:docMk/>
          <pc:sldMk cId="4001912833" sldId="624"/>
        </pc:sldMkLst>
        <pc:spChg chg="mod">
          <ac:chgData name="Joseph MacAdam" userId="bdcfcd3f-81bf-4584-8271-fe9093ebec4c" providerId="ADAL" clId="{7566AB89-051A-4F08-A0B3-93A6A4B9D649}" dt="2020-04-23T00:59:30.257" v="5566" actId="113"/>
          <ac:spMkLst>
            <pc:docMk/>
            <pc:sldMk cId="4001912833" sldId="624"/>
            <ac:spMk id="3" creationId="{5F3310EE-E4C6-40A5-8ECC-84EE6D8FD633}"/>
          </ac:spMkLst>
        </pc:spChg>
        <pc:spChg chg="add mod">
          <ac:chgData name="Joseph MacAdam" userId="bdcfcd3f-81bf-4584-8271-fe9093ebec4c" providerId="ADAL" clId="{7566AB89-051A-4F08-A0B3-93A6A4B9D649}" dt="2020-04-23T00:56:29.447" v="5384" actId="1076"/>
          <ac:spMkLst>
            <pc:docMk/>
            <pc:sldMk cId="4001912833" sldId="624"/>
            <ac:spMk id="7" creationId="{2E7E0551-A806-40F1-9D30-CDD342C0ED72}"/>
          </ac:spMkLst>
        </pc:spChg>
        <pc:spChg chg="add mod">
          <ac:chgData name="Joseph MacAdam" userId="bdcfcd3f-81bf-4584-8271-fe9093ebec4c" providerId="ADAL" clId="{7566AB89-051A-4F08-A0B3-93A6A4B9D649}" dt="2020-04-23T00:56:51.112" v="5411" actId="20577"/>
          <ac:spMkLst>
            <pc:docMk/>
            <pc:sldMk cId="4001912833" sldId="624"/>
            <ac:spMk id="9" creationId="{663ACFD1-9E5A-4204-8550-A67298ABB527}"/>
          </ac:spMkLst>
        </pc:spChg>
        <pc:spChg chg="add mod">
          <ac:chgData name="Joseph MacAdam" userId="bdcfcd3f-81bf-4584-8271-fe9093ebec4c" providerId="ADAL" clId="{7566AB89-051A-4F08-A0B3-93A6A4B9D649}" dt="2020-04-23T00:56:38.351" v="5403" actId="20577"/>
          <ac:spMkLst>
            <pc:docMk/>
            <pc:sldMk cId="4001912833" sldId="624"/>
            <ac:spMk id="12" creationId="{9AD7AD1C-E023-4DAC-A262-23A1A4FA2D3E}"/>
          </ac:spMkLst>
        </pc:spChg>
        <pc:spChg chg="add mod">
          <ac:chgData name="Joseph MacAdam" userId="bdcfcd3f-81bf-4584-8271-fe9093ebec4c" providerId="ADAL" clId="{7566AB89-051A-4F08-A0B3-93A6A4B9D649}" dt="2020-04-23T00:57:16.489" v="5414" actId="571"/>
          <ac:spMkLst>
            <pc:docMk/>
            <pc:sldMk cId="4001912833" sldId="624"/>
            <ac:spMk id="17" creationId="{1F54FD7B-3435-445A-B684-D2D3EB63B9B4}"/>
          </ac:spMkLst>
        </pc:spChg>
        <pc:spChg chg="add mod">
          <ac:chgData name="Joseph MacAdam" userId="bdcfcd3f-81bf-4584-8271-fe9093ebec4c" providerId="ADAL" clId="{7566AB89-051A-4F08-A0B3-93A6A4B9D649}" dt="2020-04-23T00:57:16.489" v="5414" actId="571"/>
          <ac:spMkLst>
            <pc:docMk/>
            <pc:sldMk cId="4001912833" sldId="624"/>
            <ac:spMk id="19" creationId="{ACBB4C3C-3B4F-493E-ABCC-A75C1FF96317}"/>
          </ac:spMkLst>
        </pc:spChg>
        <pc:spChg chg="add mod">
          <ac:chgData name="Joseph MacAdam" userId="bdcfcd3f-81bf-4584-8271-fe9093ebec4c" providerId="ADAL" clId="{7566AB89-051A-4F08-A0B3-93A6A4B9D649}" dt="2020-04-23T00:57:16.489" v="5414" actId="571"/>
          <ac:spMkLst>
            <pc:docMk/>
            <pc:sldMk cId="4001912833" sldId="624"/>
            <ac:spMk id="21" creationId="{CA02C344-4110-4686-9882-F301DDF28344}"/>
          </ac:spMkLst>
        </pc:spChg>
        <pc:spChg chg="add mod">
          <ac:chgData name="Joseph MacAdam" userId="bdcfcd3f-81bf-4584-8271-fe9093ebec4c" providerId="ADAL" clId="{7566AB89-051A-4F08-A0B3-93A6A4B9D649}" dt="2020-04-23T00:57:21.911" v="5416" actId="1076"/>
          <ac:spMkLst>
            <pc:docMk/>
            <pc:sldMk cId="4001912833" sldId="624"/>
            <ac:spMk id="22" creationId="{12D66707-BBD6-43E5-AAA5-7A03F33DB98A}"/>
          </ac:spMkLst>
        </pc:spChg>
        <pc:spChg chg="add mod">
          <ac:chgData name="Joseph MacAdam" userId="bdcfcd3f-81bf-4584-8271-fe9093ebec4c" providerId="ADAL" clId="{7566AB89-051A-4F08-A0B3-93A6A4B9D649}" dt="2020-04-23T00:57:39.343" v="5424" actId="20577"/>
          <ac:spMkLst>
            <pc:docMk/>
            <pc:sldMk cId="4001912833" sldId="624"/>
            <ac:spMk id="24" creationId="{473AD8C0-45B7-40F8-BD4A-034F6FE90C7C}"/>
          </ac:spMkLst>
        </pc:spChg>
        <pc:spChg chg="add mod">
          <ac:chgData name="Joseph MacAdam" userId="bdcfcd3f-81bf-4584-8271-fe9093ebec4c" providerId="ADAL" clId="{7566AB89-051A-4F08-A0B3-93A6A4B9D649}" dt="2020-04-23T00:57:21.911" v="5416" actId="1076"/>
          <ac:spMkLst>
            <pc:docMk/>
            <pc:sldMk cId="4001912833" sldId="624"/>
            <ac:spMk id="27" creationId="{8AAE822A-46DF-4CF4-BB5F-35520F27E404}"/>
          </ac:spMkLst>
        </pc:spChg>
        <pc:picChg chg="add mod">
          <ac:chgData name="Joseph MacAdam" userId="bdcfcd3f-81bf-4584-8271-fe9093ebec4c" providerId="ADAL" clId="{7566AB89-051A-4F08-A0B3-93A6A4B9D649}" dt="2020-04-23T00:55:48.783" v="5359" actId="108"/>
          <ac:picMkLst>
            <pc:docMk/>
            <pc:sldMk cId="4001912833" sldId="624"/>
            <ac:picMk id="4" creationId="{316696B4-875C-41F1-A2A4-436CB4A327D7}"/>
          </ac:picMkLst>
        </pc:picChg>
        <pc:picChg chg="del">
          <ac:chgData name="Joseph MacAdam" userId="bdcfcd3f-81bf-4584-8271-fe9093ebec4c" providerId="ADAL" clId="{7566AB89-051A-4F08-A0B3-93A6A4B9D649}" dt="2020-04-23T00:51:59.023" v="5046" actId="478"/>
          <ac:picMkLst>
            <pc:docMk/>
            <pc:sldMk cId="4001912833" sldId="624"/>
            <ac:picMk id="6" creationId="{13DC9DE5-F239-4F71-BB42-8151A8F8646B}"/>
          </ac:picMkLst>
        </pc:picChg>
        <pc:cxnChg chg="add mod">
          <ac:chgData name="Joseph MacAdam" userId="bdcfcd3f-81bf-4584-8271-fe9093ebec4c" providerId="ADAL" clId="{7566AB89-051A-4F08-A0B3-93A6A4B9D649}" dt="2020-04-23T00:56:48.873" v="5407" actId="14100"/>
          <ac:cxnSpMkLst>
            <pc:docMk/>
            <pc:sldMk cId="4001912833" sldId="624"/>
            <ac:cxnSpMk id="8" creationId="{6B95D788-70AD-4844-9C9B-0A237F39ED8E}"/>
          </ac:cxnSpMkLst>
        </pc:cxnChg>
        <pc:cxnChg chg="add mod">
          <ac:chgData name="Joseph MacAdam" userId="bdcfcd3f-81bf-4584-8271-fe9093ebec4c" providerId="ADAL" clId="{7566AB89-051A-4F08-A0B3-93A6A4B9D649}" dt="2020-04-23T00:56:30.935" v="5385" actId="14100"/>
          <ac:cxnSpMkLst>
            <pc:docMk/>
            <pc:sldMk cId="4001912833" sldId="624"/>
            <ac:cxnSpMk id="10" creationId="{E5118199-01D5-4E58-A562-D1D44292DBCE}"/>
          </ac:cxnSpMkLst>
        </pc:cxnChg>
        <pc:cxnChg chg="add mod">
          <ac:chgData name="Joseph MacAdam" userId="bdcfcd3f-81bf-4584-8271-fe9093ebec4c" providerId="ADAL" clId="{7566AB89-051A-4F08-A0B3-93A6A4B9D649}" dt="2020-04-23T00:57:02.998" v="5412" actId="14100"/>
          <ac:cxnSpMkLst>
            <pc:docMk/>
            <pc:sldMk cId="4001912833" sldId="624"/>
            <ac:cxnSpMk id="11" creationId="{2D645DC2-43C6-469F-A157-7276D98AC872}"/>
          </ac:cxnSpMkLst>
        </pc:cxnChg>
        <pc:cxnChg chg="add mod">
          <ac:chgData name="Joseph MacAdam" userId="bdcfcd3f-81bf-4584-8271-fe9093ebec4c" providerId="ADAL" clId="{7566AB89-051A-4F08-A0B3-93A6A4B9D649}" dt="2020-04-23T00:57:16.489" v="5414" actId="571"/>
          <ac:cxnSpMkLst>
            <pc:docMk/>
            <pc:sldMk cId="4001912833" sldId="624"/>
            <ac:cxnSpMk id="18" creationId="{C4C357DE-A930-475E-B2FD-83FEFEB4E1D2}"/>
          </ac:cxnSpMkLst>
        </pc:cxnChg>
        <pc:cxnChg chg="add mod">
          <ac:chgData name="Joseph MacAdam" userId="bdcfcd3f-81bf-4584-8271-fe9093ebec4c" providerId="ADAL" clId="{7566AB89-051A-4F08-A0B3-93A6A4B9D649}" dt="2020-04-23T00:57:16.489" v="5414" actId="571"/>
          <ac:cxnSpMkLst>
            <pc:docMk/>
            <pc:sldMk cId="4001912833" sldId="624"/>
            <ac:cxnSpMk id="20" creationId="{E9893DEF-EC96-4A6A-AADF-0E9CBE817B31}"/>
          </ac:cxnSpMkLst>
        </pc:cxnChg>
        <pc:cxnChg chg="add mod">
          <ac:chgData name="Joseph MacAdam" userId="bdcfcd3f-81bf-4584-8271-fe9093ebec4c" providerId="ADAL" clId="{7566AB89-051A-4F08-A0B3-93A6A4B9D649}" dt="2020-04-23T00:57:49.063" v="5429" actId="14100"/>
          <ac:cxnSpMkLst>
            <pc:docMk/>
            <pc:sldMk cId="4001912833" sldId="624"/>
            <ac:cxnSpMk id="23" creationId="{E228DAF3-8DBE-41D3-B039-46FD302CEBE9}"/>
          </ac:cxnSpMkLst>
        </pc:cxnChg>
        <pc:cxnChg chg="add mod">
          <ac:chgData name="Joseph MacAdam" userId="bdcfcd3f-81bf-4584-8271-fe9093ebec4c" providerId="ADAL" clId="{7566AB89-051A-4F08-A0B3-93A6A4B9D649}" dt="2020-04-23T00:57:37.102" v="5420" actId="14100"/>
          <ac:cxnSpMkLst>
            <pc:docMk/>
            <pc:sldMk cId="4001912833" sldId="624"/>
            <ac:cxnSpMk id="25" creationId="{94171EAE-161C-4758-ACDF-C7084260203A}"/>
          </ac:cxnSpMkLst>
        </pc:cxnChg>
        <pc:cxnChg chg="add mod">
          <ac:chgData name="Joseph MacAdam" userId="bdcfcd3f-81bf-4584-8271-fe9093ebec4c" providerId="ADAL" clId="{7566AB89-051A-4F08-A0B3-93A6A4B9D649}" dt="2020-04-23T00:57:29.561" v="5418" actId="14100"/>
          <ac:cxnSpMkLst>
            <pc:docMk/>
            <pc:sldMk cId="4001912833" sldId="624"/>
            <ac:cxnSpMk id="26" creationId="{F6660761-2EA8-47CE-9605-7D51C80BFB00}"/>
          </ac:cxnSpMkLst>
        </pc:cxnChg>
      </pc:sldChg>
      <pc:sldChg chg="add del">
        <pc:chgData name="Joseph MacAdam" userId="bdcfcd3f-81bf-4584-8271-fe9093ebec4c" providerId="ADAL" clId="{7566AB89-051A-4F08-A0B3-93A6A4B9D649}" dt="2020-04-23T00:58:05.992" v="5431" actId="2696"/>
        <pc:sldMkLst>
          <pc:docMk/>
          <pc:sldMk cId="568122802" sldId="625"/>
        </pc:sldMkLst>
      </pc:sldChg>
      <pc:sldChg chg="addSp modSp add modAnim">
        <pc:chgData name="Joseph MacAdam" userId="bdcfcd3f-81bf-4584-8271-fe9093ebec4c" providerId="ADAL" clId="{7566AB89-051A-4F08-A0B3-93A6A4B9D649}" dt="2020-04-23T12:03:45.224" v="6548" actId="1076"/>
        <pc:sldMkLst>
          <pc:docMk/>
          <pc:sldMk cId="4159113816" sldId="625"/>
        </pc:sldMkLst>
        <pc:spChg chg="mod">
          <ac:chgData name="Joseph MacAdam" userId="bdcfcd3f-81bf-4584-8271-fe9093ebec4c" providerId="ADAL" clId="{7566AB89-051A-4F08-A0B3-93A6A4B9D649}" dt="2020-04-23T01:03:33.472" v="5788" actId="20577"/>
          <ac:spMkLst>
            <pc:docMk/>
            <pc:sldMk cId="4159113816" sldId="625"/>
            <ac:spMk id="2" creationId="{FC07AEDD-34BD-4678-9AC4-8570B9AC2B32}"/>
          </ac:spMkLst>
        </pc:spChg>
        <pc:spChg chg="mod">
          <ac:chgData name="Joseph MacAdam" userId="bdcfcd3f-81bf-4584-8271-fe9093ebec4c" providerId="ADAL" clId="{7566AB89-051A-4F08-A0B3-93A6A4B9D649}" dt="2020-04-23T12:03:41.123" v="6547" actId="20577"/>
          <ac:spMkLst>
            <pc:docMk/>
            <pc:sldMk cId="4159113816" sldId="625"/>
            <ac:spMk id="3" creationId="{29D8F1E4-71F9-4035-9104-6CBC07F1471E}"/>
          </ac:spMkLst>
        </pc:spChg>
        <pc:spChg chg="add">
          <ac:chgData name="Joseph MacAdam" userId="bdcfcd3f-81bf-4584-8271-fe9093ebec4c" providerId="ADAL" clId="{7566AB89-051A-4F08-A0B3-93A6A4B9D649}" dt="2020-04-23T12:00:45.664" v="6467"/>
          <ac:spMkLst>
            <pc:docMk/>
            <pc:sldMk cId="4159113816" sldId="625"/>
            <ac:spMk id="4" creationId="{9EB08438-0762-4292-8FF7-3E3ECCF6A2B2}"/>
          </ac:spMkLst>
        </pc:spChg>
        <pc:spChg chg="add mod">
          <ac:chgData name="Joseph MacAdam" userId="bdcfcd3f-81bf-4584-8271-fe9093ebec4c" providerId="ADAL" clId="{7566AB89-051A-4F08-A0B3-93A6A4B9D649}" dt="2020-04-23T12:02:55.489" v="6504" actId="14100"/>
          <ac:spMkLst>
            <pc:docMk/>
            <pc:sldMk cId="4159113816" sldId="625"/>
            <ac:spMk id="5" creationId="{E3B53691-4118-42DC-9BAD-8B512CA3FF67}"/>
          </ac:spMkLst>
        </pc:spChg>
        <pc:spChg chg="add mod">
          <ac:chgData name="Joseph MacAdam" userId="bdcfcd3f-81bf-4584-8271-fe9093ebec4c" providerId="ADAL" clId="{7566AB89-051A-4F08-A0B3-93A6A4B9D649}" dt="2020-04-23T12:02:46.256" v="6498" actId="1076"/>
          <ac:spMkLst>
            <pc:docMk/>
            <pc:sldMk cId="4159113816" sldId="625"/>
            <ac:spMk id="6" creationId="{DE27BEED-4B36-45DF-8407-E7C4407D78DF}"/>
          </ac:spMkLst>
        </pc:spChg>
        <pc:spChg chg="add mod">
          <ac:chgData name="Joseph MacAdam" userId="bdcfcd3f-81bf-4584-8271-fe9093ebec4c" providerId="ADAL" clId="{7566AB89-051A-4F08-A0B3-93A6A4B9D649}" dt="2020-04-23T12:01:02.441" v="6476" actId="14100"/>
          <ac:spMkLst>
            <pc:docMk/>
            <pc:sldMk cId="4159113816" sldId="625"/>
            <ac:spMk id="7" creationId="{AC2976DA-CC68-4A46-84D2-C0F290BF1382}"/>
          </ac:spMkLst>
        </pc:spChg>
        <pc:spChg chg="add mod">
          <ac:chgData name="Joseph MacAdam" userId="bdcfcd3f-81bf-4584-8271-fe9093ebec4c" providerId="ADAL" clId="{7566AB89-051A-4F08-A0B3-93A6A4B9D649}" dt="2020-04-23T12:03:45.224" v="6548" actId="1076"/>
          <ac:spMkLst>
            <pc:docMk/>
            <pc:sldMk cId="4159113816" sldId="625"/>
            <ac:spMk id="8" creationId="{23BFE891-F031-46C2-88CC-8EA108F8BAE4}"/>
          </ac:spMkLst>
        </pc:spChg>
        <pc:spChg chg="add mod">
          <ac:chgData name="Joseph MacAdam" userId="bdcfcd3f-81bf-4584-8271-fe9093ebec4c" providerId="ADAL" clId="{7566AB89-051A-4F08-A0B3-93A6A4B9D649}" dt="2020-04-23T12:01:12.496" v="6482" actId="14100"/>
          <ac:spMkLst>
            <pc:docMk/>
            <pc:sldMk cId="4159113816" sldId="625"/>
            <ac:spMk id="9" creationId="{DCF1BE67-2AEF-472A-A01B-22DB88419D6E}"/>
          </ac:spMkLst>
        </pc:spChg>
      </pc:sldChg>
      <pc:sldChg chg="modSp">
        <pc:chgData name="Joseph MacAdam" userId="bdcfcd3f-81bf-4584-8271-fe9093ebec4c" providerId="ADAL" clId="{7566AB89-051A-4F08-A0B3-93A6A4B9D649}" dt="2020-04-24T20:26:00.782" v="10844" actId="27636"/>
        <pc:sldMkLst>
          <pc:docMk/>
          <pc:sldMk cId="2551424344" sldId="626"/>
        </pc:sldMkLst>
        <pc:spChg chg="mod">
          <ac:chgData name="Joseph MacAdam" userId="bdcfcd3f-81bf-4584-8271-fe9093ebec4c" providerId="ADAL" clId="{7566AB89-051A-4F08-A0B3-93A6A4B9D649}" dt="2020-04-24T12:50:31.045" v="10643" actId="20577"/>
          <ac:spMkLst>
            <pc:docMk/>
            <pc:sldMk cId="2551424344" sldId="626"/>
            <ac:spMk id="2" creationId="{1EB03257-096E-4517-BBDA-7A719B18CBA6}"/>
          </ac:spMkLst>
        </pc:spChg>
        <pc:spChg chg="mod">
          <ac:chgData name="Joseph MacAdam" userId="bdcfcd3f-81bf-4584-8271-fe9093ebec4c" providerId="ADAL" clId="{7566AB89-051A-4F08-A0B3-93A6A4B9D649}" dt="2020-04-24T20:26:00.782" v="10844" actId="27636"/>
          <ac:spMkLst>
            <pc:docMk/>
            <pc:sldMk cId="2551424344" sldId="626"/>
            <ac:spMk id="3" creationId="{B54779DC-F7E3-4B10-B658-C1D89A3AEEF4}"/>
          </ac:spMkLst>
        </pc:spChg>
      </pc:sldChg>
      <pc:sldChg chg="addSp modSp add">
        <pc:chgData name="Joseph MacAdam" userId="bdcfcd3f-81bf-4584-8271-fe9093ebec4c" providerId="ADAL" clId="{7566AB89-051A-4F08-A0B3-93A6A4B9D649}" dt="2020-04-23T13:17:46.859" v="7705" actId="207"/>
        <pc:sldMkLst>
          <pc:docMk/>
          <pc:sldMk cId="2673300512" sldId="627"/>
        </pc:sldMkLst>
        <pc:spChg chg="mod">
          <ac:chgData name="Joseph MacAdam" userId="bdcfcd3f-81bf-4584-8271-fe9093ebec4c" providerId="ADAL" clId="{7566AB89-051A-4F08-A0B3-93A6A4B9D649}" dt="2020-04-23T12:55:25.414" v="7117" actId="20577"/>
          <ac:spMkLst>
            <pc:docMk/>
            <pc:sldMk cId="2673300512" sldId="627"/>
            <ac:spMk id="2" creationId="{AC81A400-8798-4B55-B842-3F811CAA6F50}"/>
          </ac:spMkLst>
        </pc:spChg>
        <pc:spChg chg="mod">
          <ac:chgData name="Joseph MacAdam" userId="bdcfcd3f-81bf-4584-8271-fe9093ebec4c" providerId="ADAL" clId="{7566AB89-051A-4F08-A0B3-93A6A4B9D649}" dt="2020-04-23T13:17:46.859" v="7705" actId="207"/>
          <ac:spMkLst>
            <pc:docMk/>
            <pc:sldMk cId="2673300512" sldId="627"/>
            <ac:spMk id="3" creationId="{C79226DD-1283-49F3-A463-45359CF15C65}"/>
          </ac:spMkLst>
        </pc:spChg>
        <pc:picChg chg="add mod">
          <ac:chgData name="Joseph MacAdam" userId="bdcfcd3f-81bf-4584-8271-fe9093ebec4c" providerId="ADAL" clId="{7566AB89-051A-4F08-A0B3-93A6A4B9D649}" dt="2020-04-23T13:17:27.908" v="7699" actId="108"/>
          <ac:picMkLst>
            <pc:docMk/>
            <pc:sldMk cId="2673300512" sldId="627"/>
            <ac:picMk id="4" creationId="{B1A213EC-1817-479F-8848-0DC78A4AC312}"/>
          </ac:picMkLst>
        </pc:picChg>
      </pc:sldChg>
      <pc:sldChg chg="addSp delSp modSp add del">
        <pc:chgData name="Joseph MacAdam" userId="bdcfcd3f-81bf-4584-8271-fe9093ebec4c" providerId="ADAL" clId="{7566AB89-051A-4F08-A0B3-93A6A4B9D649}" dt="2020-04-23T12:05:14.536" v="6572" actId="2696"/>
        <pc:sldMkLst>
          <pc:docMk/>
          <pc:sldMk cId="3299420900" sldId="627"/>
        </pc:sldMkLst>
        <pc:spChg chg="mod">
          <ac:chgData name="Joseph MacAdam" userId="bdcfcd3f-81bf-4584-8271-fe9093ebec4c" providerId="ADAL" clId="{7566AB89-051A-4F08-A0B3-93A6A4B9D649}" dt="2020-04-23T12:03:14.529" v="6506"/>
          <ac:spMkLst>
            <pc:docMk/>
            <pc:sldMk cId="3299420900" sldId="627"/>
            <ac:spMk id="2" creationId="{EED70164-D811-4726-BE87-9677352E4C15}"/>
          </ac:spMkLst>
        </pc:spChg>
        <pc:spChg chg="del mod">
          <ac:chgData name="Joseph MacAdam" userId="bdcfcd3f-81bf-4584-8271-fe9093ebec4c" providerId="ADAL" clId="{7566AB89-051A-4F08-A0B3-93A6A4B9D649}" dt="2020-04-23T12:05:12.158" v="6571" actId="478"/>
          <ac:spMkLst>
            <pc:docMk/>
            <pc:sldMk cId="3299420900" sldId="627"/>
            <ac:spMk id="3" creationId="{4F34CECA-08D1-42A4-A1CD-7410A79032DC}"/>
          </ac:spMkLst>
        </pc:spChg>
        <pc:spChg chg="add mod">
          <ac:chgData name="Joseph MacAdam" userId="bdcfcd3f-81bf-4584-8271-fe9093ebec4c" providerId="ADAL" clId="{7566AB89-051A-4F08-A0B3-93A6A4B9D649}" dt="2020-04-23T12:05:12.158" v="6571" actId="478"/>
          <ac:spMkLst>
            <pc:docMk/>
            <pc:sldMk cId="3299420900" sldId="627"/>
            <ac:spMk id="5" creationId="{66256CA6-3370-4EE4-B485-2AFF505A795A}"/>
          </ac:spMkLst>
        </pc:spChg>
      </pc:sldChg>
      <pc:sldChg chg="addSp modSp add modAnim">
        <pc:chgData name="Joseph MacAdam" userId="bdcfcd3f-81bf-4584-8271-fe9093ebec4c" providerId="ADAL" clId="{7566AB89-051A-4F08-A0B3-93A6A4B9D649}" dt="2020-04-23T14:00:13.951" v="9232" actId="1076"/>
        <pc:sldMkLst>
          <pc:docMk/>
          <pc:sldMk cId="184196702" sldId="628"/>
        </pc:sldMkLst>
        <pc:spChg chg="mod">
          <ac:chgData name="Joseph MacAdam" userId="bdcfcd3f-81bf-4584-8271-fe9093ebec4c" providerId="ADAL" clId="{7566AB89-051A-4F08-A0B3-93A6A4B9D649}" dt="2020-04-23T12:55:38.646" v="7147" actId="20577"/>
          <ac:spMkLst>
            <pc:docMk/>
            <pc:sldMk cId="184196702" sldId="628"/>
            <ac:spMk id="2" creationId="{FB4E7421-0A04-4D49-B6D4-761C84E96E6C}"/>
          </ac:spMkLst>
        </pc:spChg>
        <pc:spChg chg="mod">
          <ac:chgData name="Joseph MacAdam" userId="bdcfcd3f-81bf-4584-8271-fe9093ebec4c" providerId="ADAL" clId="{7566AB89-051A-4F08-A0B3-93A6A4B9D649}" dt="2020-04-23T13:59:24.503" v="9211" actId="27636"/>
          <ac:spMkLst>
            <pc:docMk/>
            <pc:sldMk cId="184196702" sldId="628"/>
            <ac:spMk id="3" creationId="{3ADDA39B-C2FB-40EB-A24B-33E675AC4075}"/>
          </ac:spMkLst>
        </pc:spChg>
        <pc:spChg chg="add mod">
          <ac:chgData name="Joseph MacAdam" userId="bdcfcd3f-81bf-4584-8271-fe9093ebec4c" providerId="ADAL" clId="{7566AB89-051A-4F08-A0B3-93A6A4B9D649}" dt="2020-04-23T13:59:40.264" v="9213" actId="14100"/>
          <ac:spMkLst>
            <pc:docMk/>
            <pc:sldMk cId="184196702" sldId="628"/>
            <ac:spMk id="5" creationId="{7AC16097-2CCA-4C27-A516-3433F885AF77}"/>
          </ac:spMkLst>
        </pc:spChg>
        <pc:spChg chg="add mod">
          <ac:chgData name="Joseph MacAdam" userId="bdcfcd3f-81bf-4584-8271-fe9093ebec4c" providerId="ADAL" clId="{7566AB89-051A-4F08-A0B3-93A6A4B9D649}" dt="2020-04-23T13:59:45.848" v="9216" actId="14100"/>
          <ac:spMkLst>
            <pc:docMk/>
            <pc:sldMk cId="184196702" sldId="628"/>
            <ac:spMk id="6" creationId="{6028A861-2929-4661-BB60-184B81B87907}"/>
          </ac:spMkLst>
        </pc:spChg>
        <pc:spChg chg="add mod">
          <ac:chgData name="Joseph MacAdam" userId="bdcfcd3f-81bf-4584-8271-fe9093ebec4c" providerId="ADAL" clId="{7566AB89-051A-4F08-A0B3-93A6A4B9D649}" dt="2020-04-23T13:59:51.070" v="9218" actId="1076"/>
          <ac:spMkLst>
            <pc:docMk/>
            <pc:sldMk cId="184196702" sldId="628"/>
            <ac:spMk id="7" creationId="{5A86BF40-82AC-41E5-92A4-2CF19BAB6205}"/>
          </ac:spMkLst>
        </pc:spChg>
        <pc:spChg chg="add mod">
          <ac:chgData name="Joseph MacAdam" userId="bdcfcd3f-81bf-4584-8271-fe9093ebec4c" providerId="ADAL" clId="{7566AB89-051A-4F08-A0B3-93A6A4B9D649}" dt="2020-04-23T13:59:55.647" v="9221" actId="14100"/>
          <ac:spMkLst>
            <pc:docMk/>
            <pc:sldMk cId="184196702" sldId="628"/>
            <ac:spMk id="8" creationId="{692C215D-1002-4CC4-BC61-59CBA7BA8533}"/>
          </ac:spMkLst>
        </pc:spChg>
        <pc:spChg chg="add mod">
          <ac:chgData name="Joseph MacAdam" userId="bdcfcd3f-81bf-4584-8271-fe9093ebec4c" providerId="ADAL" clId="{7566AB89-051A-4F08-A0B3-93A6A4B9D649}" dt="2020-04-23T14:00:01.512" v="9224" actId="14100"/>
          <ac:spMkLst>
            <pc:docMk/>
            <pc:sldMk cId="184196702" sldId="628"/>
            <ac:spMk id="9" creationId="{00219310-90F6-4458-9032-B01DF4E03E65}"/>
          </ac:spMkLst>
        </pc:spChg>
        <pc:spChg chg="add mod">
          <ac:chgData name="Joseph MacAdam" userId="bdcfcd3f-81bf-4584-8271-fe9093ebec4c" providerId="ADAL" clId="{7566AB89-051A-4F08-A0B3-93A6A4B9D649}" dt="2020-04-23T14:00:07.983" v="9228" actId="14100"/>
          <ac:spMkLst>
            <pc:docMk/>
            <pc:sldMk cId="184196702" sldId="628"/>
            <ac:spMk id="10" creationId="{6119905E-F8E9-4CA6-91C2-C2335A917770}"/>
          </ac:spMkLst>
        </pc:spChg>
        <pc:spChg chg="add mod">
          <ac:chgData name="Joseph MacAdam" userId="bdcfcd3f-81bf-4584-8271-fe9093ebec4c" providerId="ADAL" clId="{7566AB89-051A-4F08-A0B3-93A6A4B9D649}" dt="2020-04-23T14:00:11.231" v="9230" actId="1076"/>
          <ac:spMkLst>
            <pc:docMk/>
            <pc:sldMk cId="184196702" sldId="628"/>
            <ac:spMk id="11" creationId="{344592C1-5F1B-47B2-A1C1-00EBE19C4D2D}"/>
          </ac:spMkLst>
        </pc:spChg>
        <pc:spChg chg="add mod">
          <ac:chgData name="Joseph MacAdam" userId="bdcfcd3f-81bf-4584-8271-fe9093ebec4c" providerId="ADAL" clId="{7566AB89-051A-4F08-A0B3-93A6A4B9D649}" dt="2020-04-23T14:00:13.951" v="9232" actId="1076"/>
          <ac:spMkLst>
            <pc:docMk/>
            <pc:sldMk cId="184196702" sldId="628"/>
            <ac:spMk id="12" creationId="{3DE04C58-317D-4E58-8F42-F6C94E8CD84C}"/>
          </ac:spMkLst>
        </pc:spChg>
        <pc:picChg chg="add mod">
          <ac:chgData name="Joseph MacAdam" userId="bdcfcd3f-81bf-4584-8271-fe9093ebec4c" providerId="ADAL" clId="{7566AB89-051A-4F08-A0B3-93A6A4B9D649}" dt="2020-04-23T13:58:26.280" v="9102" actId="108"/>
          <ac:picMkLst>
            <pc:docMk/>
            <pc:sldMk cId="184196702" sldId="628"/>
            <ac:picMk id="4" creationId="{F0C92D5A-84EA-4AE1-9CC1-99C021C94C5C}"/>
          </ac:picMkLst>
        </pc:picChg>
      </pc:sldChg>
      <pc:sldChg chg="modSp add">
        <pc:chgData name="Joseph MacAdam" userId="bdcfcd3f-81bf-4584-8271-fe9093ebec4c" providerId="ADAL" clId="{7566AB89-051A-4F08-A0B3-93A6A4B9D649}" dt="2020-04-24T20:27:03.754" v="10867" actId="20577"/>
        <pc:sldMkLst>
          <pc:docMk/>
          <pc:sldMk cId="3864406793" sldId="629"/>
        </pc:sldMkLst>
        <pc:spChg chg="mod">
          <ac:chgData name="Joseph MacAdam" userId="bdcfcd3f-81bf-4584-8271-fe9093ebec4c" providerId="ADAL" clId="{7566AB89-051A-4F08-A0B3-93A6A4B9D649}" dt="2020-04-23T12:55:53.101" v="7198" actId="20577"/>
          <ac:spMkLst>
            <pc:docMk/>
            <pc:sldMk cId="3864406793" sldId="629"/>
            <ac:spMk id="2" creationId="{282EE3C5-AFA4-4D0F-963D-138BADCE38AE}"/>
          </ac:spMkLst>
        </pc:spChg>
        <pc:spChg chg="mod">
          <ac:chgData name="Joseph MacAdam" userId="bdcfcd3f-81bf-4584-8271-fe9093ebec4c" providerId="ADAL" clId="{7566AB89-051A-4F08-A0B3-93A6A4B9D649}" dt="2020-04-24T20:27:03.754" v="10867" actId="20577"/>
          <ac:spMkLst>
            <pc:docMk/>
            <pc:sldMk cId="3864406793" sldId="629"/>
            <ac:spMk id="3" creationId="{D4845B78-ADBA-4FE6-8E16-7D56093377DE}"/>
          </ac:spMkLst>
        </pc:spChg>
      </pc:sldChg>
      <pc:sldChg chg="addSp delSp modSp add">
        <pc:chgData name="Joseph MacAdam" userId="bdcfcd3f-81bf-4584-8271-fe9093ebec4c" providerId="ADAL" clId="{7566AB89-051A-4F08-A0B3-93A6A4B9D649}" dt="2020-04-23T14:31:32.108" v="10602" actId="14100"/>
        <pc:sldMkLst>
          <pc:docMk/>
          <pc:sldMk cId="409800748" sldId="630"/>
        </pc:sldMkLst>
        <pc:spChg chg="mod">
          <ac:chgData name="Joseph MacAdam" userId="bdcfcd3f-81bf-4584-8271-fe9093ebec4c" providerId="ADAL" clId="{7566AB89-051A-4F08-A0B3-93A6A4B9D649}" dt="2020-04-23T13:22:51.548" v="8024" actId="14100"/>
          <ac:spMkLst>
            <pc:docMk/>
            <pc:sldMk cId="409800748" sldId="630"/>
            <ac:spMk id="3" creationId="{C79226DD-1283-49F3-A463-45359CF15C65}"/>
          </ac:spMkLst>
        </pc:spChg>
        <pc:spChg chg="add mod">
          <ac:chgData name="Joseph MacAdam" userId="bdcfcd3f-81bf-4584-8271-fe9093ebec4c" providerId="ADAL" clId="{7566AB89-051A-4F08-A0B3-93A6A4B9D649}" dt="2020-04-23T13:22:15.061" v="8021" actId="2711"/>
          <ac:spMkLst>
            <pc:docMk/>
            <pc:sldMk cId="409800748" sldId="630"/>
            <ac:spMk id="6" creationId="{C9420159-3818-4ED9-A8DA-929A90F03E86}"/>
          </ac:spMkLst>
        </pc:spChg>
        <pc:spChg chg="add mod">
          <ac:chgData name="Joseph MacAdam" userId="bdcfcd3f-81bf-4584-8271-fe9093ebec4c" providerId="ADAL" clId="{7566AB89-051A-4F08-A0B3-93A6A4B9D649}" dt="2020-04-23T13:24:16.669" v="8135" actId="1076"/>
          <ac:spMkLst>
            <pc:docMk/>
            <pc:sldMk cId="409800748" sldId="630"/>
            <ac:spMk id="10" creationId="{0716706D-7EA3-4A0F-9B72-294004921351}"/>
          </ac:spMkLst>
        </pc:spChg>
        <pc:picChg chg="del">
          <ac:chgData name="Joseph MacAdam" userId="bdcfcd3f-81bf-4584-8271-fe9093ebec4c" providerId="ADAL" clId="{7566AB89-051A-4F08-A0B3-93A6A4B9D649}" dt="2020-04-23T13:21:35.716" v="7978" actId="478"/>
          <ac:picMkLst>
            <pc:docMk/>
            <pc:sldMk cId="409800748" sldId="630"/>
            <ac:picMk id="4" creationId="{B1A213EC-1817-479F-8848-0DC78A4AC312}"/>
          </ac:picMkLst>
        </pc:picChg>
        <pc:picChg chg="add mod">
          <ac:chgData name="Joseph MacAdam" userId="bdcfcd3f-81bf-4584-8271-fe9093ebec4c" providerId="ADAL" clId="{7566AB89-051A-4F08-A0B3-93A6A4B9D649}" dt="2020-04-23T13:21:52.851" v="7984" actId="1076"/>
          <ac:picMkLst>
            <pc:docMk/>
            <pc:sldMk cId="409800748" sldId="630"/>
            <ac:picMk id="5" creationId="{11024DEC-2DE3-40C9-9602-4250822D539E}"/>
          </ac:picMkLst>
        </pc:picChg>
        <pc:cxnChg chg="add mod">
          <ac:chgData name="Joseph MacAdam" userId="bdcfcd3f-81bf-4584-8271-fe9093ebec4c" providerId="ADAL" clId="{7566AB89-051A-4F08-A0B3-93A6A4B9D649}" dt="2020-04-23T13:22:22.252" v="8023" actId="14100"/>
          <ac:cxnSpMkLst>
            <pc:docMk/>
            <pc:sldMk cId="409800748" sldId="630"/>
            <ac:cxnSpMk id="7" creationId="{5EC68839-A86B-4BA1-9A74-81CB0A6723E9}"/>
          </ac:cxnSpMkLst>
        </pc:cxnChg>
        <pc:cxnChg chg="add mod">
          <ac:chgData name="Joseph MacAdam" userId="bdcfcd3f-81bf-4584-8271-fe9093ebec4c" providerId="ADAL" clId="{7566AB89-051A-4F08-A0B3-93A6A4B9D649}" dt="2020-04-23T14:31:32.108" v="10602" actId="14100"/>
          <ac:cxnSpMkLst>
            <pc:docMk/>
            <pc:sldMk cId="409800748" sldId="630"/>
            <ac:cxnSpMk id="11" creationId="{29F40A26-9D13-4B86-86C3-942B33675A15}"/>
          </ac:cxnSpMkLst>
        </pc:cxnChg>
      </pc:sldChg>
      <pc:sldChg chg="addSp delSp modSp add">
        <pc:chgData name="Joseph MacAdam" userId="bdcfcd3f-81bf-4584-8271-fe9093ebec4c" providerId="ADAL" clId="{7566AB89-051A-4F08-A0B3-93A6A4B9D649}" dt="2020-04-23T14:31:05.383" v="10599" actId="207"/>
        <pc:sldMkLst>
          <pc:docMk/>
          <pc:sldMk cId="1330217144" sldId="631"/>
        </pc:sldMkLst>
        <pc:spChg chg="mod">
          <ac:chgData name="Joseph MacAdam" userId="bdcfcd3f-81bf-4584-8271-fe9093ebec4c" providerId="ADAL" clId="{7566AB89-051A-4F08-A0B3-93A6A4B9D649}" dt="2020-04-23T14:31:05.383" v="10599" actId="207"/>
          <ac:spMkLst>
            <pc:docMk/>
            <pc:sldMk cId="1330217144" sldId="631"/>
            <ac:spMk id="3" creationId="{C79226DD-1283-49F3-A463-45359CF15C65}"/>
          </ac:spMkLst>
        </pc:spChg>
        <pc:spChg chg="del">
          <ac:chgData name="Joseph MacAdam" userId="bdcfcd3f-81bf-4584-8271-fe9093ebec4c" providerId="ADAL" clId="{7566AB89-051A-4F08-A0B3-93A6A4B9D649}" dt="2020-04-23T13:24:50.414" v="8140" actId="478"/>
          <ac:spMkLst>
            <pc:docMk/>
            <pc:sldMk cId="1330217144" sldId="631"/>
            <ac:spMk id="6" creationId="{C9420159-3818-4ED9-A8DA-929A90F03E86}"/>
          </ac:spMkLst>
        </pc:spChg>
        <pc:spChg chg="del">
          <ac:chgData name="Joseph MacAdam" userId="bdcfcd3f-81bf-4584-8271-fe9093ebec4c" providerId="ADAL" clId="{7566AB89-051A-4F08-A0B3-93A6A4B9D649}" dt="2020-04-23T13:24:46.869" v="8137" actId="478"/>
          <ac:spMkLst>
            <pc:docMk/>
            <pc:sldMk cId="1330217144" sldId="631"/>
            <ac:spMk id="10" creationId="{0716706D-7EA3-4A0F-9B72-294004921351}"/>
          </ac:spMkLst>
        </pc:spChg>
        <pc:picChg chg="add mod">
          <ac:chgData name="Joseph MacAdam" userId="bdcfcd3f-81bf-4584-8271-fe9093ebec4c" providerId="ADAL" clId="{7566AB89-051A-4F08-A0B3-93A6A4B9D649}" dt="2020-04-23T13:32:10.535" v="8359" actId="1076"/>
          <ac:picMkLst>
            <pc:docMk/>
            <pc:sldMk cId="1330217144" sldId="631"/>
            <ac:picMk id="4" creationId="{E8278B2A-3382-4EB6-8227-F1A66EA46FF9}"/>
          </ac:picMkLst>
        </pc:picChg>
        <pc:picChg chg="del">
          <ac:chgData name="Joseph MacAdam" userId="bdcfcd3f-81bf-4584-8271-fe9093ebec4c" providerId="ADAL" clId="{7566AB89-051A-4F08-A0B3-93A6A4B9D649}" dt="2020-04-23T13:24:48.630" v="8138" actId="478"/>
          <ac:picMkLst>
            <pc:docMk/>
            <pc:sldMk cId="1330217144" sldId="631"/>
            <ac:picMk id="5" creationId="{11024DEC-2DE3-40C9-9602-4250822D539E}"/>
          </ac:picMkLst>
        </pc:picChg>
        <pc:picChg chg="add mod">
          <ac:chgData name="Joseph MacAdam" userId="bdcfcd3f-81bf-4584-8271-fe9093ebec4c" providerId="ADAL" clId="{7566AB89-051A-4F08-A0B3-93A6A4B9D649}" dt="2020-04-23T13:32:17.832" v="8363" actId="108"/>
          <ac:picMkLst>
            <pc:docMk/>
            <pc:sldMk cId="1330217144" sldId="631"/>
            <ac:picMk id="8" creationId="{DE261419-E1DF-4BF7-8F20-4EFF71AFA052}"/>
          </ac:picMkLst>
        </pc:picChg>
        <pc:picChg chg="add mod">
          <ac:chgData name="Joseph MacAdam" userId="bdcfcd3f-81bf-4584-8271-fe9093ebec4c" providerId="ADAL" clId="{7566AB89-051A-4F08-A0B3-93A6A4B9D649}" dt="2020-04-23T13:52:12.614" v="8526" actId="108"/>
          <ac:picMkLst>
            <pc:docMk/>
            <pc:sldMk cId="1330217144" sldId="631"/>
            <ac:picMk id="9" creationId="{C000FBAD-D9F8-42D8-93E2-D313EAAD6226}"/>
          </ac:picMkLst>
        </pc:picChg>
        <pc:cxnChg chg="del mod">
          <ac:chgData name="Joseph MacAdam" userId="bdcfcd3f-81bf-4584-8271-fe9093ebec4c" providerId="ADAL" clId="{7566AB89-051A-4F08-A0B3-93A6A4B9D649}" dt="2020-04-23T13:24:49.493" v="8139" actId="478"/>
          <ac:cxnSpMkLst>
            <pc:docMk/>
            <pc:sldMk cId="1330217144" sldId="631"/>
            <ac:cxnSpMk id="7" creationId="{5EC68839-A86B-4BA1-9A74-81CB0A6723E9}"/>
          </ac:cxnSpMkLst>
        </pc:cxnChg>
      </pc:sldChg>
      <pc:sldChg chg="addSp modSp add modAnim">
        <pc:chgData name="Joseph MacAdam" userId="bdcfcd3f-81bf-4584-8271-fe9093ebec4c" providerId="ADAL" clId="{7566AB89-051A-4F08-A0B3-93A6A4B9D649}" dt="2020-04-23T14:30:59.885" v="10598" actId="1076"/>
        <pc:sldMkLst>
          <pc:docMk/>
          <pc:sldMk cId="4093404787" sldId="632"/>
        </pc:sldMkLst>
        <pc:spChg chg="mod">
          <ac:chgData name="Joseph MacAdam" userId="bdcfcd3f-81bf-4584-8271-fe9093ebec4c" providerId="ADAL" clId="{7566AB89-051A-4F08-A0B3-93A6A4B9D649}" dt="2020-04-23T14:00:36.407" v="9261" actId="20577"/>
          <ac:spMkLst>
            <pc:docMk/>
            <pc:sldMk cId="4093404787" sldId="632"/>
            <ac:spMk id="2" creationId="{C5136E40-E9A3-4310-9FC4-F0BA88440911}"/>
          </ac:spMkLst>
        </pc:spChg>
        <pc:spChg chg="mod">
          <ac:chgData name="Joseph MacAdam" userId="bdcfcd3f-81bf-4584-8271-fe9093ebec4c" providerId="ADAL" clId="{7566AB89-051A-4F08-A0B3-93A6A4B9D649}" dt="2020-04-23T14:30:58.386" v="10597" actId="207"/>
          <ac:spMkLst>
            <pc:docMk/>
            <pc:sldMk cId="4093404787" sldId="632"/>
            <ac:spMk id="3" creationId="{058CCBBA-BBD9-4CB8-84CE-A35121A575C1}"/>
          </ac:spMkLst>
        </pc:spChg>
        <pc:spChg chg="add mod">
          <ac:chgData name="Joseph MacAdam" userId="bdcfcd3f-81bf-4584-8271-fe9093ebec4c" providerId="ADAL" clId="{7566AB89-051A-4F08-A0B3-93A6A4B9D649}" dt="2020-04-23T14:09:29.158" v="10012" actId="1035"/>
          <ac:spMkLst>
            <pc:docMk/>
            <pc:sldMk cId="4093404787" sldId="632"/>
            <ac:spMk id="6" creationId="{C26E9D41-3B35-417E-A9B2-57A8AE765FEF}"/>
          </ac:spMkLst>
        </pc:spChg>
        <pc:spChg chg="add mod">
          <ac:chgData name="Joseph MacAdam" userId="bdcfcd3f-81bf-4584-8271-fe9093ebec4c" providerId="ADAL" clId="{7566AB89-051A-4F08-A0B3-93A6A4B9D649}" dt="2020-04-23T14:09:42.759" v="10017" actId="14100"/>
          <ac:spMkLst>
            <pc:docMk/>
            <pc:sldMk cId="4093404787" sldId="632"/>
            <ac:spMk id="7" creationId="{63333E1D-803F-4255-9C1F-1AAF3C328FDF}"/>
          </ac:spMkLst>
        </pc:spChg>
        <pc:spChg chg="add mod">
          <ac:chgData name="Joseph MacAdam" userId="bdcfcd3f-81bf-4584-8271-fe9093ebec4c" providerId="ADAL" clId="{7566AB89-051A-4F08-A0B3-93A6A4B9D649}" dt="2020-04-23T14:30:59.885" v="10598" actId="1076"/>
          <ac:spMkLst>
            <pc:docMk/>
            <pc:sldMk cId="4093404787" sldId="632"/>
            <ac:spMk id="8" creationId="{440A5F42-0EAD-4146-88BC-26B4BBBCAE27}"/>
          </ac:spMkLst>
        </pc:spChg>
        <pc:spChg chg="add mod">
          <ac:chgData name="Joseph MacAdam" userId="bdcfcd3f-81bf-4584-8271-fe9093ebec4c" providerId="ADAL" clId="{7566AB89-051A-4F08-A0B3-93A6A4B9D649}" dt="2020-04-23T14:09:59.879" v="10023" actId="14100"/>
          <ac:spMkLst>
            <pc:docMk/>
            <pc:sldMk cId="4093404787" sldId="632"/>
            <ac:spMk id="9" creationId="{1164015E-F9D9-41B2-B933-AC12262A7543}"/>
          </ac:spMkLst>
        </pc:spChg>
        <pc:spChg chg="add mod">
          <ac:chgData name="Joseph MacAdam" userId="bdcfcd3f-81bf-4584-8271-fe9093ebec4c" providerId="ADAL" clId="{7566AB89-051A-4F08-A0B3-93A6A4B9D649}" dt="2020-04-23T14:10:07.311" v="10026" actId="14100"/>
          <ac:spMkLst>
            <pc:docMk/>
            <pc:sldMk cId="4093404787" sldId="632"/>
            <ac:spMk id="10" creationId="{4816591D-C297-4BE0-A2EB-12F732BA6F9E}"/>
          </ac:spMkLst>
        </pc:spChg>
        <pc:spChg chg="add mod">
          <ac:chgData name="Joseph MacAdam" userId="bdcfcd3f-81bf-4584-8271-fe9093ebec4c" providerId="ADAL" clId="{7566AB89-051A-4F08-A0B3-93A6A4B9D649}" dt="2020-04-23T14:10:12.599" v="10029" actId="14100"/>
          <ac:spMkLst>
            <pc:docMk/>
            <pc:sldMk cId="4093404787" sldId="632"/>
            <ac:spMk id="11" creationId="{A6FE049B-29BF-4EA3-99F4-B9C6B0B8A337}"/>
          </ac:spMkLst>
        </pc:spChg>
        <pc:picChg chg="add mod">
          <ac:chgData name="Joseph MacAdam" userId="bdcfcd3f-81bf-4584-8271-fe9093ebec4c" providerId="ADAL" clId="{7566AB89-051A-4F08-A0B3-93A6A4B9D649}" dt="2020-04-23T14:09:34.758" v="10015" actId="1076"/>
          <ac:picMkLst>
            <pc:docMk/>
            <pc:sldMk cId="4093404787" sldId="632"/>
            <ac:picMk id="4" creationId="{E9CF9820-5D79-42AF-845A-A0ABB6EB1D1F}"/>
          </ac:picMkLst>
        </pc:picChg>
        <pc:picChg chg="add mod">
          <ac:chgData name="Joseph MacAdam" userId="bdcfcd3f-81bf-4584-8271-fe9093ebec4c" providerId="ADAL" clId="{7566AB89-051A-4F08-A0B3-93A6A4B9D649}" dt="2020-04-23T14:09:00.967" v="9998" actId="108"/>
          <ac:picMkLst>
            <pc:docMk/>
            <pc:sldMk cId="4093404787" sldId="632"/>
            <ac:picMk id="5" creationId="{B3DEB0BF-35CF-4B7E-A99B-FFC5C9CB896E}"/>
          </ac:picMkLst>
        </pc:picChg>
      </pc:sldChg>
    </pc:docChg>
  </pc:docChgLst>
  <pc:docChgLst>
    <pc:chgData name="Tommy Gober" userId="S::tommy.gober@cyber.org::df822f60-4ab3-425c-ad52-a4a61a9d00cb" providerId="AD" clId="Web-{4CECFF11-4216-1F90-A9A5-742EEA9458B9}"/>
    <pc:docChg chg="modSld">
      <pc:chgData name="Tommy Gober" userId="S::tommy.gober@cyber.org::df822f60-4ab3-425c-ad52-a4a61a9d00cb" providerId="AD" clId="Web-{4CECFF11-4216-1F90-A9A5-742EEA9458B9}" dt="2020-03-19T19:42:33.652" v="1"/>
      <pc:docMkLst>
        <pc:docMk/>
      </pc:docMkLst>
      <pc:sldChg chg="delSp modSp">
        <pc:chgData name="Tommy Gober" userId="S::tommy.gober@cyber.org::df822f60-4ab3-425c-ad52-a4a61a9d00cb" providerId="AD" clId="Web-{4CECFF11-4216-1F90-A9A5-742EEA9458B9}" dt="2020-03-19T19:42:33.652" v="1"/>
        <pc:sldMkLst>
          <pc:docMk/>
          <pc:sldMk cId="0" sldId="256"/>
        </pc:sldMkLst>
        <pc:picChg chg="del mod">
          <ac:chgData name="Tommy Gober" userId="S::tommy.gober@cyber.org::df822f60-4ab3-425c-ad52-a4a61a9d00cb" providerId="AD" clId="Web-{4CECFF11-4216-1F90-A9A5-742EEA9458B9}" dt="2020-03-19T19:42:33.652" v="1"/>
          <ac:picMkLst>
            <pc:docMk/>
            <pc:sldMk cId="0" sldId="256"/>
            <ac:picMk id="4" creationId="{ACCB5222-95FB-4426-815D-3A37BED484FB}"/>
          </ac:picMkLst>
        </pc:picChg>
      </pc:sldChg>
    </pc:docChg>
  </pc:docChgLst>
  <pc:docChgLst>
    <pc:chgData name="Joseph MacAdam" userId="bdcfcd3f-81bf-4584-8271-fe9093ebec4c" providerId="ADAL" clId="{2968C85A-6541-4384-8B96-83AEC51D0CBD}"/>
    <pc:docChg chg="custSel modMainMaster">
      <pc:chgData name="Joseph MacAdam" userId="bdcfcd3f-81bf-4584-8271-fe9093ebec4c" providerId="ADAL" clId="{2968C85A-6541-4384-8B96-83AEC51D0CBD}" dt="2020-04-22T12:21:26.034" v="1"/>
      <pc:docMkLst>
        <pc:docMk/>
      </pc:docMkLst>
      <pc:sldMasterChg chg="modSldLayout">
        <pc:chgData name="Joseph MacAdam" userId="bdcfcd3f-81bf-4584-8271-fe9093ebec4c" providerId="ADAL" clId="{2968C85A-6541-4384-8B96-83AEC51D0CBD}" dt="2020-04-22T12:21:26.034" v="1"/>
        <pc:sldMasterMkLst>
          <pc:docMk/>
          <pc:sldMasterMk cId="0" sldId="2147483648"/>
        </pc:sldMasterMkLst>
        <pc:sldLayoutChg chg="addSp delSp">
          <pc:chgData name="Joseph MacAdam" userId="bdcfcd3f-81bf-4584-8271-fe9093ebec4c" providerId="ADAL" clId="{2968C85A-6541-4384-8B96-83AEC51D0CBD}" dt="2020-04-22T12:21:26.034" v="1"/>
          <pc:sldLayoutMkLst>
            <pc:docMk/>
            <pc:sldMasterMk cId="0" sldId="2147483648"/>
            <pc:sldLayoutMk cId="0" sldId="2147483649"/>
          </pc:sldLayoutMkLst>
          <pc:picChg chg="add">
            <ac:chgData name="Joseph MacAdam" userId="bdcfcd3f-81bf-4584-8271-fe9093ebec4c" providerId="ADAL" clId="{2968C85A-6541-4384-8B96-83AEC51D0CBD}" dt="2020-04-22T12:21:26.034" v="1"/>
            <ac:picMkLst>
              <pc:docMk/>
              <pc:sldMasterMk cId="0" sldId="2147483648"/>
              <pc:sldLayoutMk cId="0" sldId="2147483649"/>
              <ac:picMk id="7" creationId="{3A803710-0B53-46A3-8C2B-006BE536B41E}"/>
            </ac:picMkLst>
          </pc:picChg>
          <pc:picChg chg="add">
            <ac:chgData name="Joseph MacAdam" userId="bdcfcd3f-81bf-4584-8271-fe9093ebec4c" providerId="ADAL" clId="{2968C85A-6541-4384-8B96-83AEC51D0CBD}" dt="2020-04-22T12:21:26.034" v="1"/>
            <ac:picMkLst>
              <pc:docMk/>
              <pc:sldMasterMk cId="0" sldId="2147483648"/>
              <pc:sldLayoutMk cId="0" sldId="2147483649"/>
              <ac:picMk id="8" creationId="{EBB2C7B4-7F67-4F72-80E4-03E096EFEB91}"/>
            </ac:picMkLst>
          </pc:picChg>
          <pc:picChg chg="del">
            <ac:chgData name="Joseph MacAdam" userId="bdcfcd3f-81bf-4584-8271-fe9093ebec4c" providerId="ADAL" clId="{2968C85A-6541-4384-8B96-83AEC51D0CBD}" dt="2020-04-22T12:21:25.690" v="0" actId="478"/>
            <ac:picMkLst>
              <pc:docMk/>
              <pc:sldMasterMk cId="0" sldId="2147483648"/>
              <pc:sldLayoutMk cId="0" sldId="2147483649"/>
              <ac:picMk id="13" creationId="{00000000-0000-0000-0000-000000000000}"/>
            </ac:picMkLst>
          </pc:picChg>
          <pc:picChg chg="del">
            <ac:chgData name="Joseph MacAdam" userId="bdcfcd3f-81bf-4584-8271-fe9093ebec4c" providerId="ADAL" clId="{2968C85A-6541-4384-8B96-83AEC51D0CBD}" dt="2020-04-22T12:21:25.690" v="0" actId="478"/>
            <ac:picMkLst>
              <pc:docMk/>
              <pc:sldMasterMk cId="0" sldId="2147483648"/>
              <pc:sldLayoutMk cId="0" sldId="2147483649"/>
              <ac:picMk id="14" creationId="{00000000-0000-0000-0000-000000000000}"/>
            </ac:picMkLst>
          </pc:picChg>
        </pc:sldLayoutChg>
      </pc:sldMasterChg>
    </pc:docChg>
  </pc:docChgLst>
  <pc:docChgLst>
    <pc:chgData name="Joseph MacAdam" userId="bdcfcd3f-81bf-4584-8271-fe9093ebec4c" providerId="ADAL" clId="{47B1EE89-E28E-4BF6-844B-4FDFCF9C0ECE}"/>
    <pc:docChg chg="undo custSel addSld delSld modSld sldOrd">
      <pc:chgData name="Joseph MacAdam" userId="bdcfcd3f-81bf-4584-8271-fe9093ebec4c" providerId="ADAL" clId="{47B1EE89-E28E-4BF6-844B-4FDFCF9C0ECE}" dt="2020-03-19T18:53:39.081" v="4315" actId="20577"/>
      <pc:docMkLst>
        <pc:docMk/>
      </pc:docMkLst>
      <pc:sldChg chg="modSp">
        <pc:chgData name="Joseph MacAdam" userId="bdcfcd3f-81bf-4584-8271-fe9093ebec4c" providerId="ADAL" clId="{47B1EE89-E28E-4BF6-844B-4FDFCF9C0ECE}" dt="2020-03-19T17:56:49.664" v="404" actId="20577"/>
        <pc:sldMkLst>
          <pc:docMk/>
          <pc:sldMk cId="0" sldId="256"/>
        </pc:sldMkLst>
        <pc:spChg chg="mod">
          <ac:chgData name="Joseph MacAdam" userId="bdcfcd3f-81bf-4584-8271-fe9093ebec4c" providerId="ADAL" clId="{47B1EE89-E28E-4BF6-844B-4FDFCF9C0ECE}" dt="2020-03-19T17:56:49.664" v="404" actId="20577"/>
          <ac:spMkLst>
            <pc:docMk/>
            <pc:sldMk cId="0" sldId="256"/>
            <ac:spMk id="130" creationId="{00000000-0000-0000-0000-000000000000}"/>
          </ac:spMkLst>
        </pc:spChg>
        <pc:spChg chg="mod">
          <ac:chgData name="Joseph MacAdam" userId="bdcfcd3f-81bf-4584-8271-fe9093ebec4c" providerId="ADAL" clId="{47B1EE89-E28E-4BF6-844B-4FDFCF9C0ECE}" dt="2020-03-19T17:49:05.476" v="28" actId="20577"/>
          <ac:spMkLst>
            <pc:docMk/>
            <pc:sldMk cId="0" sldId="256"/>
            <ac:spMk id="131" creationId="{00000000-0000-0000-0000-000000000000}"/>
          </ac:spMkLst>
        </pc:spChg>
      </pc:sldChg>
      <pc:sldChg chg="modSp">
        <pc:chgData name="Joseph MacAdam" userId="bdcfcd3f-81bf-4584-8271-fe9093ebec4c" providerId="ADAL" clId="{47B1EE89-E28E-4BF6-844B-4FDFCF9C0ECE}" dt="2020-03-19T17:58:27.389" v="581" actId="20577"/>
        <pc:sldMkLst>
          <pc:docMk/>
          <pc:sldMk cId="34493695" sldId="588"/>
        </pc:sldMkLst>
        <pc:spChg chg="mod">
          <ac:chgData name="Joseph MacAdam" userId="bdcfcd3f-81bf-4584-8271-fe9093ebec4c" providerId="ADAL" clId="{47B1EE89-E28E-4BF6-844B-4FDFCF9C0ECE}" dt="2020-03-19T17:56:46.371" v="398" actId="20577"/>
          <ac:spMkLst>
            <pc:docMk/>
            <pc:sldMk cId="34493695" sldId="588"/>
            <ac:spMk id="2" creationId="{A64FEC5D-874C-4E49-A174-F0DBE89B4A78}"/>
          </ac:spMkLst>
        </pc:spChg>
        <pc:spChg chg="mod">
          <ac:chgData name="Joseph MacAdam" userId="bdcfcd3f-81bf-4584-8271-fe9093ebec4c" providerId="ADAL" clId="{47B1EE89-E28E-4BF6-844B-4FDFCF9C0ECE}" dt="2020-03-19T17:58:27.389" v="581" actId="20577"/>
          <ac:spMkLst>
            <pc:docMk/>
            <pc:sldMk cId="34493695" sldId="588"/>
            <ac:spMk id="3" creationId="{79395898-58A1-4A8D-B78E-01227EFE5306}"/>
          </ac:spMkLst>
        </pc:spChg>
      </pc:sldChg>
      <pc:sldChg chg="del">
        <pc:chgData name="Joseph MacAdam" userId="bdcfcd3f-81bf-4584-8271-fe9093ebec4c" providerId="ADAL" clId="{47B1EE89-E28E-4BF6-844B-4FDFCF9C0ECE}" dt="2020-03-19T17:57:27.926" v="424" actId="2696"/>
        <pc:sldMkLst>
          <pc:docMk/>
          <pc:sldMk cId="309114280" sldId="589"/>
        </pc:sldMkLst>
      </pc:sldChg>
      <pc:sldChg chg="del">
        <pc:chgData name="Joseph MacAdam" userId="bdcfcd3f-81bf-4584-8271-fe9093ebec4c" providerId="ADAL" clId="{47B1EE89-E28E-4BF6-844B-4FDFCF9C0ECE}" dt="2020-03-19T17:50:41.992" v="29" actId="2696"/>
        <pc:sldMkLst>
          <pc:docMk/>
          <pc:sldMk cId="3694468642" sldId="590"/>
        </pc:sldMkLst>
      </pc:sldChg>
      <pc:sldChg chg="del">
        <pc:chgData name="Joseph MacAdam" userId="bdcfcd3f-81bf-4584-8271-fe9093ebec4c" providerId="ADAL" clId="{47B1EE89-E28E-4BF6-844B-4FDFCF9C0ECE}" dt="2020-03-19T17:57:25.279" v="421" actId="2696"/>
        <pc:sldMkLst>
          <pc:docMk/>
          <pc:sldMk cId="3957164049" sldId="591"/>
        </pc:sldMkLst>
      </pc:sldChg>
      <pc:sldChg chg="addSp modSp">
        <pc:chgData name="Joseph MacAdam" userId="bdcfcd3f-81bf-4584-8271-fe9093ebec4c" providerId="ADAL" clId="{47B1EE89-E28E-4BF6-844B-4FDFCF9C0ECE}" dt="2020-03-19T17:57:00.627" v="412" actId="20577"/>
        <pc:sldMkLst>
          <pc:docMk/>
          <pc:sldMk cId="3392114702" sldId="592"/>
        </pc:sldMkLst>
        <pc:spChg chg="mod">
          <ac:chgData name="Joseph MacAdam" userId="bdcfcd3f-81bf-4584-8271-fe9093ebec4c" providerId="ADAL" clId="{47B1EE89-E28E-4BF6-844B-4FDFCF9C0ECE}" dt="2020-03-19T17:57:00.627" v="412" actId="20577"/>
          <ac:spMkLst>
            <pc:docMk/>
            <pc:sldMk cId="3392114702" sldId="592"/>
            <ac:spMk id="2" creationId="{C3EFB2D6-DDCF-4D4B-B61A-2ED3C126E530}"/>
          </ac:spMkLst>
        </pc:spChg>
        <pc:spChg chg="mod">
          <ac:chgData name="Joseph MacAdam" userId="bdcfcd3f-81bf-4584-8271-fe9093ebec4c" providerId="ADAL" clId="{47B1EE89-E28E-4BF6-844B-4FDFCF9C0ECE}" dt="2020-03-19T17:54:19.604" v="261" actId="20577"/>
          <ac:spMkLst>
            <pc:docMk/>
            <pc:sldMk cId="3392114702" sldId="592"/>
            <ac:spMk id="3" creationId="{FF20D8FE-5958-4695-9408-98B27A546595}"/>
          </ac:spMkLst>
        </pc:spChg>
        <pc:picChg chg="add mod">
          <ac:chgData name="Joseph MacAdam" userId="bdcfcd3f-81bf-4584-8271-fe9093ebec4c" providerId="ADAL" clId="{47B1EE89-E28E-4BF6-844B-4FDFCF9C0ECE}" dt="2020-03-19T17:55:28.869" v="279" actId="692"/>
          <ac:picMkLst>
            <pc:docMk/>
            <pc:sldMk cId="3392114702" sldId="592"/>
            <ac:picMk id="4" creationId="{A7A6FC7F-75BC-4DCB-B83B-3BB508771984}"/>
          </ac:picMkLst>
        </pc:picChg>
      </pc:sldChg>
      <pc:sldChg chg="modSp">
        <pc:chgData name="Joseph MacAdam" userId="bdcfcd3f-81bf-4584-8271-fe9093ebec4c" providerId="ADAL" clId="{47B1EE89-E28E-4BF6-844B-4FDFCF9C0ECE}" dt="2020-03-19T18:46:15.882" v="3583" actId="20577"/>
        <pc:sldMkLst>
          <pc:docMk/>
          <pc:sldMk cId="186350803" sldId="593"/>
        </pc:sldMkLst>
        <pc:spChg chg="mod">
          <ac:chgData name="Joseph MacAdam" userId="bdcfcd3f-81bf-4584-8271-fe9093ebec4c" providerId="ADAL" clId="{47B1EE89-E28E-4BF6-844B-4FDFCF9C0ECE}" dt="2020-03-19T17:56:31.843" v="386" actId="20577"/>
          <ac:spMkLst>
            <pc:docMk/>
            <pc:sldMk cId="186350803" sldId="593"/>
            <ac:spMk id="2" creationId="{2DBAEE3E-6FA8-4670-BC5C-02EF915A352D}"/>
          </ac:spMkLst>
        </pc:spChg>
        <pc:spChg chg="mod">
          <ac:chgData name="Joseph MacAdam" userId="bdcfcd3f-81bf-4584-8271-fe9093ebec4c" providerId="ADAL" clId="{47B1EE89-E28E-4BF6-844B-4FDFCF9C0ECE}" dt="2020-03-19T18:46:15.882" v="3583" actId="20577"/>
          <ac:spMkLst>
            <pc:docMk/>
            <pc:sldMk cId="186350803" sldId="593"/>
            <ac:spMk id="3" creationId="{21C25B94-29D5-48B2-A6F8-F9E7433E2123}"/>
          </ac:spMkLst>
        </pc:spChg>
      </pc:sldChg>
      <pc:sldChg chg="del">
        <pc:chgData name="Joseph MacAdam" userId="bdcfcd3f-81bf-4584-8271-fe9093ebec4c" providerId="ADAL" clId="{47B1EE89-E28E-4BF6-844B-4FDFCF9C0ECE}" dt="2020-03-19T17:57:19.686" v="413" actId="2696"/>
        <pc:sldMkLst>
          <pc:docMk/>
          <pc:sldMk cId="315206133" sldId="595"/>
        </pc:sldMkLst>
      </pc:sldChg>
      <pc:sldChg chg="addSp delSp modSp add">
        <pc:chgData name="Joseph MacAdam" userId="bdcfcd3f-81bf-4584-8271-fe9093ebec4c" providerId="ADAL" clId="{47B1EE89-E28E-4BF6-844B-4FDFCF9C0ECE}" dt="2020-03-19T18:26:27.167" v="2168" actId="14861"/>
        <pc:sldMkLst>
          <pc:docMk/>
          <pc:sldMk cId="2184503986" sldId="595"/>
        </pc:sldMkLst>
        <pc:spChg chg="mod">
          <ac:chgData name="Joseph MacAdam" userId="bdcfcd3f-81bf-4584-8271-fe9093ebec4c" providerId="ADAL" clId="{47B1EE89-E28E-4BF6-844B-4FDFCF9C0ECE}" dt="2020-03-19T17:57:53.301" v="468" actId="20577"/>
          <ac:spMkLst>
            <pc:docMk/>
            <pc:sldMk cId="2184503986" sldId="595"/>
            <ac:spMk id="2" creationId="{E2A57048-E4C4-49C7-B74E-E36F8E429293}"/>
          </ac:spMkLst>
        </pc:spChg>
        <pc:spChg chg="mod">
          <ac:chgData name="Joseph MacAdam" userId="bdcfcd3f-81bf-4584-8271-fe9093ebec4c" providerId="ADAL" clId="{47B1EE89-E28E-4BF6-844B-4FDFCF9C0ECE}" dt="2020-03-19T18:04:01.223" v="1021" actId="404"/>
          <ac:spMkLst>
            <pc:docMk/>
            <pc:sldMk cId="2184503986" sldId="595"/>
            <ac:spMk id="3" creationId="{E4DD9BDA-76BD-42BF-8240-DFE65A9F6B08}"/>
          </ac:spMkLst>
        </pc:spChg>
        <pc:spChg chg="add del mod">
          <ac:chgData name="Joseph MacAdam" userId="bdcfcd3f-81bf-4584-8271-fe9093ebec4c" providerId="ADAL" clId="{47B1EE89-E28E-4BF6-844B-4FDFCF9C0ECE}" dt="2020-03-19T18:05:22.201" v="1090"/>
          <ac:spMkLst>
            <pc:docMk/>
            <pc:sldMk cId="2184503986" sldId="595"/>
            <ac:spMk id="5" creationId="{15A1E978-A42B-4D55-921C-9FA177AC39A3}"/>
          </ac:spMkLst>
        </pc:spChg>
        <pc:spChg chg="add mod">
          <ac:chgData name="Joseph MacAdam" userId="bdcfcd3f-81bf-4584-8271-fe9093ebec4c" providerId="ADAL" clId="{47B1EE89-E28E-4BF6-844B-4FDFCF9C0ECE}" dt="2020-03-19T18:04:56.781" v="1073" actId="1076"/>
          <ac:spMkLst>
            <pc:docMk/>
            <pc:sldMk cId="2184503986" sldId="595"/>
            <ac:spMk id="6" creationId="{0860451D-C80E-4FA6-BB41-9A2ABCC316B7}"/>
          </ac:spMkLst>
        </pc:spChg>
        <pc:picChg chg="add mod">
          <ac:chgData name="Joseph MacAdam" userId="bdcfcd3f-81bf-4584-8271-fe9093ebec4c" providerId="ADAL" clId="{47B1EE89-E28E-4BF6-844B-4FDFCF9C0ECE}" dt="2020-03-19T18:26:27.167" v="2168" actId="14861"/>
          <ac:picMkLst>
            <pc:docMk/>
            <pc:sldMk cId="2184503986" sldId="595"/>
            <ac:picMk id="4" creationId="{33B4FF74-80A0-49A4-9737-511B20327150}"/>
          </ac:picMkLst>
        </pc:picChg>
        <pc:cxnChg chg="add mod">
          <ac:chgData name="Joseph MacAdam" userId="bdcfcd3f-81bf-4584-8271-fe9093ebec4c" providerId="ADAL" clId="{47B1EE89-E28E-4BF6-844B-4FDFCF9C0ECE}" dt="2020-03-19T18:05:19.584" v="1088" actId="692"/>
          <ac:cxnSpMkLst>
            <pc:docMk/>
            <pc:sldMk cId="2184503986" sldId="595"/>
            <ac:cxnSpMk id="8" creationId="{42DDC7D7-A2B2-405B-ACD1-F5DBDFF13552}"/>
          </ac:cxnSpMkLst>
        </pc:cxnChg>
      </pc:sldChg>
      <pc:sldChg chg="addSp modSp add">
        <pc:chgData name="Joseph MacAdam" userId="bdcfcd3f-81bf-4584-8271-fe9093ebec4c" providerId="ADAL" clId="{47B1EE89-E28E-4BF6-844B-4FDFCF9C0ECE}" dt="2020-03-19T18:15:24.521" v="1348" actId="692"/>
        <pc:sldMkLst>
          <pc:docMk/>
          <pc:sldMk cId="2712760629" sldId="596"/>
        </pc:sldMkLst>
        <pc:spChg chg="mod">
          <ac:chgData name="Joseph MacAdam" userId="bdcfcd3f-81bf-4584-8271-fe9093ebec4c" providerId="ADAL" clId="{47B1EE89-E28E-4BF6-844B-4FDFCF9C0ECE}" dt="2020-03-19T18:05:40.754" v="1104" actId="20577"/>
          <ac:spMkLst>
            <pc:docMk/>
            <pc:sldMk cId="2712760629" sldId="596"/>
            <ac:spMk id="2" creationId="{630600FE-3C69-4040-A489-E7805FCE6007}"/>
          </ac:spMkLst>
        </pc:spChg>
        <pc:spChg chg="mod">
          <ac:chgData name="Joseph MacAdam" userId="bdcfcd3f-81bf-4584-8271-fe9093ebec4c" providerId="ADAL" clId="{47B1EE89-E28E-4BF6-844B-4FDFCF9C0ECE}" dt="2020-03-19T18:14:50.105" v="1331" actId="20577"/>
          <ac:spMkLst>
            <pc:docMk/>
            <pc:sldMk cId="2712760629" sldId="596"/>
            <ac:spMk id="3" creationId="{0D1F7CAF-BE37-4BB6-80FC-BE4FE2BCBF8F}"/>
          </ac:spMkLst>
        </pc:spChg>
        <pc:picChg chg="add mod">
          <ac:chgData name="Joseph MacAdam" userId="bdcfcd3f-81bf-4584-8271-fe9093ebec4c" providerId="ADAL" clId="{47B1EE89-E28E-4BF6-844B-4FDFCF9C0ECE}" dt="2020-03-19T18:15:24.521" v="1348" actId="692"/>
          <ac:picMkLst>
            <pc:docMk/>
            <pc:sldMk cId="2712760629" sldId="596"/>
            <ac:picMk id="4" creationId="{BEBE13E2-F953-4E22-B23C-BC2AB2AA33DB}"/>
          </ac:picMkLst>
        </pc:picChg>
      </pc:sldChg>
      <pc:sldChg chg="del">
        <pc:chgData name="Joseph MacAdam" userId="bdcfcd3f-81bf-4584-8271-fe9093ebec4c" providerId="ADAL" clId="{47B1EE89-E28E-4BF6-844B-4FDFCF9C0ECE}" dt="2020-03-19T17:57:23.357" v="416" actId="2696"/>
        <pc:sldMkLst>
          <pc:docMk/>
          <pc:sldMk cId="4139910246" sldId="596"/>
        </pc:sldMkLst>
      </pc:sldChg>
      <pc:sldChg chg="del">
        <pc:chgData name="Joseph MacAdam" userId="bdcfcd3f-81bf-4584-8271-fe9093ebec4c" providerId="ADAL" clId="{47B1EE89-E28E-4BF6-844B-4FDFCF9C0ECE}" dt="2020-03-19T17:57:24.152" v="418" actId="2696"/>
        <pc:sldMkLst>
          <pc:docMk/>
          <pc:sldMk cId="1444812365" sldId="597"/>
        </pc:sldMkLst>
      </pc:sldChg>
      <pc:sldChg chg="addSp modSp add">
        <pc:chgData name="Joseph MacAdam" userId="bdcfcd3f-81bf-4584-8271-fe9093ebec4c" providerId="ADAL" clId="{47B1EE89-E28E-4BF6-844B-4FDFCF9C0ECE}" dt="2020-03-19T18:53:39.081" v="4315" actId="20577"/>
        <pc:sldMkLst>
          <pc:docMk/>
          <pc:sldMk cId="3605241094" sldId="597"/>
        </pc:sldMkLst>
        <pc:spChg chg="mod">
          <ac:chgData name="Joseph MacAdam" userId="bdcfcd3f-81bf-4584-8271-fe9093ebec4c" providerId="ADAL" clId="{47B1EE89-E28E-4BF6-844B-4FDFCF9C0ECE}" dt="2020-03-19T18:15:39.533" v="1362" actId="20577"/>
          <ac:spMkLst>
            <pc:docMk/>
            <pc:sldMk cId="3605241094" sldId="597"/>
            <ac:spMk id="2" creationId="{9712665C-EA5C-49D5-AE32-DB26EF67535C}"/>
          </ac:spMkLst>
        </pc:spChg>
        <pc:spChg chg="mod">
          <ac:chgData name="Joseph MacAdam" userId="bdcfcd3f-81bf-4584-8271-fe9093ebec4c" providerId="ADAL" clId="{47B1EE89-E28E-4BF6-844B-4FDFCF9C0ECE}" dt="2020-03-19T18:53:39.081" v="4315" actId="20577"/>
          <ac:spMkLst>
            <pc:docMk/>
            <pc:sldMk cId="3605241094" sldId="597"/>
            <ac:spMk id="3" creationId="{F142AB73-C0AA-4B70-9D9C-FA1D850C2834}"/>
          </ac:spMkLst>
        </pc:spChg>
        <pc:spChg chg="add mod">
          <ac:chgData name="Joseph MacAdam" userId="bdcfcd3f-81bf-4584-8271-fe9093ebec4c" providerId="ADAL" clId="{47B1EE89-E28E-4BF6-844B-4FDFCF9C0ECE}" dt="2020-03-19T18:21:51.436" v="1934" actId="20577"/>
          <ac:spMkLst>
            <pc:docMk/>
            <pc:sldMk cId="3605241094" sldId="597"/>
            <ac:spMk id="6" creationId="{BBCC2E10-93FF-4878-B737-59D4C64135AF}"/>
          </ac:spMkLst>
        </pc:spChg>
        <pc:spChg chg="add mod">
          <ac:chgData name="Joseph MacAdam" userId="bdcfcd3f-81bf-4584-8271-fe9093ebec4c" providerId="ADAL" clId="{47B1EE89-E28E-4BF6-844B-4FDFCF9C0ECE}" dt="2020-03-19T18:22:21.363" v="1965" actId="1076"/>
          <ac:spMkLst>
            <pc:docMk/>
            <pc:sldMk cId="3605241094" sldId="597"/>
            <ac:spMk id="10" creationId="{49B3E636-E1BC-424F-911A-4167341F0E61}"/>
          </ac:spMkLst>
        </pc:spChg>
        <pc:picChg chg="add mod">
          <ac:chgData name="Joseph MacAdam" userId="bdcfcd3f-81bf-4584-8271-fe9093ebec4c" providerId="ADAL" clId="{47B1EE89-E28E-4BF6-844B-4FDFCF9C0ECE}" dt="2020-03-19T18:21:23.413" v="1909" actId="692"/>
          <ac:picMkLst>
            <pc:docMk/>
            <pc:sldMk cId="3605241094" sldId="597"/>
            <ac:picMk id="4" creationId="{4803C6A9-381A-4B70-A1BE-8D62437EBDBB}"/>
          </ac:picMkLst>
        </pc:picChg>
        <pc:picChg chg="add mod">
          <ac:chgData name="Joseph MacAdam" userId="bdcfcd3f-81bf-4584-8271-fe9093ebec4c" providerId="ADAL" clId="{47B1EE89-E28E-4BF6-844B-4FDFCF9C0ECE}" dt="2020-03-19T18:21:23.413" v="1909" actId="692"/>
          <ac:picMkLst>
            <pc:docMk/>
            <pc:sldMk cId="3605241094" sldId="597"/>
            <ac:picMk id="5" creationId="{490B9335-9922-40FF-B908-A217AF833431}"/>
          </ac:picMkLst>
        </pc:picChg>
        <pc:cxnChg chg="add mod">
          <ac:chgData name="Joseph MacAdam" userId="bdcfcd3f-81bf-4584-8271-fe9093ebec4c" providerId="ADAL" clId="{47B1EE89-E28E-4BF6-844B-4FDFCF9C0ECE}" dt="2020-03-19T18:21:43.460" v="1913" actId="14100"/>
          <ac:cxnSpMkLst>
            <pc:docMk/>
            <pc:sldMk cId="3605241094" sldId="597"/>
            <ac:cxnSpMk id="7" creationId="{B5F9D7D2-3E90-46C5-B63A-7ADC05BD2E4A}"/>
          </ac:cxnSpMkLst>
        </pc:cxnChg>
        <pc:cxnChg chg="add mod">
          <ac:chgData name="Joseph MacAdam" userId="bdcfcd3f-81bf-4584-8271-fe9093ebec4c" providerId="ADAL" clId="{47B1EE89-E28E-4BF6-844B-4FDFCF9C0ECE}" dt="2020-03-19T18:22:11.363" v="1940" actId="14100"/>
          <ac:cxnSpMkLst>
            <pc:docMk/>
            <pc:sldMk cId="3605241094" sldId="597"/>
            <ac:cxnSpMk id="11" creationId="{A226E5B2-7135-45E9-A9A8-692144A19B84}"/>
          </ac:cxnSpMkLst>
        </pc:cxnChg>
      </pc:sldChg>
      <pc:sldChg chg="del">
        <pc:chgData name="Joseph MacAdam" userId="bdcfcd3f-81bf-4584-8271-fe9093ebec4c" providerId="ADAL" clId="{47B1EE89-E28E-4BF6-844B-4FDFCF9C0ECE}" dt="2020-03-19T17:57:22.344" v="414" actId="2696"/>
        <pc:sldMkLst>
          <pc:docMk/>
          <pc:sldMk cId="194211264" sldId="598"/>
        </pc:sldMkLst>
      </pc:sldChg>
      <pc:sldChg chg="modSp add del">
        <pc:chgData name="Joseph MacAdam" userId="bdcfcd3f-81bf-4584-8271-fe9093ebec4c" providerId="ADAL" clId="{47B1EE89-E28E-4BF6-844B-4FDFCF9C0ECE}" dt="2020-03-19T18:23:27.232" v="2011" actId="2696"/>
        <pc:sldMkLst>
          <pc:docMk/>
          <pc:sldMk cId="1665176142" sldId="598"/>
        </pc:sldMkLst>
        <pc:spChg chg="mod">
          <ac:chgData name="Joseph MacAdam" userId="bdcfcd3f-81bf-4584-8271-fe9093ebec4c" providerId="ADAL" clId="{47B1EE89-E28E-4BF6-844B-4FDFCF9C0ECE}" dt="2020-03-19T18:22:48.147" v="1982" actId="20577"/>
          <ac:spMkLst>
            <pc:docMk/>
            <pc:sldMk cId="1665176142" sldId="598"/>
            <ac:spMk id="2" creationId="{7D5C3043-C56E-41EB-94EB-879817E76746}"/>
          </ac:spMkLst>
        </pc:spChg>
        <pc:spChg chg="mod">
          <ac:chgData name="Joseph MacAdam" userId="bdcfcd3f-81bf-4584-8271-fe9093ebec4c" providerId="ADAL" clId="{47B1EE89-E28E-4BF6-844B-4FDFCF9C0ECE}" dt="2020-03-19T18:22:59.644" v="2004" actId="20577"/>
          <ac:spMkLst>
            <pc:docMk/>
            <pc:sldMk cId="1665176142" sldId="598"/>
            <ac:spMk id="3" creationId="{6FEBC79C-7914-4524-B409-29CF514F1696}"/>
          </ac:spMkLst>
        </pc:spChg>
      </pc:sldChg>
      <pc:sldChg chg="del">
        <pc:chgData name="Joseph MacAdam" userId="bdcfcd3f-81bf-4584-8271-fe9093ebec4c" providerId="ADAL" clId="{47B1EE89-E28E-4BF6-844B-4FDFCF9C0ECE}" dt="2020-03-19T17:57:22.858" v="415" actId="2696"/>
        <pc:sldMkLst>
          <pc:docMk/>
          <pc:sldMk cId="817173972" sldId="599"/>
        </pc:sldMkLst>
      </pc:sldChg>
      <pc:sldChg chg="addSp delSp modSp add ord">
        <pc:chgData name="Joseph MacAdam" userId="bdcfcd3f-81bf-4584-8271-fe9093ebec4c" providerId="ADAL" clId="{47B1EE89-E28E-4BF6-844B-4FDFCF9C0ECE}" dt="2020-03-19T18:27:22.423" v="2229" actId="5793"/>
        <pc:sldMkLst>
          <pc:docMk/>
          <pc:sldMk cId="4179620376" sldId="599"/>
        </pc:sldMkLst>
        <pc:spChg chg="mod">
          <ac:chgData name="Joseph MacAdam" userId="bdcfcd3f-81bf-4584-8271-fe9093ebec4c" providerId="ADAL" clId="{47B1EE89-E28E-4BF6-844B-4FDFCF9C0ECE}" dt="2020-03-19T18:23:18.686" v="2010" actId="20577"/>
          <ac:spMkLst>
            <pc:docMk/>
            <pc:sldMk cId="4179620376" sldId="599"/>
            <ac:spMk id="2" creationId="{E2A57048-E4C4-49C7-B74E-E36F8E429293}"/>
          </ac:spMkLst>
        </pc:spChg>
        <pc:spChg chg="mod">
          <ac:chgData name="Joseph MacAdam" userId="bdcfcd3f-81bf-4584-8271-fe9093ebec4c" providerId="ADAL" clId="{47B1EE89-E28E-4BF6-844B-4FDFCF9C0ECE}" dt="2020-03-19T18:27:22.423" v="2229" actId="5793"/>
          <ac:spMkLst>
            <pc:docMk/>
            <pc:sldMk cId="4179620376" sldId="599"/>
            <ac:spMk id="3" creationId="{E4DD9BDA-76BD-42BF-8240-DFE65A9F6B08}"/>
          </ac:spMkLst>
        </pc:spChg>
        <pc:spChg chg="mod">
          <ac:chgData name="Joseph MacAdam" userId="bdcfcd3f-81bf-4584-8271-fe9093ebec4c" providerId="ADAL" clId="{47B1EE89-E28E-4BF6-844B-4FDFCF9C0ECE}" dt="2020-03-19T18:26:02.518" v="2158" actId="20577"/>
          <ac:spMkLst>
            <pc:docMk/>
            <pc:sldMk cId="4179620376" sldId="599"/>
            <ac:spMk id="6" creationId="{0860451D-C80E-4FA6-BB41-9A2ABCC316B7}"/>
          </ac:spMkLst>
        </pc:spChg>
        <pc:picChg chg="del">
          <ac:chgData name="Joseph MacAdam" userId="bdcfcd3f-81bf-4584-8271-fe9093ebec4c" providerId="ADAL" clId="{47B1EE89-E28E-4BF6-844B-4FDFCF9C0ECE}" dt="2020-03-19T18:25:50.425" v="2137" actId="478"/>
          <ac:picMkLst>
            <pc:docMk/>
            <pc:sldMk cId="4179620376" sldId="599"/>
            <ac:picMk id="4" creationId="{33B4FF74-80A0-49A4-9737-511B20327150}"/>
          </ac:picMkLst>
        </pc:picChg>
        <pc:picChg chg="add mod ord">
          <ac:chgData name="Joseph MacAdam" userId="bdcfcd3f-81bf-4584-8271-fe9093ebec4c" providerId="ADAL" clId="{47B1EE89-E28E-4BF6-844B-4FDFCF9C0ECE}" dt="2020-03-19T18:26:14.943" v="2165" actId="692"/>
          <ac:picMkLst>
            <pc:docMk/>
            <pc:sldMk cId="4179620376" sldId="599"/>
            <ac:picMk id="5" creationId="{F75826EB-F264-46B3-B075-3D1BC456FF9F}"/>
          </ac:picMkLst>
        </pc:picChg>
        <pc:cxnChg chg="mod">
          <ac:chgData name="Joseph MacAdam" userId="bdcfcd3f-81bf-4584-8271-fe9093ebec4c" providerId="ADAL" clId="{47B1EE89-E28E-4BF6-844B-4FDFCF9C0ECE}" dt="2020-03-19T18:25:56.511" v="2140" actId="14100"/>
          <ac:cxnSpMkLst>
            <pc:docMk/>
            <pc:sldMk cId="4179620376" sldId="599"/>
            <ac:cxnSpMk id="8" creationId="{42DDC7D7-A2B2-405B-ACD1-F5DBDFF13552}"/>
          </ac:cxnSpMkLst>
        </pc:cxnChg>
      </pc:sldChg>
      <pc:sldChg chg="addSp modSp add">
        <pc:chgData name="Joseph MacAdam" userId="bdcfcd3f-81bf-4584-8271-fe9093ebec4c" providerId="ADAL" clId="{47B1EE89-E28E-4BF6-844B-4FDFCF9C0ECE}" dt="2020-03-19T18:31:39.474" v="2547" actId="113"/>
        <pc:sldMkLst>
          <pc:docMk/>
          <pc:sldMk cId="2099074545" sldId="600"/>
        </pc:sldMkLst>
        <pc:spChg chg="mod">
          <ac:chgData name="Joseph MacAdam" userId="bdcfcd3f-81bf-4584-8271-fe9093ebec4c" providerId="ADAL" clId="{47B1EE89-E28E-4BF6-844B-4FDFCF9C0ECE}" dt="2020-03-19T18:27:47.721" v="2250" actId="20577"/>
          <ac:spMkLst>
            <pc:docMk/>
            <pc:sldMk cId="2099074545" sldId="600"/>
            <ac:spMk id="2" creationId="{E386ABFA-ECE2-42D8-B94E-42CD60A76B88}"/>
          </ac:spMkLst>
        </pc:spChg>
        <pc:spChg chg="mod">
          <ac:chgData name="Joseph MacAdam" userId="bdcfcd3f-81bf-4584-8271-fe9093ebec4c" providerId="ADAL" clId="{47B1EE89-E28E-4BF6-844B-4FDFCF9C0ECE}" dt="2020-03-19T18:31:39.474" v="2547" actId="113"/>
          <ac:spMkLst>
            <pc:docMk/>
            <pc:sldMk cId="2099074545" sldId="600"/>
            <ac:spMk id="3" creationId="{D2A95EDD-A531-479D-B93C-EFF7E4CF5D1C}"/>
          </ac:spMkLst>
        </pc:spChg>
        <pc:spChg chg="add mod">
          <ac:chgData name="Joseph MacAdam" userId="bdcfcd3f-81bf-4584-8271-fe9093ebec4c" providerId="ADAL" clId="{47B1EE89-E28E-4BF6-844B-4FDFCF9C0ECE}" dt="2020-03-19T18:30:32.707" v="2485" actId="313"/>
          <ac:spMkLst>
            <pc:docMk/>
            <pc:sldMk cId="2099074545" sldId="600"/>
            <ac:spMk id="5" creationId="{F3548552-3343-4A9D-AF56-A8D911FC2198}"/>
          </ac:spMkLst>
        </pc:spChg>
        <pc:picChg chg="add mod">
          <ac:chgData name="Joseph MacAdam" userId="bdcfcd3f-81bf-4584-8271-fe9093ebec4c" providerId="ADAL" clId="{47B1EE89-E28E-4BF6-844B-4FDFCF9C0ECE}" dt="2020-03-19T18:30:09.719" v="2454" actId="14861"/>
          <ac:picMkLst>
            <pc:docMk/>
            <pc:sldMk cId="2099074545" sldId="600"/>
            <ac:picMk id="4" creationId="{8636A0E7-BBCC-48F2-8F4C-7F83B8DE9A49}"/>
          </ac:picMkLst>
        </pc:picChg>
        <pc:cxnChg chg="add mod">
          <ac:chgData name="Joseph MacAdam" userId="bdcfcd3f-81bf-4584-8271-fe9093ebec4c" providerId="ADAL" clId="{47B1EE89-E28E-4BF6-844B-4FDFCF9C0ECE}" dt="2020-03-19T18:30:35.382" v="2486" actId="14100"/>
          <ac:cxnSpMkLst>
            <pc:docMk/>
            <pc:sldMk cId="2099074545" sldId="600"/>
            <ac:cxnSpMk id="6" creationId="{968AA523-52EB-459F-A996-6A5A15BD398C}"/>
          </ac:cxnSpMkLst>
        </pc:cxnChg>
      </pc:sldChg>
      <pc:sldChg chg="del">
        <pc:chgData name="Joseph MacAdam" userId="bdcfcd3f-81bf-4584-8271-fe9093ebec4c" providerId="ADAL" clId="{47B1EE89-E28E-4BF6-844B-4FDFCF9C0ECE}" dt="2020-03-19T17:57:23.771" v="417" actId="2696"/>
        <pc:sldMkLst>
          <pc:docMk/>
          <pc:sldMk cId="3971421311" sldId="600"/>
        </pc:sldMkLst>
      </pc:sldChg>
      <pc:sldChg chg="addSp modSp add">
        <pc:chgData name="Joseph MacAdam" userId="bdcfcd3f-81bf-4584-8271-fe9093ebec4c" providerId="ADAL" clId="{47B1EE89-E28E-4BF6-844B-4FDFCF9C0ECE}" dt="2020-03-19T18:36:21.954" v="2926" actId="113"/>
        <pc:sldMkLst>
          <pc:docMk/>
          <pc:sldMk cId="1495885431" sldId="601"/>
        </pc:sldMkLst>
        <pc:spChg chg="mod">
          <ac:chgData name="Joseph MacAdam" userId="bdcfcd3f-81bf-4584-8271-fe9093ebec4c" providerId="ADAL" clId="{47B1EE89-E28E-4BF6-844B-4FDFCF9C0ECE}" dt="2020-03-19T18:30:46.624" v="2497" actId="20577"/>
          <ac:spMkLst>
            <pc:docMk/>
            <pc:sldMk cId="1495885431" sldId="601"/>
            <ac:spMk id="2" creationId="{2C626E04-08C1-4465-9849-5D1F91CFC013}"/>
          </ac:spMkLst>
        </pc:spChg>
        <pc:spChg chg="mod">
          <ac:chgData name="Joseph MacAdam" userId="bdcfcd3f-81bf-4584-8271-fe9093ebec4c" providerId="ADAL" clId="{47B1EE89-E28E-4BF6-844B-4FDFCF9C0ECE}" dt="2020-03-19T18:36:21.954" v="2926" actId="113"/>
          <ac:spMkLst>
            <pc:docMk/>
            <pc:sldMk cId="1495885431" sldId="601"/>
            <ac:spMk id="3" creationId="{CE8055EA-C6A0-41EE-8EFC-340560DC4ED3}"/>
          </ac:spMkLst>
        </pc:spChg>
        <pc:picChg chg="add mod">
          <ac:chgData name="Joseph MacAdam" userId="bdcfcd3f-81bf-4584-8271-fe9093ebec4c" providerId="ADAL" clId="{47B1EE89-E28E-4BF6-844B-4FDFCF9C0ECE}" dt="2020-03-19T18:35:12.243" v="2810" actId="14861"/>
          <ac:picMkLst>
            <pc:docMk/>
            <pc:sldMk cId="1495885431" sldId="601"/>
            <ac:picMk id="4" creationId="{1FF41D4C-6E21-4D8E-92AB-7F83931445E7}"/>
          </ac:picMkLst>
        </pc:picChg>
      </pc:sldChg>
      <pc:sldChg chg="del">
        <pc:chgData name="Joseph MacAdam" userId="bdcfcd3f-81bf-4584-8271-fe9093ebec4c" providerId="ADAL" clId="{47B1EE89-E28E-4BF6-844B-4FDFCF9C0ECE}" dt="2020-03-19T17:57:24.538" v="419" actId="2696"/>
        <pc:sldMkLst>
          <pc:docMk/>
          <pc:sldMk cId="2050871563" sldId="601"/>
        </pc:sldMkLst>
      </pc:sldChg>
      <pc:sldChg chg="del">
        <pc:chgData name="Joseph MacAdam" userId="bdcfcd3f-81bf-4584-8271-fe9093ebec4c" providerId="ADAL" clId="{47B1EE89-E28E-4BF6-844B-4FDFCF9C0ECE}" dt="2020-03-19T17:57:24.923" v="420" actId="2696"/>
        <pc:sldMkLst>
          <pc:docMk/>
          <pc:sldMk cId="2118454917" sldId="602"/>
        </pc:sldMkLst>
      </pc:sldChg>
      <pc:sldChg chg="addSp modSp add">
        <pc:chgData name="Joseph MacAdam" userId="bdcfcd3f-81bf-4584-8271-fe9093ebec4c" providerId="ADAL" clId="{47B1EE89-E28E-4BF6-844B-4FDFCF9C0ECE}" dt="2020-03-19T18:41:53.875" v="3312" actId="20577"/>
        <pc:sldMkLst>
          <pc:docMk/>
          <pc:sldMk cId="4124090435" sldId="602"/>
        </pc:sldMkLst>
        <pc:spChg chg="mod">
          <ac:chgData name="Joseph MacAdam" userId="bdcfcd3f-81bf-4584-8271-fe9093ebec4c" providerId="ADAL" clId="{47B1EE89-E28E-4BF6-844B-4FDFCF9C0ECE}" dt="2020-03-19T18:35:20.123" v="2821" actId="20577"/>
          <ac:spMkLst>
            <pc:docMk/>
            <pc:sldMk cId="4124090435" sldId="602"/>
            <ac:spMk id="2" creationId="{4C9BAFCF-2251-445E-A145-2E6D0F5FF995}"/>
          </ac:spMkLst>
        </pc:spChg>
        <pc:spChg chg="mod">
          <ac:chgData name="Joseph MacAdam" userId="bdcfcd3f-81bf-4584-8271-fe9093ebec4c" providerId="ADAL" clId="{47B1EE89-E28E-4BF6-844B-4FDFCF9C0ECE}" dt="2020-03-19T18:41:53.875" v="3312" actId="20577"/>
          <ac:spMkLst>
            <pc:docMk/>
            <pc:sldMk cId="4124090435" sldId="602"/>
            <ac:spMk id="3" creationId="{D1F83260-EF1F-4D26-8943-1232F6BE8EC1}"/>
          </ac:spMkLst>
        </pc:spChg>
        <pc:spChg chg="add mod">
          <ac:chgData name="Joseph MacAdam" userId="bdcfcd3f-81bf-4584-8271-fe9093ebec4c" providerId="ADAL" clId="{47B1EE89-E28E-4BF6-844B-4FDFCF9C0ECE}" dt="2020-03-19T18:41:07.074" v="3294" actId="20577"/>
          <ac:spMkLst>
            <pc:docMk/>
            <pc:sldMk cId="4124090435" sldId="602"/>
            <ac:spMk id="6" creationId="{798E7075-D301-4843-9C74-B4762B2D23A6}"/>
          </ac:spMkLst>
        </pc:spChg>
        <pc:picChg chg="add mod">
          <ac:chgData name="Joseph MacAdam" userId="bdcfcd3f-81bf-4584-8271-fe9093ebec4c" providerId="ADAL" clId="{47B1EE89-E28E-4BF6-844B-4FDFCF9C0ECE}" dt="2020-03-19T18:40:52.745" v="3276" actId="1076"/>
          <ac:picMkLst>
            <pc:docMk/>
            <pc:sldMk cId="4124090435" sldId="602"/>
            <ac:picMk id="4" creationId="{55E7864C-0618-4907-B104-A4D0AFEABE95}"/>
          </ac:picMkLst>
        </pc:picChg>
        <pc:picChg chg="add mod">
          <ac:chgData name="Joseph MacAdam" userId="bdcfcd3f-81bf-4584-8271-fe9093ebec4c" providerId="ADAL" clId="{47B1EE89-E28E-4BF6-844B-4FDFCF9C0ECE}" dt="2020-03-19T18:40:55.233" v="3278" actId="1076"/>
          <ac:picMkLst>
            <pc:docMk/>
            <pc:sldMk cId="4124090435" sldId="602"/>
            <ac:picMk id="5" creationId="{4AC4D2A2-6D58-43AB-A271-C811E4B52943}"/>
          </ac:picMkLst>
        </pc:picChg>
        <pc:cxnChg chg="add mod">
          <ac:chgData name="Joseph MacAdam" userId="bdcfcd3f-81bf-4584-8271-fe9093ebec4c" providerId="ADAL" clId="{47B1EE89-E28E-4BF6-844B-4FDFCF9C0ECE}" dt="2020-03-19T18:41:11.449" v="3296" actId="14100"/>
          <ac:cxnSpMkLst>
            <pc:docMk/>
            <pc:sldMk cId="4124090435" sldId="602"/>
            <ac:cxnSpMk id="7" creationId="{E0DDA740-6556-4779-85E6-A664DD8FD3C2}"/>
          </ac:cxnSpMkLst>
        </pc:cxnChg>
        <pc:cxnChg chg="add mod">
          <ac:chgData name="Joseph MacAdam" userId="bdcfcd3f-81bf-4584-8271-fe9093ebec4c" providerId="ADAL" clId="{47B1EE89-E28E-4BF6-844B-4FDFCF9C0ECE}" dt="2020-03-19T18:41:16.522" v="3299" actId="14100"/>
          <ac:cxnSpMkLst>
            <pc:docMk/>
            <pc:sldMk cId="4124090435" sldId="602"/>
            <ac:cxnSpMk id="10" creationId="{AF748EB5-33F1-47A5-BEB4-661D8D8B571E}"/>
          </ac:cxnSpMkLst>
        </pc:cxnChg>
      </pc:sldChg>
      <pc:sldChg chg="del">
        <pc:chgData name="Joseph MacAdam" userId="bdcfcd3f-81bf-4584-8271-fe9093ebec4c" providerId="ADAL" clId="{47B1EE89-E28E-4BF6-844B-4FDFCF9C0ECE}" dt="2020-03-19T17:57:25.639" v="422" actId="2696"/>
        <pc:sldMkLst>
          <pc:docMk/>
          <pc:sldMk cId="502917719" sldId="603"/>
        </pc:sldMkLst>
      </pc:sldChg>
      <pc:sldChg chg="addSp modSp add">
        <pc:chgData name="Joseph MacAdam" userId="bdcfcd3f-81bf-4584-8271-fe9093ebec4c" providerId="ADAL" clId="{47B1EE89-E28E-4BF6-844B-4FDFCF9C0ECE}" dt="2020-03-19T18:45:53.907" v="3577" actId="20577"/>
        <pc:sldMkLst>
          <pc:docMk/>
          <pc:sldMk cId="3844088356" sldId="603"/>
        </pc:sldMkLst>
        <pc:spChg chg="mod">
          <ac:chgData name="Joseph MacAdam" userId="bdcfcd3f-81bf-4584-8271-fe9093ebec4c" providerId="ADAL" clId="{47B1EE89-E28E-4BF6-844B-4FDFCF9C0ECE}" dt="2020-03-19T18:42:27.473" v="3323" actId="20577"/>
          <ac:spMkLst>
            <pc:docMk/>
            <pc:sldMk cId="3844088356" sldId="603"/>
            <ac:spMk id="2" creationId="{4BBC3924-B6BB-4DD0-8623-FD687CD63056}"/>
          </ac:spMkLst>
        </pc:spChg>
        <pc:spChg chg="mod">
          <ac:chgData name="Joseph MacAdam" userId="bdcfcd3f-81bf-4584-8271-fe9093ebec4c" providerId="ADAL" clId="{47B1EE89-E28E-4BF6-844B-4FDFCF9C0ECE}" dt="2020-03-19T18:45:53.907" v="3577" actId="20577"/>
          <ac:spMkLst>
            <pc:docMk/>
            <pc:sldMk cId="3844088356" sldId="603"/>
            <ac:spMk id="3" creationId="{9A0A705D-DDC3-4FDE-84E5-E99E71AC52EA}"/>
          </ac:spMkLst>
        </pc:spChg>
        <pc:picChg chg="add mod">
          <ac:chgData name="Joseph MacAdam" userId="bdcfcd3f-81bf-4584-8271-fe9093ebec4c" providerId="ADAL" clId="{47B1EE89-E28E-4BF6-844B-4FDFCF9C0ECE}" dt="2020-03-19T18:45:13.284" v="3570" actId="14861"/>
          <ac:picMkLst>
            <pc:docMk/>
            <pc:sldMk cId="3844088356" sldId="603"/>
            <ac:picMk id="4" creationId="{EC2D01EA-7C63-449D-83A6-30925666E188}"/>
          </ac:picMkLst>
        </pc:picChg>
      </pc:sldChg>
      <pc:sldChg chg="del">
        <pc:chgData name="Joseph MacAdam" userId="bdcfcd3f-81bf-4584-8271-fe9093ebec4c" providerId="ADAL" clId="{47B1EE89-E28E-4BF6-844B-4FDFCF9C0ECE}" dt="2020-03-19T17:57:26.119" v="423" actId="2696"/>
        <pc:sldMkLst>
          <pc:docMk/>
          <pc:sldMk cId="904304897" sldId="604"/>
        </pc:sldMkLst>
      </pc:sldChg>
      <pc:sldChg chg="addSp modSp add">
        <pc:chgData name="Joseph MacAdam" userId="bdcfcd3f-81bf-4584-8271-fe9093ebec4c" providerId="ADAL" clId="{47B1EE89-E28E-4BF6-844B-4FDFCF9C0ECE}" dt="2020-03-19T18:53:16.915" v="4287" actId="20577"/>
        <pc:sldMkLst>
          <pc:docMk/>
          <pc:sldMk cId="3037668452" sldId="604"/>
        </pc:sldMkLst>
        <pc:spChg chg="mod">
          <ac:chgData name="Joseph MacAdam" userId="bdcfcd3f-81bf-4584-8271-fe9093ebec4c" providerId="ADAL" clId="{47B1EE89-E28E-4BF6-844B-4FDFCF9C0ECE}" dt="2020-03-19T18:53:16.915" v="4287" actId="20577"/>
          <ac:spMkLst>
            <pc:docMk/>
            <pc:sldMk cId="3037668452" sldId="604"/>
            <ac:spMk id="2" creationId="{0D647884-941C-4CF4-A689-E4B28C8A8FC0}"/>
          </ac:spMkLst>
        </pc:spChg>
        <pc:spChg chg="mod">
          <ac:chgData name="Joseph MacAdam" userId="bdcfcd3f-81bf-4584-8271-fe9093ebec4c" providerId="ADAL" clId="{47B1EE89-E28E-4BF6-844B-4FDFCF9C0ECE}" dt="2020-03-19T18:48:56.134" v="3910" actId="20577"/>
          <ac:spMkLst>
            <pc:docMk/>
            <pc:sldMk cId="3037668452" sldId="604"/>
            <ac:spMk id="3" creationId="{CA1EF0EC-D4FB-42D1-B5D0-E732B4E81356}"/>
          </ac:spMkLst>
        </pc:spChg>
        <pc:picChg chg="add mod">
          <ac:chgData name="Joseph MacAdam" userId="bdcfcd3f-81bf-4584-8271-fe9093ebec4c" providerId="ADAL" clId="{47B1EE89-E28E-4BF6-844B-4FDFCF9C0ECE}" dt="2020-03-19T18:49:41.045" v="3922" actId="692"/>
          <ac:picMkLst>
            <pc:docMk/>
            <pc:sldMk cId="3037668452" sldId="604"/>
            <ac:picMk id="4" creationId="{4EA077EE-2FDB-4815-BA6F-DF21FDECEFA9}"/>
          </ac:picMkLst>
        </pc:picChg>
      </pc:sldChg>
      <pc:sldChg chg="modSp add">
        <pc:chgData name="Joseph MacAdam" userId="bdcfcd3f-81bf-4584-8271-fe9093ebec4c" providerId="ADAL" clId="{47B1EE89-E28E-4BF6-844B-4FDFCF9C0ECE}" dt="2020-03-19T18:53:11.203" v="4277" actId="20577"/>
        <pc:sldMkLst>
          <pc:docMk/>
          <pc:sldMk cId="1760163838" sldId="605"/>
        </pc:sldMkLst>
        <pc:spChg chg="mod">
          <ac:chgData name="Joseph MacAdam" userId="bdcfcd3f-81bf-4584-8271-fe9093ebec4c" providerId="ADAL" clId="{47B1EE89-E28E-4BF6-844B-4FDFCF9C0ECE}" dt="2020-03-19T18:53:11.203" v="4277" actId="20577"/>
          <ac:spMkLst>
            <pc:docMk/>
            <pc:sldMk cId="1760163838" sldId="605"/>
            <ac:spMk id="2" creationId="{FABEB195-D216-4CB3-B1F6-79F0F41EB568}"/>
          </ac:spMkLst>
        </pc:spChg>
        <pc:spChg chg="mod">
          <ac:chgData name="Joseph MacAdam" userId="bdcfcd3f-81bf-4584-8271-fe9093ebec4c" providerId="ADAL" clId="{47B1EE89-E28E-4BF6-844B-4FDFCF9C0ECE}" dt="2020-03-19T18:52:46.821" v="4264" actId="113"/>
          <ac:spMkLst>
            <pc:docMk/>
            <pc:sldMk cId="1760163838" sldId="605"/>
            <ac:spMk id="3" creationId="{B43DE1B3-36A4-4AAE-AA31-49EA3CFBD076}"/>
          </ac:spMkLst>
        </pc:spChg>
      </pc:sldChg>
    </pc:docChg>
  </pc:docChgLst>
  <pc:docChgLst>
    <pc:chgData name="Tommy Gober" userId="S::tommy.gober@cyber.org::df822f60-4ab3-425c-ad52-a4a61a9d00cb" providerId="AD" clId="Web-{DE27EE7D-5C4C-3ED6-1410-0567023FD5FB}"/>
    <pc:docChg chg="modSld">
      <pc:chgData name="Tommy Gober" userId="S::tommy.gober@cyber.org::df822f60-4ab3-425c-ad52-a4a61a9d00cb" providerId="AD" clId="Web-{DE27EE7D-5C4C-3ED6-1410-0567023FD5FB}" dt="2020-04-25T07:11:02.161" v="26" actId="20577"/>
      <pc:docMkLst>
        <pc:docMk/>
      </pc:docMkLst>
      <pc:sldChg chg="modSp">
        <pc:chgData name="Tommy Gober" userId="S::tommy.gober@cyber.org::df822f60-4ab3-425c-ad52-a4a61a9d00cb" providerId="AD" clId="Web-{DE27EE7D-5C4C-3ED6-1410-0567023FD5FB}" dt="2020-04-25T07:04:30.209" v="4" actId="20577"/>
        <pc:sldMkLst>
          <pc:docMk/>
          <pc:sldMk cId="3231559785" sldId="366"/>
        </pc:sldMkLst>
        <pc:spChg chg="mod">
          <ac:chgData name="Tommy Gober" userId="S::tommy.gober@cyber.org::df822f60-4ab3-425c-ad52-a4a61a9d00cb" providerId="AD" clId="Web-{DE27EE7D-5C4C-3ED6-1410-0567023FD5FB}" dt="2020-04-25T07:04:30.209" v="4" actId="20577"/>
          <ac:spMkLst>
            <pc:docMk/>
            <pc:sldMk cId="3231559785" sldId="366"/>
            <ac:spMk id="6" creationId="{AC7475CF-94FD-4C27-98F2-EA76AC200FC9}"/>
          </ac:spMkLst>
        </pc:spChg>
      </pc:sldChg>
      <pc:sldChg chg="modSp">
        <pc:chgData name="Tommy Gober" userId="S::tommy.gober@cyber.org::df822f60-4ab3-425c-ad52-a4a61a9d00cb" providerId="AD" clId="Web-{DE27EE7D-5C4C-3ED6-1410-0567023FD5FB}" dt="2020-04-25T07:09:20.380" v="6" actId="20577"/>
        <pc:sldMkLst>
          <pc:docMk/>
          <pc:sldMk cId="1866052771" sldId="377"/>
        </pc:sldMkLst>
        <pc:spChg chg="mod">
          <ac:chgData name="Tommy Gober" userId="S::tommy.gober@cyber.org::df822f60-4ab3-425c-ad52-a4a61a9d00cb" providerId="AD" clId="Web-{DE27EE7D-5C4C-3ED6-1410-0567023FD5FB}" dt="2020-04-25T07:09:20.380" v="6" actId="20577"/>
          <ac:spMkLst>
            <pc:docMk/>
            <pc:sldMk cId="1866052771" sldId="377"/>
            <ac:spMk id="2" creationId="{B23F0787-953A-44F5-AD95-1AD5ECB5339E}"/>
          </ac:spMkLst>
        </pc:spChg>
      </pc:sldChg>
      <pc:sldChg chg="modSp">
        <pc:chgData name="Tommy Gober" userId="S::tommy.gober@cyber.org::df822f60-4ab3-425c-ad52-a4a61a9d00cb" providerId="AD" clId="Web-{DE27EE7D-5C4C-3ED6-1410-0567023FD5FB}" dt="2020-04-25T07:09:44.943" v="14" actId="20577"/>
        <pc:sldMkLst>
          <pc:docMk/>
          <pc:sldMk cId="3564612721" sldId="378"/>
        </pc:sldMkLst>
        <pc:spChg chg="mod">
          <ac:chgData name="Tommy Gober" userId="S::tommy.gober@cyber.org::df822f60-4ab3-425c-ad52-a4a61a9d00cb" providerId="AD" clId="Web-{DE27EE7D-5C4C-3ED6-1410-0567023FD5FB}" dt="2020-04-25T07:09:44.943" v="14" actId="20577"/>
          <ac:spMkLst>
            <pc:docMk/>
            <pc:sldMk cId="3564612721" sldId="378"/>
            <ac:spMk id="25" creationId="{E0CAD92A-93BC-4B46-B1BF-DE982B1F6307}"/>
          </ac:spMkLst>
        </pc:spChg>
      </pc:sldChg>
      <pc:sldChg chg="modSp">
        <pc:chgData name="Tommy Gober" userId="S::tommy.gober@cyber.org::df822f60-4ab3-425c-ad52-a4a61a9d00cb" providerId="AD" clId="Web-{DE27EE7D-5C4C-3ED6-1410-0567023FD5FB}" dt="2020-04-25T07:11:02.161" v="25" actId="20577"/>
        <pc:sldMkLst>
          <pc:docMk/>
          <pc:sldMk cId="41509701" sldId="609"/>
        </pc:sldMkLst>
        <pc:spChg chg="mod">
          <ac:chgData name="Tommy Gober" userId="S::tommy.gober@cyber.org::df822f60-4ab3-425c-ad52-a4a61a9d00cb" providerId="AD" clId="Web-{DE27EE7D-5C4C-3ED6-1410-0567023FD5FB}" dt="2020-04-25T07:11:02.161" v="25" actId="20577"/>
          <ac:spMkLst>
            <pc:docMk/>
            <pc:sldMk cId="41509701" sldId="609"/>
            <ac:spMk id="4" creationId="{8FADC9DD-0646-40E2-AFA0-99AF3373E54F}"/>
          </ac:spMkLst>
        </pc:spChg>
      </pc:sldChg>
    </pc:docChg>
  </pc:docChgLst>
  <pc:docChgLst>
    <pc:chgData name="Tommy Gober" userId="S::tommy.gober@cyber.org::df822f60-4ab3-425c-ad52-a4a61a9d00cb" providerId="AD" clId="Web-{F3529DA8-1862-B15C-CA61-1CBCD5990FFF}"/>
    <pc:docChg chg="addSld modSld">
      <pc:chgData name="Tommy Gober" userId="S::tommy.gober@cyber.org::df822f60-4ab3-425c-ad52-a4a61a9d00cb" providerId="AD" clId="Web-{F3529DA8-1862-B15C-CA61-1CBCD5990FFF}" dt="2020-04-07T01:11:04.074" v="20" actId="20577"/>
      <pc:docMkLst>
        <pc:docMk/>
      </pc:docMkLst>
      <pc:sldChg chg="modSp">
        <pc:chgData name="Tommy Gober" userId="S::tommy.gober@cyber.org::df822f60-4ab3-425c-ad52-a4a61a9d00cb" providerId="AD" clId="Web-{F3529DA8-1862-B15C-CA61-1CBCD5990FFF}" dt="2020-04-07T01:11:04.074" v="19" actId="20577"/>
        <pc:sldMkLst>
          <pc:docMk/>
          <pc:sldMk cId="3844088356" sldId="603"/>
        </pc:sldMkLst>
        <pc:spChg chg="mod">
          <ac:chgData name="Tommy Gober" userId="S::tommy.gober@cyber.org::df822f60-4ab3-425c-ad52-a4a61a9d00cb" providerId="AD" clId="Web-{F3529DA8-1862-B15C-CA61-1CBCD5990FFF}" dt="2020-04-07T01:11:04.074" v="19" actId="20577"/>
          <ac:spMkLst>
            <pc:docMk/>
            <pc:sldMk cId="3844088356" sldId="603"/>
            <ac:spMk id="2" creationId="{4BBC3924-B6BB-4DD0-8623-FD687CD63056}"/>
          </ac:spMkLst>
        </pc:spChg>
      </pc:sldChg>
      <pc:sldChg chg="modSp new">
        <pc:chgData name="Tommy Gober" userId="S::tommy.gober@cyber.org::df822f60-4ab3-425c-ad52-a4a61a9d00cb" providerId="AD" clId="Web-{F3529DA8-1862-B15C-CA61-1CBCD5990FFF}" dt="2020-04-07T01:10:45.996" v="14" actId="20577"/>
        <pc:sldMkLst>
          <pc:docMk/>
          <pc:sldMk cId="2270397076" sldId="605"/>
        </pc:sldMkLst>
        <pc:spChg chg="mod">
          <ac:chgData name="Tommy Gober" userId="S::tommy.gober@cyber.org::df822f60-4ab3-425c-ad52-a4a61a9d00cb" providerId="AD" clId="Web-{F3529DA8-1862-B15C-CA61-1CBCD5990FFF}" dt="2020-04-07T01:10:43.199" v="11" actId="20577"/>
          <ac:spMkLst>
            <pc:docMk/>
            <pc:sldMk cId="2270397076" sldId="605"/>
            <ac:spMk id="2" creationId="{C0A924D9-14CD-44DE-B47D-A4EEB331D193}"/>
          </ac:spMkLst>
        </pc:spChg>
        <pc:spChg chg="mod">
          <ac:chgData name="Tommy Gober" userId="S::tommy.gober@cyber.org::df822f60-4ab3-425c-ad52-a4a61a9d00cb" providerId="AD" clId="Web-{F3529DA8-1862-B15C-CA61-1CBCD5990FFF}" dt="2020-04-07T01:10:45.996" v="14" actId="20577"/>
          <ac:spMkLst>
            <pc:docMk/>
            <pc:sldMk cId="2270397076" sldId="605"/>
            <ac:spMk id="3" creationId="{3DD591FB-E489-473D-9E26-6A724B816026}"/>
          </ac:spMkLst>
        </pc:spChg>
      </pc:sldChg>
    </pc:docChg>
  </pc:docChgLst>
  <pc:docChgLst>
    <pc:chgData name="Joseph MacAdam" userId="S::joe.macadam@cyber.org::bdcfcd3f-81bf-4584-8271-fe9093ebec4c" providerId="AD" clId="Web-{A15A658B-633B-325C-EC57-27F0600FE21D}"/>
    <pc:docChg chg="modSld">
      <pc:chgData name="Joseph MacAdam" userId="S::joe.macadam@cyber.org::bdcfcd3f-81bf-4584-8271-fe9093ebec4c" providerId="AD" clId="Web-{A15A658B-633B-325C-EC57-27F0600FE21D}" dt="2020-03-31T13:22:46.930" v="260" actId="20577"/>
      <pc:docMkLst>
        <pc:docMk/>
      </pc:docMkLst>
      <pc:sldChg chg="modSp">
        <pc:chgData name="Joseph MacAdam" userId="S::joe.macadam@cyber.org::bdcfcd3f-81bf-4584-8271-fe9093ebec4c" providerId="AD" clId="Web-{A15A658B-633B-325C-EC57-27F0600FE21D}" dt="2020-03-31T13:22:46.008" v="258" actId="20577"/>
        <pc:sldMkLst>
          <pc:docMk/>
          <pc:sldMk cId="3576579015" sldId="594"/>
        </pc:sldMkLst>
        <pc:spChg chg="mod">
          <ac:chgData name="Joseph MacAdam" userId="S::joe.macadam@cyber.org::bdcfcd3f-81bf-4584-8271-fe9093ebec4c" providerId="AD" clId="Web-{A15A658B-633B-325C-EC57-27F0600FE21D}" dt="2020-03-31T13:22:46.008" v="258" actId="20577"/>
          <ac:spMkLst>
            <pc:docMk/>
            <pc:sldMk cId="3576579015" sldId="594"/>
            <ac:spMk id="2" creationId="{68455CF9-DA0B-4561-B4FE-831DD8A68197}"/>
          </ac:spMkLst>
        </pc:spChg>
        <pc:spChg chg="mod">
          <ac:chgData name="Joseph MacAdam" userId="S::joe.macadam@cyber.org::bdcfcd3f-81bf-4584-8271-fe9093ebec4c" providerId="AD" clId="Web-{A15A658B-633B-325C-EC57-27F0600FE21D}" dt="2020-03-31T13:22:43.055" v="255" actId="20577"/>
          <ac:spMkLst>
            <pc:docMk/>
            <pc:sldMk cId="3576579015" sldId="594"/>
            <ac:spMk id="3" creationId="{5E2D4D37-B430-4CF2-B9E8-21045B8A2442}"/>
          </ac:spMkLst>
        </pc:spChg>
      </pc:sldChg>
    </pc:docChg>
  </pc:docChgLst>
  <pc:docChgLst>
    <pc:chgData name="Tommy Gober" userId="S::tommy.gober@cyber.org::df822f60-4ab3-425c-ad52-a4a61a9d00cb" providerId="AD" clId="Web-{D807C157-757D-8645-0926-AD9F2AA0668D}"/>
    <pc:docChg chg="modSld">
      <pc:chgData name="Tommy Gober" userId="S::tommy.gober@cyber.org::df822f60-4ab3-425c-ad52-a4a61a9d00cb" providerId="AD" clId="Web-{D807C157-757D-8645-0926-AD9F2AA0668D}" dt="2020-04-23T05:20:14.896" v="7" actId="20577"/>
      <pc:docMkLst>
        <pc:docMk/>
      </pc:docMkLst>
      <pc:sldChg chg="modSp">
        <pc:chgData name="Tommy Gober" userId="S::tommy.gober@cyber.org::df822f60-4ab3-425c-ad52-a4a61a9d00cb" providerId="AD" clId="Web-{D807C157-757D-8645-0926-AD9F2AA0668D}" dt="2020-04-23T05:20:14.896" v="6" actId="20577"/>
        <pc:sldMkLst>
          <pc:docMk/>
          <pc:sldMk cId="4159113816" sldId="625"/>
        </pc:sldMkLst>
        <pc:spChg chg="mod">
          <ac:chgData name="Tommy Gober" userId="S::tommy.gober@cyber.org::df822f60-4ab3-425c-ad52-a4a61a9d00cb" providerId="AD" clId="Web-{D807C157-757D-8645-0926-AD9F2AA0668D}" dt="2020-04-23T05:20:14.896" v="6" actId="20577"/>
          <ac:spMkLst>
            <pc:docMk/>
            <pc:sldMk cId="4159113816" sldId="625"/>
            <ac:spMk id="3" creationId="{29D8F1E4-71F9-4035-9104-6CBC07F1471E}"/>
          </ac:spMkLst>
        </pc:spChg>
      </pc:sldChg>
    </pc:docChg>
  </pc:docChgLst>
  <pc:docChgLst>
    <pc:chgData name="Tommy Gober" userId="S::tommy.gober@cyber.org::df822f60-4ab3-425c-ad52-a4a61a9d00cb" providerId="AD" clId="Web-{43AA6D1B-31CE-E6DE-690B-9F5D03459139}"/>
    <pc:docChg chg="addSld modSld">
      <pc:chgData name="Tommy Gober" userId="S::tommy.gober@cyber.org::df822f60-4ab3-425c-ad52-a4a61a9d00cb" providerId="AD" clId="Web-{43AA6D1B-31CE-E6DE-690B-9F5D03459139}" dt="2020-04-23T01:30:44.379" v="552" actId="20577"/>
      <pc:docMkLst>
        <pc:docMk/>
      </pc:docMkLst>
      <pc:sldChg chg="addSp delSp modSp">
        <pc:chgData name="Tommy Gober" userId="S::tommy.gober@cyber.org::df822f60-4ab3-425c-ad52-a4a61a9d00cb" providerId="AD" clId="Web-{43AA6D1B-31CE-E6DE-690B-9F5D03459139}" dt="2020-04-23T01:22:41.502" v="177"/>
        <pc:sldMkLst>
          <pc:docMk/>
          <pc:sldMk cId="2809466169" sldId="620"/>
        </pc:sldMkLst>
        <pc:spChg chg="mod">
          <ac:chgData name="Tommy Gober" userId="S::tommy.gober@cyber.org::df822f60-4ab3-425c-ad52-a4a61a9d00cb" providerId="AD" clId="Web-{43AA6D1B-31CE-E6DE-690B-9F5D03459139}" dt="2020-04-23T01:22:38.018" v="175" actId="20577"/>
          <ac:spMkLst>
            <pc:docMk/>
            <pc:sldMk cId="2809466169" sldId="620"/>
            <ac:spMk id="3" creationId="{6DD1C482-F012-42E8-B8D9-7F1E233AB8B1}"/>
          </ac:spMkLst>
        </pc:spChg>
        <pc:spChg chg="add del mod">
          <ac:chgData name="Tommy Gober" userId="S::tommy.gober@cyber.org::df822f60-4ab3-425c-ad52-a4a61a9d00cb" providerId="AD" clId="Web-{43AA6D1B-31CE-E6DE-690B-9F5D03459139}" dt="2020-04-23T01:17:39.751" v="5"/>
          <ac:spMkLst>
            <pc:docMk/>
            <pc:sldMk cId="2809466169" sldId="620"/>
            <ac:spMk id="5" creationId="{3C1275AD-4D06-4FEB-AA8A-0B732D9980DC}"/>
          </ac:spMkLst>
        </pc:spChg>
        <pc:picChg chg="add mod modCrop">
          <ac:chgData name="Tommy Gober" userId="S::tommy.gober@cyber.org::df822f60-4ab3-425c-ad52-a4a61a9d00cb" providerId="AD" clId="Web-{43AA6D1B-31CE-E6DE-690B-9F5D03459139}" dt="2020-04-23T01:22:41.502" v="177"/>
          <ac:picMkLst>
            <pc:docMk/>
            <pc:sldMk cId="2809466169" sldId="620"/>
            <ac:picMk id="6" creationId="{14ABD4BD-6993-4BCC-A083-D602BE0A972B}"/>
          </ac:picMkLst>
        </pc:picChg>
      </pc:sldChg>
      <pc:sldChg chg="addSp delSp modSp">
        <pc:chgData name="Tommy Gober" userId="S::tommy.gober@cyber.org::df822f60-4ab3-425c-ad52-a4a61a9d00cb" providerId="AD" clId="Web-{43AA6D1B-31CE-E6DE-690B-9F5D03459139}" dt="2020-04-23T01:26:19.066" v="205" actId="20577"/>
        <pc:sldMkLst>
          <pc:docMk/>
          <pc:sldMk cId="2234217512" sldId="622"/>
        </pc:sldMkLst>
        <pc:spChg chg="mod">
          <ac:chgData name="Tommy Gober" userId="S::tommy.gober@cyber.org::df822f60-4ab3-425c-ad52-a4a61a9d00cb" providerId="AD" clId="Web-{43AA6D1B-31CE-E6DE-690B-9F5D03459139}" dt="2020-04-23T01:26:19.066" v="205" actId="20577"/>
          <ac:spMkLst>
            <pc:docMk/>
            <pc:sldMk cId="2234217512" sldId="622"/>
            <ac:spMk id="3" creationId="{E650FD1A-F655-4E3F-8CF3-AA9CE5EFE080}"/>
          </ac:spMkLst>
        </pc:spChg>
        <pc:spChg chg="add del">
          <ac:chgData name="Tommy Gober" userId="S::tommy.gober@cyber.org::df822f60-4ab3-425c-ad52-a4a61a9d00cb" providerId="AD" clId="Web-{43AA6D1B-31CE-E6DE-690B-9F5D03459139}" dt="2020-04-23T01:24:50.878" v="181"/>
          <ac:spMkLst>
            <pc:docMk/>
            <pc:sldMk cId="2234217512" sldId="622"/>
            <ac:spMk id="7" creationId="{EE52EEEF-6055-498C-B5C0-B627CA0AAE46}"/>
          </ac:spMkLst>
        </pc:spChg>
        <pc:picChg chg="del">
          <ac:chgData name="Tommy Gober" userId="S::tommy.gober@cyber.org::df822f60-4ab3-425c-ad52-a4a61a9d00cb" providerId="AD" clId="Web-{43AA6D1B-31CE-E6DE-690B-9F5D03459139}" dt="2020-04-23T01:25:06.659" v="186"/>
          <ac:picMkLst>
            <pc:docMk/>
            <pc:sldMk cId="2234217512" sldId="622"/>
            <ac:picMk id="4" creationId="{C316F40F-99A9-4F7A-853F-3FE53E5C446C}"/>
          </ac:picMkLst>
        </pc:picChg>
        <pc:picChg chg="mod">
          <ac:chgData name="Tommy Gober" userId="S::tommy.gober@cyber.org::df822f60-4ab3-425c-ad52-a4a61a9d00cb" providerId="AD" clId="Web-{43AA6D1B-31CE-E6DE-690B-9F5D03459139}" dt="2020-04-23T01:25:21.393" v="189" actId="1076"/>
          <ac:picMkLst>
            <pc:docMk/>
            <pc:sldMk cId="2234217512" sldId="622"/>
            <ac:picMk id="5" creationId="{9B9A8092-9E03-4D97-BAA8-DA40F67D257E}"/>
          </ac:picMkLst>
        </pc:picChg>
        <pc:picChg chg="mod">
          <ac:chgData name="Tommy Gober" userId="S::tommy.gober@cyber.org::df822f60-4ab3-425c-ad52-a4a61a9d00cb" providerId="AD" clId="Web-{43AA6D1B-31CE-E6DE-690B-9F5D03459139}" dt="2020-04-23T01:25:21.378" v="188" actId="1076"/>
          <ac:picMkLst>
            <pc:docMk/>
            <pc:sldMk cId="2234217512" sldId="622"/>
            <ac:picMk id="6" creationId="{33E75308-F245-4AFD-8010-33D553A6C457}"/>
          </ac:picMkLst>
        </pc:picChg>
        <pc:picChg chg="add mod">
          <ac:chgData name="Tommy Gober" userId="S::tommy.gober@cyber.org::df822f60-4ab3-425c-ad52-a4a61a9d00cb" providerId="AD" clId="Web-{43AA6D1B-31CE-E6DE-690B-9F5D03459139}" dt="2020-04-23T01:25:13.346" v="187" actId="1076"/>
          <ac:picMkLst>
            <pc:docMk/>
            <pc:sldMk cId="2234217512" sldId="622"/>
            <ac:picMk id="8" creationId="{53F4FC67-AE8E-4EA0-9891-F8ED381F8569}"/>
          </ac:picMkLst>
        </pc:picChg>
      </pc:sldChg>
      <pc:sldChg chg="addSp delSp modSp">
        <pc:chgData name="Tommy Gober" userId="S::tommy.gober@cyber.org::df822f60-4ab3-425c-ad52-a4a61a9d00cb" providerId="AD" clId="Web-{43AA6D1B-31CE-E6DE-690B-9F5D03459139}" dt="2020-04-23T01:17:12.001" v="1"/>
        <pc:sldMkLst>
          <pc:docMk/>
          <pc:sldMk cId="2596317843" sldId="623"/>
        </pc:sldMkLst>
        <pc:spChg chg="add del">
          <ac:chgData name="Tommy Gober" userId="S::tommy.gober@cyber.org::df822f60-4ab3-425c-ad52-a4a61a9d00cb" providerId="AD" clId="Web-{43AA6D1B-31CE-E6DE-690B-9F5D03459139}" dt="2020-04-23T01:17:12.001" v="1"/>
          <ac:spMkLst>
            <pc:docMk/>
            <pc:sldMk cId="2596317843" sldId="623"/>
            <ac:spMk id="3" creationId="{96BCABDD-B8AE-462A-8F82-80233D4BA7A8}"/>
          </ac:spMkLst>
        </pc:spChg>
        <pc:picChg chg="add del mod ord">
          <ac:chgData name="Tommy Gober" userId="S::tommy.gober@cyber.org::df822f60-4ab3-425c-ad52-a4a61a9d00cb" providerId="AD" clId="Web-{43AA6D1B-31CE-E6DE-690B-9F5D03459139}" dt="2020-04-23T01:17:12.001" v="1"/>
          <ac:picMkLst>
            <pc:docMk/>
            <pc:sldMk cId="2596317843" sldId="623"/>
            <ac:picMk id="4" creationId="{78F6F263-38F2-4316-A046-8E6F067A1B9F}"/>
          </ac:picMkLst>
        </pc:picChg>
      </pc:sldChg>
      <pc:sldChg chg="modSp">
        <pc:chgData name="Tommy Gober" userId="S::tommy.gober@cyber.org::df822f60-4ab3-425c-ad52-a4a61a9d00cb" providerId="AD" clId="Web-{43AA6D1B-31CE-E6DE-690B-9F5D03459139}" dt="2020-04-23T01:26:04.034" v="195"/>
        <pc:sldMkLst>
          <pc:docMk/>
          <pc:sldMk cId="4001912833" sldId="624"/>
        </pc:sldMkLst>
        <pc:spChg chg="mod">
          <ac:chgData name="Tommy Gober" userId="S::tommy.gober@cyber.org::df822f60-4ab3-425c-ad52-a4a61a9d00cb" providerId="AD" clId="Web-{43AA6D1B-31CE-E6DE-690B-9F5D03459139}" dt="2020-04-23T01:26:04.034" v="195"/>
          <ac:spMkLst>
            <pc:docMk/>
            <pc:sldMk cId="4001912833" sldId="624"/>
            <ac:spMk id="3" creationId="{5F3310EE-E4C6-40A5-8ECC-84EE6D8FD633}"/>
          </ac:spMkLst>
        </pc:spChg>
      </pc:sldChg>
      <pc:sldChg chg="modSp new">
        <pc:chgData name="Tommy Gober" userId="S::tommy.gober@cyber.org::df822f60-4ab3-425c-ad52-a4a61a9d00cb" providerId="AD" clId="Web-{43AA6D1B-31CE-E6DE-690B-9F5D03459139}" dt="2020-04-23T01:30:44.379" v="551" actId="20577"/>
        <pc:sldMkLst>
          <pc:docMk/>
          <pc:sldMk cId="2551424344" sldId="626"/>
        </pc:sldMkLst>
        <pc:spChg chg="mod">
          <ac:chgData name="Tommy Gober" userId="S::tommy.gober@cyber.org::df822f60-4ab3-425c-ad52-a4a61a9d00cb" providerId="AD" clId="Web-{43AA6D1B-31CE-E6DE-690B-9F5D03459139}" dt="2020-04-23T01:27:47.738" v="239" actId="20577"/>
          <ac:spMkLst>
            <pc:docMk/>
            <pc:sldMk cId="2551424344" sldId="626"/>
            <ac:spMk id="2" creationId="{1EB03257-096E-4517-BBDA-7A719B18CBA6}"/>
          </ac:spMkLst>
        </pc:spChg>
        <pc:spChg chg="mod">
          <ac:chgData name="Tommy Gober" userId="S::tommy.gober@cyber.org::df822f60-4ab3-425c-ad52-a4a61a9d00cb" providerId="AD" clId="Web-{43AA6D1B-31CE-E6DE-690B-9F5D03459139}" dt="2020-04-23T01:30:44.379" v="551" actId="20577"/>
          <ac:spMkLst>
            <pc:docMk/>
            <pc:sldMk cId="2551424344" sldId="626"/>
            <ac:spMk id="3" creationId="{B54779DC-F7E3-4B10-B658-C1D89A3AEEF4}"/>
          </ac:spMkLst>
        </pc:spChg>
      </pc:sldChg>
    </pc:docChg>
  </pc:docChgLst>
  <pc:docChgLst>
    <pc:chgData name="Joseph MacAdam" userId="S::joe.macadam@cyber.org::bdcfcd3f-81bf-4584-8271-fe9093ebec4c" providerId="AD" clId="Web-{62BFEEC8-FF0E-E814-687B-E4AD81DDC31A}"/>
    <pc:docChg chg="addSld modSld">
      <pc:chgData name="Joseph MacAdam" userId="S::joe.macadam@cyber.org::bdcfcd3f-81bf-4584-8271-fe9093ebec4c" providerId="AD" clId="Web-{62BFEEC8-FF0E-E814-687B-E4AD81DDC31A}" dt="2020-03-26T14:55:32.115" v="5" actId="20577"/>
      <pc:docMkLst>
        <pc:docMk/>
      </pc:docMkLst>
      <pc:sldChg chg="modSp add">
        <pc:chgData name="Joseph MacAdam" userId="S::joe.macadam@cyber.org::bdcfcd3f-81bf-4584-8271-fe9093ebec4c" providerId="AD" clId="Web-{62BFEEC8-FF0E-E814-687B-E4AD81DDC31A}" dt="2020-03-26T14:55:17.647" v="3" actId="20577"/>
        <pc:sldMkLst>
          <pc:docMk/>
          <pc:sldMk cId="2522854228" sldId="604"/>
        </pc:sldMkLst>
        <pc:spChg chg="mod">
          <ac:chgData name="Joseph MacAdam" userId="S::joe.macadam@cyber.org::bdcfcd3f-81bf-4584-8271-fe9093ebec4c" providerId="AD" clId="Web-{62BFEEC8-FF0E-E814-687B-E4AD81DDC31A}" dt="2020-03-26T14:55:17.647" v="3" actId="20577"/>
          <ac:spMkLst>
            <pc:docMk/>
            <pc:sldMk cId="2522854228" sldId="604"/>
            <ac:spMk id="3" creationId="{A3FD7ACC-7C5D-4DE2-8122-25A92276CECB}"/>
          </ac:spMkLst>
        </pc:spChg>
      </pc:sldChg>
    </pc:docChg>
  </pc:docChgLst>
  <pc:docChgLst>
    <pc:chgData name="Tommy Gober" userId="S::tommy.gober@cyber.org::df822f60-4ab3-425c-ad52-a4a61a9d00cb" providerId="AD" clId="Web-{7C1A0EDD-332C-C157-53E2-779F87D143E2}"/>
    <pc:docChg chg="delSld modSld sldOrd">
      <pc:chgData name="Tommy Gober" userId="S::tommy.gober@cyber.org::df822f60-4ab3-425c-ad52-a4a61a9d00cb" providerId="AD" clId="Web-{7C1A0EDD-332C-C157-53E2-779F87D143E2}" dt="2020-04-23T00:47:44.992" v="148" actId="20577"/>
      <pc:docMkLst>
        <pc:docMk/>
      </pc:docMkLst>
      <pc:sldChg chg="del">
        <pc:chgData name="Tommy Gober" userId="S::tommy.gober@cyber.org::df822f60-4ab3-425c-ad52-a4a61a9d00cb" providerId="AD" clId="Web-{7C1A0EDD-332C-C157-53E2-779F87D143E2}" dt="2020-04-23T00:31:20.409" v="0"/>
        <pc:sldMkLst>
          <pc:docMk/>
          <pc:sldMk cId="1508330306" sldId="617"/>
        </pc:sldMkLst>
      </pc:sldChg>
      <pc:sldChg chg="addSp modSp ord">
        <pc:chgData name="Tommy Gober" userId="S::tommy.gober@cyber.org::df822f60-4ab3-425c-ad52-a4a61a9d00cb" providerId="AD" clId="Web-{7C1A0EDD-332C-C157-53E2-779F87D143E2}" dt="2020-04-23T00:47:44.976" v="147" actId="20577"/>
        <pc:sldMkLst>
          <pc:docMk/>
          <pc:sldMk cId="2809466169" sldId="620"/>
        </pc:sldMkLst>
        <pc:spChg chg="mod">
          <ac:chgData name="Tommy Gober" userId="S::tommy.gober@cyber.org::df822f60-4ab3-425c-ad52-a4a61a9d00cb" providerId="AD" clId="Web-{7C1A0EDD-332C-C157-53E2-779F87D143E2}" dt="2020-04-23T00:47:44.976" v="147" actId="20577"/>
          <ac:spMkLst>
            <pc:docMk/>
            <pc:sldMk cId="2809466169" sldId="620"/>
            <ac:spMk id="3" creationId="{6DD1C482-F012-42E8-B8D9-7F1E233AB8B1}"/>
          </ac:spMkLst>
        </pc:spChg>
        <pc:picChg chg="add mod">
          <ac:chgData name="Tommy Gober" userId="S::tommy.gober@cyber.org::df822f60-4ab3-425c-ad52-a4a61a9d00cb" providerId="AD" clId="Web-{7C1A0EDD-332C-C157-53E2-779F87D143E2}" dt="2020-04-23T00:35:45.625" v="11" actId="1076"/>
          <ac:picMkLst>
            <pc:docMk/>
            <pc:sldMk cId="2809466169" sldId="620"/>
            <ac:picMk id="4" creationId="{CEC6E5FC-DC11-4752-AD11-CCDA4A356F53}"/>
          </ac:picMkLst>
        </pc:picChg>
      </pc:sldChg>
    </pc:docChg>
  </pc:docChgLst>
  <pc:docChgLst>
    <pc:chgData name="Tommy Gober" userId="S::tommy.gober@cyber.org::df822f60-4ab3-425c-ad52-a4a61a9d00cb" providerId="AD" clId="Web-{0CF20B79-DC52-A54E-32CF-3F341DF18ADA}"/>
    <pc:docChg chg="modSld">
      <pc:chgData name="Tommy Gober" userId="S::tommy.gober@cyber.org::df822f60-4ab3-425c-ad52-a4a61a9d00cb" providerId="AD" clId="Web-{0CF20B79-DC52-A54E-32CF-3F341DF18ADA}" dt="2020-03-25T02:46:20.855" v="8" actId="20577"/>
      <pc:docMkLst>
        <pc:docMk/>
      </pc:docMkLst>
      <pc:sldChg chg="modSp">
        <pc:chgData name="Tommy Gober" userId="S::tommy.gober@cyber.org::df822f60-4ab3-425c-ad52-a4a61a9d00cb" providerId="AD" clId="Web-{0CF20B79-DC52-A54E-32CF-3F341DF18ADA}" dt="2020-03-25T02:46:16.215" v="6" actId="20577"/>
        <pc:sldMkLst>
          <pc:docMk/>
          <pc:sldMk cId="0" sldId="256"/>
        </pc:sldMkLst>
        <pc:spChg chg="mod">
          <ac:chgData name="Tommy Gober" userId="S::tommy.gober@cyber.org::df822f60-4ab3-425c-ad52-a4a61a9d00cb" providerId="AD" clId="Web-{0CF20B79-DC52-A54E-32CF-3F341DF18ADA}" dt="2020-03-25T02:46:16.215" v="6" actId="20577"/>
          <ac:spMkLst>
            <pc:docMk/>
            <pc:sldMk cId="0" sldId="256"/>
            <ac:spMk id="131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1CC0369-5EB2-4A74-B757-22D4DBDAF4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1A9F40-A739-4262-B7E4-77D8A115798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C7948F-D0B8-4C0B-942E-7C815663835F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BF556B-939A-4E44-B191-A264855207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E0DC8C-7EA1-4231-877B-A5C14CCA06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970180-5D79-4430-8F42-C2E71B988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105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5117895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228600" latinLnBrk="0">
      <a:lnSpc>
        <a:spcPct val="117999"/>
      </a:lnSpc>
      <a:defRPr sz="1100">
        <a:latin typeface="Helvetica Neue"/>
        <a:ea typeface="Helvetica Neue"/>
        <a:cs typeface="Helvetica Neue"/>
        <a:sym typeface="Helvetica Neue"/>
      </a:defRPr>
    </a:lvl1pPr>
    <a:lvl2pPr indent="114300" defTabSz="228600" latinLnBrk="0">
      <a:lnSpc>
        <a:spcPct val="117999"/>
      </a:lnSpc>
      <a:defRPr sz="1100">
        <a:latin typeface="Helvetica Neue"/>
        <a:ea typeface="Helvetica Neue"/>
        <a:cs typeface="Helvetica Neue"/>
        <a:sym typeface="Helvetica Neue"/>
      </a:defRPr>
    </a:lvl2pPr>
    <a:lvl3pPr indent="228600" defTabSz="228600" latinLnBrk="0">
      <a:lnSpc>
        <a:spcPct val="117999"/>
      </a:lnSpc>
      <a:defRPr sz="1100">
        <a:latin typeface="Helvetica Neue"/>
        <a:ea typeface="Helvetica Neue"/>
        <a:cs typeface="Helvetica Neue"/>
        <a:sym typeface="Helvetica Neue"/>
      </a:defRPr>
    </a:lvl3pPr>
    <a:lvl4pPr indent="342900" defTabSz="228600" latinLnBrk="0">
      <a:lnSpc>
        <a:spcPct val="117999"/>
      </a:lnSpc>
      <a:defRPr sz="1100">
        <a:latin typeface="Helvetica Neue"/>
        <a:ea typeface="Helvetica Neue"/>
        <a:cs typeface="Helvetica Neue"/>
        <a:sym typeface="Helvetica Neue"/>
      </a:defRPr>
    </a:lvl4pPr>
    <a:lvl5pPr indent="457200" defTabSz="228600" latinLnBrk="0">
      <a:lnSpc>
        <a:spcPct val="117999"/>
      </a:lnSpc>
      <a:defRPr sz="1100">
        <a:latin typeface="Helvetica Neue"/>
        <a:ea typeface="Helvetica Neue"/>
        <a:cs typeface="Helvetica Neue"/>
        <a:sym typeface="Helvetica Neue"/>
      </a:defRPr>
    </a:lvl5pPr>
    <a:lvl6pPr indent="571500" defTabSz="228600" latinLnBrk="0">
      <a:lnSpc>
        <a:spcPct val="117999"/>
      </a:lnSpc>
      <a:defRPr sz="1100">
        <a:latin typeface="Helvetica Neue"/>
        <a:ea typeface="Helvetica Neue"/>
        <a:cs typeface="Helvetica Neue"/>
        <a:sym typeface="Helvetica Neue"/>
      </a:defRPr>
    </a:lvl6pPr>
    <a:lvl7pPr indent="685800" defTabSz="228600" latinLnBrk="0">
      <a:lnSpc>
        <a:spcPct val="117999"/>
      </a:lnSpc>
      <a:defRPr sz="1100">
        <a:latin typeface="Helvetica Neue"/>
        <a:ea typeface="Helvetica Neue"/>
        <a:cs typeface="Helvetica Neue"/>
        <a:sym typeface="Helvetica Neue"/>
      </a:defRPr>
    </a:lvl7pPr>
    <a:lvl8pPr indent="800100" defTabSz="228600" latinLnBrk="0">
      <a:lnSpc>
        <a:spcPct val="117999"/>
      </a:lnSpc>
      <a:defRPr sz="1100">
        <a:latin typeface="Helvetica Neue"/>
        <a:ea typeface="Helvetica Neue"/>
        <a:cs typeface="Helvetica Neue"/>
        <a:sym typeface="Helvetica Neue"/>
      </a:defRPr>
    </a:lvl8pPr>
    <a:lvl9pPr indent="914400" defTabSz="228600" latinLnBrk="0">
      <a:lnSpc>
        <a:spcPct val="117999"/>
      </a:lnSpc>
      <a:defRPr sz="11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87334BE6-5D99-4996-A32F-0F5D3FA2B413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5CB8C8F9-A614-4084-85F1-496731E02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577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2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766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62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28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13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92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4BE6-5D99-4996-A32F-0F5D3FA2B413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8C8F9-A614-4084-85F1-496731E02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7175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87334BE6-5D99-4996-A32F-0F5D3FA2B413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5CB8C8F9-A614-4084-85F1-496731E02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103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7762" y="4397876"/>
            <a:ext cx="3230218" cy="2048446"/>
          </a:xfrm>
        </p:spPr>
        <p:txBody>
          <a:bodyPr/>
          <a:lstStyle>
            <a:lvl1pPr marL="0" indent="0" algn="r">
              <a:buNone/>
              <a:defRPr sz="2400" b="0" baseline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name,</a:t>
            </a:r>
          </a:p>
          <a:p>
            <a:r>
              <a:rPr lang="en-US" dirty="0"/>
              <a:t>Job Title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4212453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4BE6-5D99-4996-A32F-0F5D3FA2B413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8C8F9-A614-4084-85F1-496731E02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602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87334BE6-5D99-4996-A32F-0F5D3FA2B413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5CB8C8F9-A614-4084-85F1-496731E02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23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4BE6-5D99-4996-A32F-0F5D3FA2B413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8C8F9-A614-4084-85F1-496731E02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9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4BE6-5D99-4996-A32F-0F5D3FA2B413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8C8F9-A614-4084-85F1-496731E02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141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4BE6-5D99-4996-A32F-0F5D3FA2B413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8C8F9-A614-4084-85F1-496731E02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9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4BE6-5D99-4996-A32F-0F5D3FA2B413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8C8F9-A614-4084-85F1-496731E02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226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4BE6-5D99-4996-A32F-0F5D3FA2B413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8C8F9-A614-4084-85F1-496731E02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92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4BE6-5D99-4996-A32F-0F5D3FA2B413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8C8F9-A614-4084-85F1-496731E02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372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74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  <p:sldLayoutId id="2147483742" r:id="rId15"/>
    <p:sldLayoutId id="2147483743" r:id="rId16"/>
    <p:sldLayoutId id="2147483744" r:id="rId17"/>
    <p:sldLayoutId id="2147483745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D861FEE-60FB-4F1B-9A5C-D7859E51CF43}"/>
              </a:ext>
            </a:extLst>
          </p:cNvPr>
          <p:cNvSpPr/>
          <p:nvPr/>
        </p:nvSpPr>
        <p:spPr>
          <a:xfrm>
            <a:off x="532661" y="2443420"/>
            <a:ext cx="69998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dirty="0">
                <a:solidFill>
                  <a:schemeClr val="bg1"/>
                </a:solidFill>
                <a:latin typeface="Circe Light" panose="020B0402020203020203" pitchFamily="34" charset="0"/>
              </a:rPr>
              <a:t>Linux 101 Lab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3F0787-953A-44F5-AD95-1AD5ECB5339E}"/>
              </a:ext>
            </a:extLst>
          </p:cNvPr>
          <p:cNvSpPr txBox="1"/>
          <p:nvPr/>
        </p:nvSpPr>
        <p:spPr>
          <a:xfrm>
            <a:off x="422378" y="2466963"/>
            <a:ext cx="8229600" cy="800219"/>
          </a:xfrm>
          <a:prstGeom prst="rect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55"/>
            <a:endParaRPr lang="en-US" sz="1650" b="0" dirty="0">
              <a:solidFill>
                <a:schemeClr val="bg1"/>
              </a:solidFill>
              <a:latin typeface="Monospac821 BT" panose="020B0609020202020204" pitchFamily="49" charset="0"/>
            </a:endParaRPr>
          </a:p>
          <a:p>
            <a:pPr defTabSz="309555"/>
            <a:r>
              <a:rPr lang="en-US" sz="1650" b="0" dirty="0" err="1">
                <a:solidFill>
                  <a:schemeClr val="bg1"/>
                </a:solidFill>
                <a:latin typeface="Monospac821 BT"/>
              </a:rPr>
              <a:t>username@hostname</a:t>
            </a:r>
            <a:r>
              <a:rPr lang="en-US" sz="1650" b="0" dirty="0">
                <a:solidFill>
                  <a:schemeClr val="bg1"/>
                </a:solidFill>
                <a:latin typeface="Monospac821 BT"/>
              </a:rPr>
              <a:t>:~$ </a:t>
            </a:r>
            <a:r>
              <a:rPr lang="en-US" sz="1650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ospac821 BT"/>
              </a:rPr>
              <a:t>command</a:t>
            </a:r>
            <a:r>
              <a:rPr lang="en-US" sz="1650" b="0" dirty="0">
                <a:solidFill>
                  <a:schemeClr val="bg1"/>
                </a:solidFill>
                <a:latin typeface="Monospac821 BT"/>
              </a:rPr>
              <a:t> </a:t>
            </a:r>
            <a:r>
              <a:rPr lang="en-US" sz="1650" b="0" dirty="0">
                <a:solidFill>
                  <a:schemeClr val="accent6">
                    <a:lumMod val="60000"/>
                    <a:lumOff val="40000"/>
                  </a:schemeClr>
                </a:solidFill>
                <a:latin typeface="Monospac821 BT"/>
              </a:rPr>
              <a:t>-option </a:t>
            </a:r>
            <a:r>
              <a:rPr lang="en-US" sz="1650" b="0" dirty="0">
                <a:solidFill>
                  <a:schemeClr val="accent3">
                    <a:lumMod val="60000"/>
                    <a:lumOff val="40000"/>
                  </a:schemeClr>
                </a:solidFill>
                <a:latin typeface="Monospac821 BT"/>
              </a:rPr>
              <a:t>argument</a:t>
            </a:r>
          </a:p>
          <a:p>
            <a:pPr defTabSz="309555"/>
            <a:endParaRPr lang="en-US" sz="1650" b="0" dirty="0">
              <a:solidFill>
                <a:schemeClr val="bg1"/>
              </a:solidFill>
              <a:latin typeface="Monospac821 BT" panose="020B0609020202020204" pitchFamily="49" charset="0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DC944BC-5EBD-4FA9-AC84-894DD7A88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Linux Command Line Prompt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0DD837E-3B39-4688-B0FA-5D2F64504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9910" y="4244156"/>
            <a:ext cx="5693796" cy="7015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/>
              <a:t>~</a:t>
            </a:r>
            <a:r>
              <a:rPr lang="en-US"/>
              <a:t> is shorthand for your home directory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DC60164-2AEC-4BCE-9747-955E1FA511B5}"/>
              </a:ext>
            </a:extLst>
          </p:cNvPr>
          <p:cNvCxnSpPr>
            <a:cxnSpLocks/>
          </p:cNvCxnSpPr>
          <p:nvPr/>
        </p:nvCxnSpPr>
        <p:spPr>
          <a:xfrm>
            <a:off x="2014185" y="2271729"/>
            <a:ext cx="149683" cy="506819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FA52235-522F-47BB-BFEB-D765D67F33BB}"/>
              </a:ext>
            </a:extLst>
          </p:cNvPr>
          <p:cNvSpPr txBox="1"/>
          <p:nvPr/>
        </p:nvSpPr>
        <p:spPr>
          <a:xfrm>
            <a:off x="1459227" y="2060132"/>
            <a:ext cx="1109914" cy="2115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55"/>
            <a:r>
              <a:rPr lang="en-US" sz="1125">
                <a:solidFill>
                  <a:srgbClr val="FF0000"/>
                </a:solidFill>
              </a:rPr>
              <a:t>Username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68ACFE8-0E30-4AE2-A585-69F0AC631442}"/>
              </a:ext>
            </a:extLst>
          </p:cNvPr>
          <p:cNvCxnSpPr>
            <a:cxnSpLocks/>
          </p:cNvCxnSpPr>
          <p:nvPr/>
        </p:nvCxnSpPr>
        <p:spPr>
          <a:xfrm flipH="1">
            <a:off x="3997543" y="2226907"/>
            <a:ext cx="406018" cy="590718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2CABC9B-8A53-4343-A595-B09CC513DDFB}"/>
              </a:ext>
            </a:extLst>
          </p:cNvPr>
          <p:cNvSpPr txBox="1"/>
          <p:nvPr/>
        </p:nvSpPr>
        <p:spPr>
          <a:xfrm>
            <a:off x="3669171" y="2015310"/>
            <a:ext cx="1736017" cy="2115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55"/>
            <a:r>
              <a:rPr lang="en-US" sz="1125">
                <a:solidFill>
                  <a:srgbClr val="FF0000"/>
                </a:solidFill>
              </a:rPr>
              <a:t>Current Directory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12BAA21-8811-4635-8EB9-E765D9E52503}"/>
              </a:ext>
            </a:extLst>
          </p:cNvPr>
          <p:cNvCxnSpPr>
            <a:cxnSpLocks/>
          </p:cNvCxnSpPr>
          <p:nvPr/>
        </p:nvCxnSpPr>
        <p:spPr>
          <a:xfrm flipV="1">
            <a:off x="2779297" y="2965413"/>
            <a:ext cx="344802" cy="301768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C1791F1-269C-465F-BCF6-9FE360BD1FB5}"/>
              </a:ext>
            </a:extLst>
          </p:cNvPr>
          <p:cNvSpPr txBox="1"/>
          <p:nvPr/>
        </p:nvSpPr>
        <p:spPr>
          <a:xfrm>
            <a:off x="2014184" y="3314558"/>
            <a:ext cx="1109914" cy="2115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55"/>
            <a:r>
              <a:rPr lang="en-US" sz="1125">
                <a:solidFill>
                  <a:srgbClr val="FF0000"/>
                </a:solidFill>
              </a:rPr>
              <a:t>System Name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8D1A060-FF7C-4F9F-87DF-2E02C4A7A297}"/>
              </a:ext>
            </a:extLst>
          </p:cNvPr>
          <p:cNvCxnSpPr>
            <a:cxnSpLocks/>
          </p:cNvCxnSpPr>
          <p:nvPr/>
        </p:nvCxnSpPr>
        <p:spPr>
          <a:xfrm flipV="1">
            <a:off x="2928410" y="2965412"/>
            <a:ext cx="1051038" cy="1346417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86605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0A78223-480F-4CC0-B3C4-36DBA6AE8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/>
          <a:lstStyle/>
          <a:p>
            <a:r>
              <a:rPr lang="en-US" dirty="0"/>
              <a:t>Linux Commands &amp; Arguments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520C28F-89E7-4E0C-9232-7CDA1315A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193186"/>
            <a:ext cx="8686800" cy="1664675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2100" dirty="0"/>
              <a:t>Command - program that does one thing</a:t>
            </a:r>
          </a:p>
          <a:p>
            <a:r>
              <a:rPr lang="en-US" sz="2100" dirty="0"/>
              <a:t>Argument - provides the input/output the command uses</a:t>
            </a:r>
          </a:p>
          <a:p>
            <a:pPr lvl="1"/>
            <a:r>
              <a:rPr lang="en-US" sz="1800" dirty="0"/>
              <a:t>Please Note: Not every command needs an option or an argument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A960FE-CA95-486C-AC79-82249BDF4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7604" y="3972030"/>
            <a:ext cx="4988794" cy="404792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78FF3A3-4A94-4F28-A289-DEEE74EDBF02}"/>
              </a:ext>
            </a:extLst>
          </p:cNvPr>
          <p:cNvCxnSpPr>
            <a:cxnSpLocks/>
          </p:cNvCxnSpPr>
          <p:nvPr/>
        </p:nvCxnSpPr>
        <p:spPr>
          <a:xfrm flipV="1">
            <a:off x="2725154" y="4322681"/>
            <a:ext cx="963491" cy="437204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6872154-AC8F-4699-9EC8-D3C261910337}"/>
              </a:ext>
            </a:extLst>
          </p:cNvPr>
          <p:cNvSpPr txBox="1"/>
          <p:nvPr/>
        </p:nvSpPr>
        <p:spPr>
          <a:xfrm>
            <a:off x="2129590" y="4822005"/>
            <a:ext cx="1109914" cy="2115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55"/>
            <a:r>
              <a:rPr lang="en-US" sz="1125" dirty="0">
                <a:solidFill>
                  <a:srgbClr val="FF0000"/>
                </a:solidFill>
              </a:rPr>
              <a:t>Command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A25D2D9-48A2-4F55-A5EE-E735F5D52FC1}"/>
              </a:ext>
            </a:extLst>
          </p:cNvPr>
          <p:cNvCxnSpPr>
            <a:cxnSpLocks/>
          </p:cNvCxnSpPr>
          <p:nvPr/>
        </p:nvCxnSpPr>
        <p:spPr>
          <a:xfrm flipH="1" flipV="1">
            <a:off x="6105693" y="4322681"/>
            <a:ext cx="407770" cy="375282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EBF1C03-64CA-454F-8775-8D08E80091D4}"/>
              </a:ext>
            </a:extLst>
          </p:cNvPr>
          <p:cNvSpPr txBox="1"/>
          <p:nvPr/>
        </p:nvSpPr>
        <p:spPr>
          <a:xfrm>
            <a:off x="6037697" y="4759884"/>
            <a:ext cx="1109914" cy="2115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55"/>
            <a:r>
              <a:rPr lang="en-US" sz="1125">
                <a:solidFill>
                  <a:srgbClr val="FF0000"/>
                </a:solidFill>
              </a:rPr>
              <a:t>Argument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81F51E9-99D7-4F3F-8596-06373F5F5254}"/>
              </a:ext>
            </a:extLst>
          </p:cNvPr>
          <p:cNvCxnSpPr/>
          <p:nvPr/>
        </p:nvCxnSpPr>
        <p:spPr>
          <a:xfrm>
            <a:off x="3780925" y="4280114"/>
            <a:ext cx="475766" cy="0"/>
          </a:xfrm>
          <a:prstGeom prst="line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43E415E-9D90-4343-A71A-743FF6A5927B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4638600" y="4322682"/>
            <a:ext cx="0" cy="568049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209AC35-3D66-47A6-9306-9A3ECE78624E}"/>
              </a:ext>
            </a:extLst>
          </p:cNvPr>
          <p:cNvSpPr txBox="1"/>
          <p:nvPr/>
        </p:nvSpPr>
        <p:spPr>
          <a:xfrm>
            <a:off x="4083643" y="4890731"/>
            <a:ext cx="1109914" cy="2115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55"/>
            <a:r>
              <a:rPr lang="en-US" sz="1125">
                <a:solidFill>
                  <a:srgbClr val="FF0000"/>
                </a:solidFill>
              </a:rPr>
              <a:t>Option/Flag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DDEDA07-2085-4880-B472-C83280F33D19}"/>
              </a:ext>
            </a:extLst>
          </p:cNvPr>
          <p:cNvCxnSpPr>
            <a:cxnSpLocks/>
          </p:cNvCxnSpPr>
          <p:nvPr/>
        </p:nvCxnSpPr>
        <p:spPr>
          <a:xfrm>
            <a:off x="4400716" y="4276985"/>
            <a:ext cx="417932" cy="0"/>
          </a:xfrm>
          <a:prstGeom prst="line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797DBAA-9248-44C8-81D1-B8DDA89A539A}"/>
              </a:ext>
            </a:extLst>
          </p:cNvPr>
          <p:cNvCxnSpPr>
            <a:cxnSpLocks/>
          </p:cNvCxnSpPr>
          <p:nvPr/>
        </p:nvCxnSpPr>
        <p:spPr>
          <a:xfrm>
            <a:off x="4955675" y="4280114"/>
            <a:ext cx="1557789" cy="0"/>
          </a:xfrm>
          <a:prstGeom prst="line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3107F6F-E37A-4597-A933-4F24B9648D0B}"/>
              </a:ext>
            </a:extLst>
          </p:cNvPr>
          <p:cNvCxnSpPr>
            <a:cxnSpLocks/>
          </p:cNvCxnSpPr>
          <p:nvPr/>
        </p:nvCxnSpPr>
        <p:spPr>
          <a:xfrm flipV="1">
            <a:off x="2725154" y="4324297"/>
            <a:ext cx="963491" cy="437204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2B93D3D-2C08-4C29-B871-9524470ECFBB}"/>
              </a:ext>
            </a:extLst>
          </p:cNvPr>
          <p:cNvSpPr txBox="1"/>
          <p:nvPr/>
        </p:nvSpPr>
        <p:spPr>
          <a:xfrm>
            <a:off x="2129590" y="4823621"/>
            <a:ext cx="1109914" cy="2115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55"/>
            <a:r>
              <a:rPr lang="en-US" sz="1125" dirty="0">
                <a:solidFill>
                  <a:srgbClr val="FF0000"/>
                </a:solidFill>
              </a:rPr>
              <a:t>Command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1510736-A14A-4EF8-BEB7-BCF426792767}"/>
              </a:ext>
            </a:extLst>
          </p:cNvPr>
          <p:cNvCxnSpPr>
            <a:cxnSpLocks/>
          </p:cNvCxnSpPr>
          <p:nvPr/>
        </p:nvCxnSpPr>
        <p:spPr>
          <a:xfrm flipH="1" flipV="1">
            <a:off x="6105693" y="4324298"/>
            <a:ext cx="407770" cy="375282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F7399FF-8317-4E4B-93BE-E45CA17F76C6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4638600" y="4324300"/>
            <a:ext cx="0" cy="568047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1EFBF84-9828-4869-8E96-F1CC2B2EB694}"/>
              </a:ext>
            </a:extLst>
          </p:cNvPr>
          <p:cNvSpPr txBox="1"/>
          <p:nvPr/>
        </p:nvSpPr>
        <p:spPr>
          <a:xfrm>
            <a:off x="4083643" y="4892347"/>
            <a:ext cx="1109914" cy="2115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55"/>
            <a:r>
              <a:rPr lang="en-US" sz="1125">
                <a:solidFill>
                  <a:srgbClr val="FF0000"/>
                </a:solidFill>
              </a:rPr>
              <a:t>Option/Flag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CAD92A-93BC-4B46-B1BF-DE982B1F6307}"/>
              </a:ext>
            </a:extLst>
          </p:cNvPr>
          <p:cNvSpPr txBox="1"/>
          <p:nvPr/>
        </p:nvSpPr>
        <p:spPr>
          <a:xfrm>
            <a:off x="457200" y="1691044"/>
            <a:ext cx="8229600" cy="892552"/>
          </a:xfrm>
          <a:prstGeom prst="rect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55"/>
            <a:endParaRPr lang="en-US" sz="1650" dirty="0">
              <a:solidFill>
                <a:schemeClr val="bg1"/>
              </a:solidFill>
              <a:latin typeface="Monospac821 BT" panose="020B0609020202020204" pitchFamily="49" charset="0"/>
            </a:endParaRPr>
          </a:p>
          <a:p>
            <a:pPr defTabSz="309555"/>
            <a:r>
              <a:rPr lang="en-US" sz="2250" b="0" dirty="0" err="1">
                <a:solidFill>
                  <a:schemeClr val="bg1"/>
                </a:solidFill>
                <a:latin typeface="Monospac821 BT"/>
              </a:rPr>
              <a:t>username@hostname</a:t>
            </a:r>
            <a:r>
              <a:rPr lang="en-US" sz="2250" b="0" dirty="0">
                <a:solidFill>
                  <a:schemeClr val="bg1"/>
                </a:solidFill>
                <a:latin typeface="Monospac821 BT"/>
              </a:rPr>
              <a:t>:~$ </a:t>
            </a:r>
            <a:r>
              <a:rPr lang="en-US" sz="2250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ospac821 BT"/>
              </a:rPr>
              <a:t>command</a:t>
            </a:r>
            <a:r>
              <a:rPr lang="en-US" sz="2250" b="0" dirty="0">
                <a:solidFill>
                  <a:schemeClr val="bg1"/>
                </a:solidFill>
                <a:latin typeface="Monospac821 BT"/>
              </a:rPr>
              <a:t> </a:t>
            </a:r>
            <a:r>
              <a:rPr lang="en-US" sz="2250" b="0" dirty="0">
                <a:solidFill>
                  <a:schemeClr val="accent6">
                    <a:lumMod val="60000"/>
                    <a:lumOff val="40000"/>
                  </a:schemeClr>
                </a:solidFill>
                <a:latin typeface="Monospac821 BT"/>
              </a:rPr>
              <a:t>-option </a:t>
            </a:r>
            <a:r>
              <a:rPr lang="en-US" sz="2250" b="0" dirty="0">
                <a:solidFill>
                  <a:schemeClr val="accent3">
                    <a:lumMod val="60000"/>
                    <a:lumOff val="40000"/>
                  </a:schemeClr>
                </a:solidFill>
                <a:latin typeface="Monospac821 BT"/>
              </a:rPr>
              <a:t>argument</a:t>
            </a:r>
          </a:p>
          <a:p>
            <a:pPr defTabSz="309555"/>
            <a:endParaRPr lang="en-US" sz="1650" dirty="0">
              <a:solidFill>
                <a:schemeClr val="bg1"/>
              </a:solidFill>
              <a:latin typeface="Monospac821 BT" panose="020B060902020202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4612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55CF9-DA0B-4561-B4FE-831DD8A68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027670" cy="1325563"/>
          </a:xfrm>
        </p:spPr>
        <p:txBody>
          <a:bodyPr>
            <a:normAutofit/>
          </a:bodyPr>
          <a:lstStyle/>
          <a:p>
            <a:r>
              <a:rPr lang="en-US" dirty="0"/>
              <a:t>Explore the Filesystem (Watch)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D4D37-B430-4CF2-B9E8-21045B8A2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14057"/>
            <a:ext cx="3976437" cy="402794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Tw Cen MT"/>
                <a:cs typeface="Arial"/>
              </a:rPr>
              <a:t>Use the </a:t>
            </a:r>
            <a:r>
              <a:rPr lang="en-US" dirty="0" err="1">
                <a:latin typeface="Tw Cen MT"/>
                <a:cs typeface="Arial"/>
              </a:rPr>
              <a:t>pwd</a:t>
            </a:r>
            <a:r>
              <a:rPr lang="en-US" dirty="0">
                <a:latin typeface="Tw Cen MT"/>
                <a:cs typeface="Arial"/>
              </a:rPr>
              <a:t> (print working directory) command to see what the current directory is</a:t>
            </a:r>
          </a:p>
          <a:p>
            <a:pPr lvl="1">
              <a:buNone/>
            </a:pPr>
            <a:r>
              <a:rPr lang="en-US" b="1" dirty="0" err="1">
                <a:latin typeface="Courier" panose="02060409020205020404" pitchFamily="49" charset="0"/>
                <a:cs typeface="Arial"/>
              </a:rPr>
              <a:t>pwd</a:t>
            </a:r>
            <a:endParaRPr lang="en-US" b="1" dirty="0">
              <a:latin typeface="Courier" panose="02060409020205020404" pitchFamily="49" charset="0"/>
              <a:cs typeface="Arial"/>
            </a:endParaRPr>
          </a:p>
          <a:p>
            <a:r>
              <a:rPr lang="en-US" dirty="0">
                <a:latin typeface="Tw Cen MT"/>
                <a:cs typeface="Arial"/>
              </a:rPr>
              <a:t>Use the ls (list) command to see the directories inside the home directory</a:t>
            </a:r>
          </a:p>
          <a:p>
            <a:pPr lvl="1">
              <a:buNone/>
            </a:pPr>
            <a:r>
              <a:rPr lang="en-US" b="1" dirty="0">
                <a:latin typeface="Courier" panose="02060409020205020404" pitchFamily="49" charset="0"/>
                <a:cs typeface="Arial"/>
              </a:rPr>
              <a:t>ls	</a:t>
            </a:r>
          </a:p>
          <a:p>
            <a:r>
              <a:rPr lang="en-US" dirty="0">
                <a:latin typeface="Tw Cen MT"/>
                <a:cs typeface="Arial"/>
              </a:rPr>
              <a:t>Use cd (change directory) to move into a new directory</a:t>
            </a:r>
          </a:p>
          <a:p>
            <a:pPr lvl="1">
              <a:buNone/>
            </a:pPr>
            <a:r>
              <a:rPr lang="en-US" b="1" dirty="0">
                <a:latin typeface="Courier" panose="02060409020205020404" pitchFamily="49" charset="0"/>
                <a:cs typeface="Arial"/>
              </a:rPr>
              <a:t>cd Desktop</a:t>
            </a:r>
          </a:p>
          <a:p>
            <a:r>
              <a:rPr lang="en-US" dirty="0">
                <a:cs typeface="Arial"/>
              </a:rPr>
              <a:t>Use the </a:t>
            </a:r>
            <a:r>
              <a:rPr lang="en-US" dirty="0" err="1">
                <a:cs typeface="Arial"/>
              </a:rPr>
              <a:t>pwd</a:t>
            </a:r>
            <a:r>
              <a:rPr lang="en-US" dirty="0">
                <a:cs typeface="Arial"/>
              </a:rPr>
              <a:t> command to print the working directory</a:t>
            </a:r>
          </a:p>
          <a:p>
            <a:pPr lvl="1">
              <a:buNone/>
            </a:pPr>
            <a:r>
              <a:rPr lang="en-US" b="1" dirty="0" err="1">
                <a:latin typeface="Courier" panose="02060409020205020404" pitchFamily="49" charset="0"/>
                <a:cs typeface="Arial"/>
              </a:rPr>
              <a:t>pwd</a:t>
            </a:r>
            <a:endParaRPr lang="en-US" b="1" dirty="0">
              <a:latin typeface="Courier" panose="02060409020205020404" pitchFamily="49" charset="0"/>
              <a:cs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82D0A6-A458-47DE-8B08-A04A0843B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025" y="2039480"/>
            <a:ext cx="4220605" cy="2147512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6579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57048-E4C4-49C7-B74E-E36F8E429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129270" cy="1325563"/>
          </a:xfrm>
        </p:spPr>
        <p:txBody>
          <a:bodyPr/>
          <a:lstStyle/>
          <a:p>
            <a:r>
              <a:rPr lang="en-US" dirty="0"/>
              <a:t>Explore the Filesystem (Watch)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F6EBBE-288F-4CEF-98A7-0AA56F1FA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14057"/>
            <a:ext cx="3976437" cy="4058423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Tw Cen MT"/>
                <a:cs typeface="Arial"/>
              </a:rPr>
              <a:t>Create a folder on the desktop</a:t>
            </a:r>
          </a:p>
          <a:p>
            <a:r>
              <a:rPr lang="en-US" dirty="0">
                <a:latin typeface="Tw Cen MT"/>
                <a:cs typeface="Arial"/>
              </a:rPr>
              <a:t>Right click, then “Create Folder”</a:t>
            </a:r>
          </a:p>
          <a:p>
            <a:r>
              <a:rPr lang="en-US" dirty="0">
                <a:latin typeface="Tw Cen MT"/>
                <a:cs typeface="Arial"/>
              </a:rPr>
              <a:t>Show the folder/directory in the Terminal</a:t>
            </a:r>
          </a:p>
          <a:p>
            <a:pPr marL="457200" lvl="1" indent="0">
              <a:buNone/>
            </a:pPr>
            <a:r>
              <a:rPr lang="en-US" b="1" dirty="0">
                <a:latin typeface="Courier" panose="02060409020205020404"/>
                <a:cs typeface="Arial"/>
              </a:rPr>
              <a:t>ls</a:t>
            </a:r>
          </a:p>
          <a:p>
            <a:r>
              <a:rPr lang="en-US" dirty="0">
                <a:latin typeface="Tw Cen MT"/>
                <a:cs typeface="Arial"/>
              </a:rPr>
              <a:t>Change directory into the folder</a:t>
            </a:r>
          </a:p>
          <a:p>
            <a:r>
              <a:rPr lang="en-US" dirty="0">
                <a:latin typeface="Tw Cen MT"/>
                <a:cs typeface="Arial"/>
              </a:rPr>
              <a:t>cd </a:t>
            </a:r>
            <a:r>
              <a:rPr lang="en-US" dirty="0" err="1">
                <a:latin typeface="Tw Cen MT"/>
                <a:cs typeface="Arial"/>
              </a:rPr>
              <a:t>Folder_Name</a:t>
            </a:r>
            <a:endParaRPr lang="en-US" dirty="0">
              <a:latin typeface="Tw Cen MT"/>
              <a:cs typeface="Arial"/>
            </a:endParaRPr>
          </a:p>
          <a:p>
            <a:r>
              <a:rPr lang="en-US" dirty="0">
                <a:latin typeface="Tw Cen MT"/>
                <a:cs typeface="Arial"/>
              </a:rPr>
              <a:t>Navigate back to the Desktop</a:t>
            </a:r>
          </a:p>
          <a:p>
            <a:pPr marL="457200" lvl="1" indent="0">
              <a:buNone/>
            </a:pPr>
            <a:r>
              <a:rPr lang="en-US" b="1" dirty="0">
                <a:latin typeface="Courier" panose="02060409020205020404"/>
                <a:cs typeface="Arial"/>
              </a:rPr>
              <a:t>cd ..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E20169-E97A-4994-9E2D-FE5FD2BF1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414" y="1893904"/>
            <a:ext cx="1679331" cy="1304161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7B821B-2294-4BCC-AA3B-8C6CA6727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269" y="2276425"/>
            <a:ext cx="2317321" cy="1100919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98C850-DDC5-4C49-9826-A14F90A8C6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2" y="3345924"/>
            <a:ext cx="3737982" cy="1304161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4503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57048-E4C4-49C7-B74E-E36F8E429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139430" cy="1325563"/>
          </a:xfrm>
        </p:spPr>
        <p:txBody>
          <a:bodyPr/>
          <a:lstStyle/>
          <a:p>
            <a:r>
              <a:rPr lang="en-US" dirty="0"/>
              <a:t>Explore the Filesystem (Watch)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C0C196E-2A17-463D-AA22-2C4596E4B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14057"/>
            <a:ext cx="3976437" cy="4058423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latin typeface="Tw Cen MT"/>
                <a:cs typeface="Arial"/>
              </a:rPr>
              <a:t>Navigate to the root directory</a:t>
            </a:r>
          </a:p>
          <a:p>
            <a:pPr marL="457200" lvl="1" indent="0">
              <a:buNone/>
            </a:pPr>
            <a:r>
              <a:rPr lang="en-US" b="1" dirty="0">
                <a:latin typeface="Courier" panose="02060409020205020404"/>
                <a:cs typeface="Arial"/>
              </a:rPr>
              <a:t>cd /</a:t>
            </a:r>
          </a:p>
          <a:p>
            <a:r>
              <a:rPr lang="en-US" sz="2400" dirty="0">
                <a:cs typeface="Arial"/>
              </a:rPr>
              <a:t>Navigate into the </a:t>
            </a:r>
            <a:r>
              <a:rPr lang="en-US" sz="2400" dirty="0" err="1">
                <a:cs typeface="Arial"/>
              </a:rPr>
              <a:t>etc</a:t>
            </a:r>
            <a:r>
              <a:rPr lang="en-US" sz="2400" dirty="0">
                <a:cs typeface="Arial"/>
              </a:rPr>
              <a:t> directory</a:t>
            </a:r>
          </a:p>
          <a:p>
            <a:pPr lvl="1">
              <a:buNone/>
            </a:pPr>
            <a:r>
              <a:rPr lang="en-US" sz="2100" b="1" dirty="0">
                <a:latin typeface="Courier" panose="02060409020205020404" pitchFamily="49" charset="0"/>
                <a:cs typeface="Arial"/>
              </a:rPr>
              <a:t>cd </a:t>
            </a:r>
            <a:r>
              <a:rPr lang="en-US" sz="2100" b="1" dirty="0" err="1">
                <a:latin typeface="Courier" panose="02060409020205020404" pitchFamily="49" charset="0"/>
                <a:cs typeface="Arial"/>
              </a:rPr>
              <a:t>etc</a:t>
            </a:r>
            <a:endParaRPr lang="en-US" sz="2100" b="1" dirty="0">
              <a:latin typeface="Courier" panose="02060409020205020404" pitchFamily="49" charset="0"/>
              <a:cs typeface="Arial"/>
            </a:endParaRPr>
          </a:p>
          <a:p>
            <a:r>
              <a:rPr lang="en-US" sz="2400" dirty="0">
                <a:cs typeface="Arial"/>
              </a:rPr>
              <a:t>Navigate into the default directory</a:t>
            </a:r>
          </a:p>
          <a:p>
            <a:pPr lvl="1">
              <a:buNone/>
            </a:pPr>
            <a:r>
              <a:rPr lang="en-US" sz="2100" b="1" dirty="0">
                <a:latin typeface="Courier" panose="02060409020205020404" pitchFamily="49" charset="0"/>
                <a:cs typeface="Arial"/>
              </a:rPr>
              <a:t>cd default</a:t>
            </a:r>
          </a:p>
          <a:p>
            <a:r>
              <a:rPr lang="en-US" sz="2400" dirty="0">
                <a:cs typeface="Arial"/>
              </a:rPr>
              <a:t>Go back to the root folder</a:t>
            </a:r>
          </a:p>
          <a:p>
            <a:pPr lvl="1">
              <a:buNone/>
            </a:pPr>
            <a:r>
              <a:rPr lang="en-US" sz="2100" b="1" dirty="0">
                <a:latin typeface="Courier" panose="02060409020205020404" pitchFamily="49" charset="0"/>
                <a:cs typeface="Arial"/>
              </a:rPr>
              <a:t>cd ..</a:t>
            </a:r>
          </a:p>
          <a:p>
            <a:pPr lvl="1">
              <a:buNone/>
            </a:pPr>
            <a:r>
              <a:rPr lang="en-US" sz="2100" b="1" dirty="0">
                <a:latin typeface="Courier" panose="02060409020205020404" pitchFamily="49" charset="0"/>
                <a:cs typeface="Arial"/>
              </a:rPr>
              <a:t>cd ..</a:t>
            </a:r>
          </a:p>
          <a:p>
            <a:r>
              <a:rPr lang="en-US" sz="2400" dirty="0">
                <a:cs typeface="Arial"/>
              </a:rPr>
              <a:t>Navigate through two folders</a:t>
            </a:r>
          </a:p>
          <a:p>
            <a:pPr lvl="1">
              <a:buNone/>
            </a:pPr>
            <a:r>
              <a:rPr lang="en-US" sz="2100" b="1" dirty="0">
                <a:latin typeface="Courier"/>
                <a:cs typeface="Arial"/>
              </a:rPr>
              <a:t>cd /</a:t>
            </a:r>
            <a:r>
              <a:rPr lang="en-US" sz="2100" b="1" dirty="0" err="1">
                <a:latin typeface="Courier"/>
                <a:cs typeface="Arial"/>
              </a:rPr>
              <a:t>etc</a:t>
            </a:r>
            <a:r>
              <a:rPr lang="en-US" sz="2100" b="1" dirty="0">
                <a:latin typeface="Courier"/>
                <a:cs typeface="Arial"/>
              </a:rPr>
              <a:t>/default	</a:t>
            </a:r>
          </a:p>
          <a:p>
            <a:endParaRPr lang="en-US" b="1" dirty="0">
              <a:latin typeface="Courier" panose="02060409020205020404"/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22998D-E3EF-4CEA-BFFC-81C4BEFF0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511" y="2264523"/>
            <a:ext cx="3305219" cy="1586910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6262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03257-096E-4517-BBDA-7A719B18C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078470" cy="1325563"/>
          </a:xfrm>
        </p:spPr>
        <p:txBody>
          <a:bodyPr/>
          <a:lstStyle/>
          <a:p>
            <a:r>
              <a:rPr lang="en-US" dirty="0"/>
              <a:t>Explore the Filesystem (Watch)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779DC-F7E3-4B10-B658-C1D89A3AE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229735"/>
          </a:xfrm>
        </p:spPr>
        <p:txBody>
          <a:bodyPr>
            <a:normAutofit/>
          </a:bodyPr>
          <a:lstStyle/>
          <a:p>
            <a:r>
              <a:rPr lang="en-US" dirty="0">
                <a:latin typeface="Tw Cen MT"/>
                <a:cs typeface="Arial"/>
              </a:rPr>
              <a:t>Absolute versus Relative Path</a:t>
            </a:r>
          </a:p>
          <a:p>
            <a:pPr lvl="1"/>
            <a:r>
              <a:rPr lang="en-US" dirty="0">
                <a:latin typeface="Tw Cen MT"/>
                <a:cs typeface="Arial"/>
              </a:rPr>
              <a:t>Relative = the path of a file or directory </a:t>
            </a:r>
            <a:r>
              <a:rPr lang="en-US" i="1" dirty="0">
                <a:latin typeface="Tw Cen MT"/>
                <a:cs typeface="Arial"/>
              </a:rPr>
              <a:t>from the current directory</a:t>
            </a:r>
            <a:endParaRPr lang="en-US" dirty="0">
              <a:latin typeface="Tw Cen MT"/>
              <a:cs typeface="Arial"/>
            </a:endParaRPr>
          </a:p>
          <a:p>
            <a:pPr lvl="1"/>
            <a:r>
              <a:rPr lang="en-US" dirty="0">
                <a:latin typeface="Tw Cen MT"/>
                <a:cs typeface="Arial"/>
              </a:rPr>
              <a:t>Absolute = the path of a file or directory from the / directory</a:t>
            </a:r>
            <a:endParaRPr lang="en-US" dirty="0"/>
          </a:p>
          <a:p>
            <a:r>
              <a:rPr lang="en-US" dirty="0">
                <a:latin typeface="Tw Cen MT"/>
                <a:cs typeface="Arial"/>
              </a:rPr>
              <a:t>Examples:</a:t>
            </a:r>
          </a:p>
          <a:p>
            <a:pPr lvl="1"/>
            <a:r>
              <a:rPr lang="en-US" dirty="0">
                <a:latin typeface="Tw Cen MT"/>
                <a:cs typeface="Arial"/>
              </a:rPr>
              <a:t>Relative: </a:t>
            </a:r>
            <a:r>
              <a:rPr lang="en-US" b="1" dirty="0">
                <a:latin typeface="Courier"/>
                <a:cs typeface="Arial"/>
              </a:rPr>
              <a:t>cd bin/share</a:t>
            </a:r>
            <a:endParaRPr lang="en-US" dirty="0">
              <a:latin typeface="Tw Cen MT"/>
              <a:cs typeface="Arial"/>
            </a:endParaRPr>
          </a:p>
          <a:p>
            <a:pPr lvl="1"/>
            <a:r>
              <a:rPr lang="en-US" dirty="0">
                <a:latin typeface="Tw Cen MT"/>
                <a:cs typeface="Arial"/>
              </a:rPr>
              <a:t>Absolute: </a:t>
            </a:r>
            <a:r>
              <a:rPr lang="en-US" b="1" dirty="0">
                <a:latin typeface="Courier"/>
                <a:cs typeface="Arial"/>
              </a:rPr>
              <a:t>cd /</a:t>
            </a:r>
            <a:r>
              <a:rPr lang="en-US" b="1" dirty="0" err="1">
                <a:latin typeface="Courier"/>
                <a:cs typeface="Arial"/>
              </a:rPr>
              <a:t>usr</a:t>
            </a:r>
            <a:r>
              <a:rPr lang="en-US" b="1" dirty="0">
                <a:latin typeface="Courier"/>
                <a:cs typeface="Arial"/>
              </a:rPr>
              <a:t>/bin/share</a:t>
            </a:r>
            <a:br>
              <a:rPr lang="en-US" b="1" dirty="0">
                <a:latin typeface="Courier"/>
                <a:cs typeface="Arial"/>
              </a:rPr>
            </a:br>
            <a:endParaRPr lang="en-US" b="1" dirty="0">
              <a:latin typeface="Courier"/>
              <a:cs typeface="Arial"/>
            </a:endParaRPr>
          </a:p>
          <a:p>
            <a:pPr lvl="1"/>
            <a:r>
              <a:rPr lang="en-US" dirty="0">
                <a:latin typeface="Tw Cen MT"/>
                <a:cs typeface="Arial"/>
              </a:rPr>
              <a:t>Relative: </a:t>
            </a:r>
            <a:r>
              <a:rPr lang="en-US" b="1" dirty="0">
                <a:latin typeface="Courier"/>
                <a:cs typeface="Arial"/>
              </a:rPr>
              <a:t>cd ~/Desktop</a:t>
            </a:r>
            <a:endParaRPr lang="en-US" dirty="0">
              <a:latin typeface="Tw Cen MT"/>
              <a:cs typeface="Arial"/>
            </a:endParaRPr>
          </a:p>
          <a:p>
            <a:pPr lvl="1"/>
            <a:r>
              <a:rPr lang="en-US" dirty="0">
                <a:latin typeface="Tw Cen MT"/>
                <a:cs typeface="Arial"/>
              </a:rPr>
              <a:t>Absolute: </a:t>
            </a:r>
            <a:r>
              <a:rPr lang="en-US" b="1" dirty="0">
                <a:latin typeface="Courier"/>
                <a:cs typeface="Arial"/>
              </a:rPr>
              <a:t>cd /home/student/Desktop</a:t>
            </a:r>
          </a:p>
        </p:txBody>
      </p:sp>
    </p:spTree>
    <p:extLst>
      <p:ext uri="{BB962C8B-B14F-4D97-AF65-F5344CB8AC3E}">
        <p14:creationId xmlns:p14="http://schemas.microsoft.com/office/powerpoint/2010/main" val="2551424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57048-E4C4-49C7-B74E-E36F8E429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108950" cy="1325563"/>
          </a:xfrm>
        </p:spPr>
        <p:txBody>
          <a:bodyPr/>
          <a:lstStyle/>
          <a:p>
            <a:r>
              <a:rPr lang="en-US" dirty="0"/>
              <a:t>Explore the Filesystem (Watch)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A082A40-90AC-45E7-A6BD-A2A297F05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14057"/>
            <a:ext cx="3976437" cy="405842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w Cen MT"/>
                <a:cs typeface="Arial"/>
              </a:rPr>
              <a:t>Navigate back to the home directory</a:t>
            </a:r>
          </a:p>
          <a:p>
            <a:pPr lvl="1">
              <a:buNone/>
            </a:pPr>
            <a:r>
              <a:rPr lang="en-US" sz="2100" b="1" dirty="0">
                <a:latin typeface="Courier"/>
                <a:cs typeface="Arial"/>
              </a:rPr>
              <a:t>cd</a:t>
            </a:r>
          </a:p>
          <a:p>
            <a:r>
              <a:rPr lang="en-US" sz="2400" dirty="0">
                <a:latin typeface="Tw Cen MT"/>
                <a:cs typeface="Arial"/>
              </a:rPr>
              <a:t>Navigate straight to a folder using the absolute path</a:t>
            </a:r>
          </a:p>
          <a:p>
            <a:pPr lvl="1">
              <a:buNone/>
            </a:pPr>
            <a:r>
              <a:rPr lang="en-US" sz="2100" b="1" dirty="0">
                <a:latin typeface="Courier"/>
                <a:cs typeface="Arial"/>
              </a:rPr>
              <a:t>cd /</a:t>
            </a:r>
            <a:r>
              <a:rPr lang="en-US" sz="2100" b="1" dirty="0" err="1">
                <a:latin typeface="Courier"/>
                <a:cs typeface="Arial"/>
              </a:rPr>
              <a:t>etc</a:t>
            </a:r>
            <a:r>
              <a:rPr lang="en-US" sz="2100" b="1" dirty="0">
                <a:latin typeface="Courier"/>
                <a:cs typeface="Arial"/>
              </a:rPr>
              <a:t>/default</a:t>
            </a:r>
            <a:endParaRPr lang="en-US" b="1" dirty="0">
              <a:latin typeface="Courier" panose="02060409020205020404"/>
              <a:cs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5FAC9C-3CB3-430B-8E9C-36B767F99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398" y="2328068"/>
            <a:ext cx="3703192" cy="701536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09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5B68C-4186-4598-85EE-23FAB0778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96630" cy="1325563"/>
          </a:xfrm>
        </p:spPr>
        <p:txBody>
          <a:bodyPr/>
          <a:lstStyle/>
          <a:p>
            <a:r>
              <a:rPr lang="en-US" dirty="0"/>
              <a:t>Explore the Filesystem (Together)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970FE-8583-46E2-AA70-D9EBD64EB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Navigate back to the home directory</a:t>
            </a:r>
          </a:p>
          <a:p>
            <a:pPr lvl="1">
              <a:buNone/>
            </a:pPr>
            <a:r>
              <a:rPr lang="en-US" b="1" dirty="0">
                <a:latin typeface="Courier" panose="02060409020205020404" pitchFamily="49" charset="0"/>
              </a:rPr>
              <a:t>cd</a:t>
            </a:r>
          </a:p>
          <a:p>
            <a:r>
              <a:rPr lang="en-US" dirty="0"/>
              <a:t>Print the working directory</a:t>
            </a:r>
          </a:p>
          <a:p>
            <a:pPr lvl="1">
              <a:buNone/>
            </a:pPr>
            <a:r>
              <a:rPr lang="en-US" b="1" dirty="0" err="1">
                <a:latin typeface="Courier" panose="02060409020205020404" pitchFamily="49" charset="0"/>
              </a:rPr>
              <a:t>pwd</a:t>
            </a:r>
            <a:endParaRPr lang="en-US" b="1" dirty="0">
              <a:latin typeface="Courier" panose="02060409020205020404" pitchFamily="49" charset="0"/>
            </a:endParaRPr>
          </a:p>
          <a:p>
            <a:r>
              <a:rPr lang="en-US" dirty="0"/>
              <a:t>Navigate to the root directory</a:t>
            </a:r>
          </a:p>
          <a:p>
            <a:pPr lvl="1">
              <a:buNone/>
            </a:pPr>
            <a:r>
              <a:rPr lang="en-US" b="1" dirty="0">
                <a:latin typeface="Courier" panose="02060409020205020404" pitchFamily="49" charset="0"/>
              </a:rPr>
              <a:t>cd /</a:t>
            </a:r>
          </a:p>
          <a:p>
            <a:r>
              <a:rPr lang="en-US" dirty="0"/>
              <a:t>Navigate to the Desktop</a:t>
            </a:r>
          </a:p>
          <a:p>
            <a:pPr lvl="1">
              <a:buNone/>
            </a:pPr>
            <a:r>
              <a:rPr lang="en-US" b="1" dirty="0">
                <a:latin typeface="Courier" panose="02060409020205020404" pitchFamily="49" charset="0"/>
              </a:rPr>
              <a:t>cd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Courier" panose="02060409020205020404" pitchFamily="49" charset="0"/>
              </a:rPr>
              <a:t>Route/To/Desktop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0C71DF-F3AF-4BE3-84CB-A120DC43D61D}"/>
              </a:ext>
            </a:extLst>
          </p:cNvPr>
          <p:cNvSpPr/>
          <p:nvPr/>
        </p:nvSpPr>
        <p:spPr>
          <a:xfrm>
            <a:off x="1088642" y="4988682"/>
            <a:ext cx="3648896" cy="362277"/>
          </a:xfrm>
          <a:prstGeom prst="rect">
            <a:avLst/>
          </a:prstGeom>
          <a:solidFill>
            <a:srgbClr val="69419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55"/>
            <a:endParaRPr lang="en-US" sz="1200" b="0">
              <a:solidFill>
                <a:srgbClr val="694198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32F03D-B92F-4F8B-8013-237BCC526713}"/>
              </a:ext>
            </a:extLst>
          </p:cNvPr>
          <p:cNvSpPr/>
          <p:nvPr/>
        </p:nvSpPr>
        <p:spPr>
          <a:xfrm>
            <a:off x="1088642" y="4140045"/>
            <a:ext cx="3648896" cy="362277"/>
          </a:xfrm>
          <a:prstGeom prst="rect">
            <a:avLst/>
          </a:prstGeom>
          <a:solidFill>
            <a:srgbClr val="69419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55"/>
            <a:endParaRPr lang="en-US" sz="1200" b="0">
              <a:solidFill>
                <a:srgbClr val="694198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F074BA-9E3E-4B8E-B8A8-84F04F6F7302}"/>
              </a:ext>
            </a:extLst>
          </p:cNvPr>
          <p:cNvSpPr/>
          <p:nvPr/>
        </p:nvSpPr>
        <p:spPr>
          <a:xfrm>
            <a:off x="1088642" y="3185760"/>
            <a:ext cx="3648896" cy="362277"/>
          </a:xfrm>
          <a:prstGeom prst="rect">
            <a:avLst/>
          </a:prstGeom>
          <a:solidFill>
            <a:srgbClr val="69419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55"/>
            <a:endParaRPr lang="en-US" sz="1200" b="0">
              <a:solidFill>
                <a:srgbClr val="694198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D9317C-F77C-4FBD-9AA6-CBE79EB113CE}"/>
              </a:ext>
            </a:extLst>
          </p:cNvPr>
          <p:cNvSpPr/>
          <p:nvPr/>
        </p:nvSpPr>
        <p:spPr>
          <a:xfrm>
            <a:off x="1088642" y="2307186"/>
            <a:ext cx="3648896" cy="362277"/>
          </a:xfrm>
          <a:prstGeom prst="rect">
            <a:avLst/>
          </a:prstGeom>
          <a:solidFill>
            <a:srgbClr val="69419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55"/>
            <a:endParaRPr lang="en-US" sz="1200" b="0">
              <a:solidFill>
                <a:srgbClr val="694198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680E4D6-8218-4A3D-93B1-0A830F450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993" y="2341467"/>
            <a:ext cx="3563007" cy="1798578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182220C-0DA9-4A88-BA75-C0580DA9C3EC}"/>
              </a:ext>
            </a:extLst>
          </p:cNvPr>
          <p:cNvSpPr/>
          <p:nvPr/>
        </p:nvSpPr>
        <p:spPr>
          <a:xfrm>
            <a:off x="5560673" y="2269618"/>
            <a:ext cx="3563007" cy="2174240"/>
          </a:xfrm>
          <a:prstGeom prst="rect">
            <a:avLst/>
          </a:prstGeom>
          <a:solidFill>
            <a:srgbClr val="69419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55"/>
            <a:endParaRPr lang="en-US" sz="1200" b="0">
              <a:solidFill>
                <a:srgbClr val="694198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351760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5B68C-4186-4598-85EE-23FAB0778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96630" cy="1325563"/>
          </a:xfrm>
        </p:spPr>
        <p:txBody>
          <a:bodyPr/>
          <a:lstStyle/>
          <a:p>
            <a:r>
              <a:rPr lang="en-US" dirty="0"/>
              <a:t>Explore the Filesystem (Together)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970FE-8583-46E2-AA70-D9EBD64EB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5426710" cy="4351338"/>
          </a:xfrm>
        </p:spPr>
        <p:txBody>
          <a:bodyPr>
            <a:normAutofit/>
          </a:bodyPr>
          <a:lstStyle/>
          <a:p>
            <a:r>
              <a:rPr lang="en-US" dirty="0"/>
              <a:t>Navigate to the root directory</a:t>
            </a:r>
          </a:p>
          <a:p>
            <a:pPr lvl="1">
              <a:buNone/>
            </a:pPr>
            <a:r>
              <a:rPr lang="en-US" b="1" dirty="0">
                <a:latin typeface="Courier" panose="02060409020205020404" pitchFamily="49" charset="0"/>
              </a:rPr>
              <a:t>cd /</a:t>
            </a:r>
          </a:p>
          <a:p>
            <a:r>
              <a:rPr lang="en-US" dirty="0"/>
              <a:t>List all the contents of the directory</a:t>
            </a:r>
          </a:p>
          <a:p>
            <a:pPr lvl="1">
              <a:buNone/>
            </a:pPr>
            <a:r>
              <a:rPr lang="en-US" b="1" dirty="0">
                <a:latin typeface="Courier" panose="02060409020205020404" pitchFamily="49" charset="0"/>
              </a:rPr>
              <a:t>ls</a:t>
            </a:r>
          </a:p>
          <a:p>
            <a:r>
              <a:rPr lang="en-US" dirty="0"/>
              <a:t>Navigate into the opt directory</a:t>
            </a:r>
          </a:p>
          <a:p>
            <a:pPr lvl="1">
              <a:buNone/>
            </a:pPr>
            <a:r>
              <a:rPr lang="en-US" b="1" dirty="0">
                <a:latin typeface="Courier" panose="02060409020205020404" pitchFamily="49" charset="0"/>
              </a:rPr>
              <a:t>cd opt</a:t>
            </a:r>
          </a:p>
          <a:p>
            <a:r>
              <a:rPr lang="en-US" dirty="0"/>
              <a:t>List all the contents of the directory</a:t>
            </a:r>
          </a:p>
          <a:p>
            <a:pPr lvl="1">
              <a:buNone/>
            </a:pPr>
            <a:r>
              <a:rPr lang="en-US" b="1" dirty="0">
                <a:latin typeface="Courier" panose="02060409020205020404" pitchFamily="49" charset="0"/>
              </a:rPr>
              <a:t>ls</a:t>
            </a:r>
            <a:endParaRPr lang="en-US" dirty="0"/>
          </a:p>
          <a:p>
            <a:r>
              <a:rPr lang="en-US" dirty="0"/>
              <a:t>Go back up a directory</a:t>
            </a:r>
          </a:p>
          <a:p>
            <a:pPr lvl="1">
              <a:buNone/>
            </a:pPr>
            <a:r>
              <a:rPr lang="en-US" b="1" dirty="0">
                <a:latin typeface="Courier" panose="02060409020205020404" pitchFamily="49" charset="0"/>
              </a:rPr>
              <a:t>cd ..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0C71DF-F3AF-4BE3-84CB-A120DC43D61D}"/>
              </a:ext>
            </a:extLst>
          </p:cNvPr>
          <p:cNvSpPr/>
          <p:nvPr/>
        </p:nvSpPr>
        <p:spPr>
          <a:xfrm>
            <a:off x="958708" y="4790050"/>
            <a:ext cx="2444892" cy="344022"/>
          </a:xfrm>
          <a:prstGeom prst="rect">
            <a:avLst/>
          </a:prstGeom>
          <a:solidFill>
            <a:srgbClr val="69419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55"/>
            <a:endParaRPr lang="en-US" sz="1200" b="0">
              <a:solidFill>
                <a:srgbClr val="694198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32F03D-B92F-4F8B-8013-237BCC526713}"/>
              </a:ext>
            </a:extLst>
          </p:cNvPr>
          <p:cNvSpPr/>
          <p:nvPr/>
        </p:nvSpPr>
        <p:spPr>
          <a:xfrm>
            <a:off x="958708" y="3840994"/>
            <a:ext cx="2444892" cy="344022"/>
          </a:xfrm>
          <a:prstGeom prst="rect">
            <a:avLst/>
          </a:prstGeom>
          <a:solidFill>
            <a:srgbClr val="69419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55"/>
            <a:endParaRPr lang="en-US" sz="1200" b="0">
              <a:solidFill>
                <a:srgbClr val="694198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F074BA-9E3E-4B8E-B8A8-84F04F6F7302}"/>
              </a:ext>
            </a:extLst>
          </p:cNvPr>
          <p:cNvSpPr/>
          <p:nvPr/>
        </p:nvSpPr>
        <p:spPr>
          <a:xfrm>
            <a:off x="958708" y="3084978"/>
            <a:ext cx="2444892" cy="344022"/>
          </a:xfrm>
          <a:prstGeom prst="rect">
            <a:avLst/>
          </a:prstGeom>
          <a:solidFill>
            <a:srgbClr val="69419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55"/>
            <a:endParaRPr lang="en-US" sz="1200" b="0">
              <a:solidFill>
                <a:srgbClr val="694198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D9317C-F77C-4FBD-9AA6-CBE79EB113CE}"/>
              </a:ext>
            </a:extLst>
          </p:cNvPr>
          <p:cNvSpPr/>
          <p:nvPr/>
        </p:nvSpPr>
        <p:spPr>
          <a:xfrm>
            <a:off x="958708" y="2151419"/>
            <a:ext cx="2444892" cy="344022"/>
          </a:xfrm>
          <a:prstGeom prst="rect">
            <a:avLst/>
          </a:prstGeom>
          <a:solidFill>
            <a:srgbClr val="69419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55"/>
            <a:endParaRPr lang="en-US" sz="1200" b="0">
              <a:solidFill>
                <a:srgbClr val="694198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C91A08-379D-4EFC-BC3A-209D79442C0C}"/>
              </a:ext>
            </a:extLst>
          </p:cNvPr>
          <p:cNvSpPr/>
          <p:nvPr/>
        </p:nvSpPr>
        <p:spPr>
          <a:xfrm>
            <a:off x="958708" y="5535906"/>
            <a:ext cx="2444892" cy="344022"/>
          </a:xfrm>
          <a:prstGeom prst="rect">
            <a:avLst/>
          </a:prstGeom>
          <a:solidFill>
            <a:srgbClr val="69419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55"/>
            <a:endParaRPr lang="en-US" sz="1200" b="0">
              <a:solidFill>
                <a:srgbClr val="694198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A2BDFD-1F9E-4731-AF3B-9BA405FA4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1003" y="1947233"/>
            <a:ext cx="3678547" cy="223778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182220C-0DA9-4A88-BA75-C0580DA9C3EC}"/>
              </a:ext>
            </a:extLst>
          </p:cNvPr>
          <p:cNvSpPr/>
          <p:nvPr/>
        </p:nvSpPr>
        <p:spPr>
          <a:xfrm>
            <a:off x="5421002" y="1835278"/>
            <a:ext cx="3722998" cy="2442082"/>
          </a:xfrm>
          <a:prstGeom prst="rect">
            <a:avLst/>
          </a:prstGeom>
          <a:solidFill>
            <a:srgbClr val="69419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55"/>
            <a:endParaRPr lang="en-US" sz="1200" b="0">
              <a:solidFill>
                <a:srgbClr val="694198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414774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3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07478-1702-4B98-992D-86B7EEFAB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444230" cy="1325563"/>
          </a:xfrm>
        </p:spPr>
        <p:txBody>
          <a:bodyPr>
            <a:normAutofit/>
          </a:bodyPr>
          <a:lstStyle/>
          <a:p>
            <a:r>
              <a:rPr lang="en-US" dirty="0"/>
              <a:t>Explore the Filesystem (On Your Own)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8EFA7-130A-421E-88D4-231A56CF0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Navigate back to the Desktop</a:t>
            </a:r>
          </a:p>
          <a:p>
            <a:r>
              <a:rPr lang="en-US">
                <a:latin typeface="Tw Cen MT"/>
                <a:cs typeface="Arial"/>
              </a:rPr>
              <a:t>List all the files in the</a:t>
            </a:r>
            <a:r>
              <a:rPr lang="en-US" b="1">
                <a:latin typeface="Tw Cen MT"/>
                <a:cs typeface="Arial"/>
              </a:rPr>
              <a:t> </a:t>
            </a:r>
            <a:r>
              <a:rPr lang="en-US" b="1" err="1">
                <a:latin typeface="Courier"/>
                <a:cs typeface="Arial"/>
              </a:rPr>
              <a:t>tmp</a:t>
            </a:r>
            <a:r>
              <a:rPr lang="en-US"/>
              <a:t> </a:t>
            </a:r>
            <a:r>
              <a:rPr lang="en-US">
                <a:latin typeface="Tw Cen MT"/>
                <a:cs typeface="Arial"/>
              </a:rPr>
              <a:t>directory located in the </a:t>
            </a:r>
            <a:r>
              <a:rPr lang="en-US" b="1">
                <a:latin typeface="Courier"/>
                <a:cs typeface="Arial"/>
              </a:rPr>
              <a:t>var</a:t>
            </a:r>
            <a:r>
              <a:rPr lang="en-US">
                <a:latin typeface="Tw Cen MT"/>
                <a:cs typeface="Arial"/>
              </a:rPr>
              <a:t> directory</a:t>
            </a:r>
          </a:p>
          <a:p>
            <a:r>
              <a:rPr lang="en-US"/>
              <a:t>List all the files in the following location:</a:t>
            </a:r>
          </a:p>
          <a:p>
            <a:pPr lvl="1"/>
            <a:r>
              <a:rPr lang="en-US" b="1">
                <a:latin typeface="Courier"/>
                <a:cs typeface="Arial"/>
              </a:rPr>
              <a:t>/</a:t>
            </a:r>
            <a:r>
              <a:rPr lang="en-US" b="1" err="1">
                <a:latin typeface="Courier"/>
                <a:cs typeface="Arial"/>
              </a:rPr>
              <a:t>usr</a:t>
            </a:r>
            <a:r>
              <a:rPr lang="en-US" b="1">
                <a:latin typeface="Courier"/>
                <a:cs typeface="Arial"/>
              </a:rPr>
              <a:t>/share/doc</a:t>
            </a:r>
          </a:p>
          <a:p>
            <a:r>
              <a:rPr lang="en-US">
                <a:latin typeface="Tw Cen MT"/>
                <a:cs typeface="Arial"/>
              </a:rPr>
              <a:t>Navigate back to your </a:t>
            </a:r>
            <a:r>
              <a:rPr lang="en-US" i="1">
                <a:latin typeface="Tw Cen MT"/>
                <a:cs typeface="Arial"/>
              </a:rPr>
              <a:t>home</a:t>
            </a:r>
            <a:r>
              <a:rPr lang="en-US">
                <a:latin typeface="Tw Cen MT"/>
                <a:cs typeface="Arial"/>
              </a:rPr>
              <a:t> directory</a:t>
            </a:r>
          </a:p>
          <a:p>
            <a:r>
              <a:rPr lang="en-US"/>
              <a:t>Navigate to the Desktop</a:t>
            </a:r>
          </a:p>
        </p:txBody>
      </p:sp>
    </p:spTree>
    <p:extLst>
      <p:ext uri="{BB962C8B-B14F-4D97-AF65-F5344CB8AC3E}">
        <p14:creationId xmlns:p14="http://schemas.microsoft.com/office/powerpoint/2010/main" val="2762860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FEC5D-874C-4E49-A174-F0DBE89B4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w Cen MT"/>
              </a:rPr>
              <a:t>Linux 101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95898-58A1-4A8D-B78E-01227EFE5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w Cen MT"/>
                <a:cs typeface="Arial"/>
              </a:rPr>
              <a:t>This is an introduction to the Linux command line</a:t>
            </a:r>
          </a:p>
          <a:p>
            <a:r>
              <a:rPr lang="en-US" dirty="0">
                <a:latin typeface="Tw Cen MT"/>
                <a:cs typeface="Arial"/>
              </a:rPr>
              <a:t>Materials needed</a:t>
            </a:r>
          </a:p>
          <a:p>
            <a:pPr lvl="1"/>
            <a:r>
              <a:rPr lang="en-US" dirty="0">
                <a:latin typeface="Tw Cen MT"/>
                <a:cs typeface="Arial"/>
              </a:rPr>
              <a:t>Linux Machine</a:t>
            </a:r>
          </a:p>
          <a:p>
            <a:r>
              <a:rPr lang="en-US" dirty="0">
                <a:latin typeface="Tw Cen MT"/>
                <a:cs typeface="Arial"/>
              </a:rPr>
              <a:t>Software Tools used</a:t>
            </a:r>
          </a:p>
          <a:p>
            <a:pPr lvl="1"/>
            <a:r>
              <a:rPr lang="en-US" dirty="0">
                <a:latin typeface="Tw Cen MT"/>
                <a:cs typeface="Arial"/>
              </a:rPr>
              <a:t>Linux Terminal</a:t>
            </a:r>
          </a:p>
        </p:txBody>
      </p:sp>
    </p:spTree>
    <p:extLst>
      <p:ext uri="{BB962C8B-B14F-4D97-AF65-F5344CB8AC3E}">
        <p14:creationId xmlns:p14="http://schemas.microsoft.com/office/powerpoint/2010/main" val="34493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5C3F6-EB55-4343-929E-68B272015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w Cen MT"/>
              </a:rPr>
              <a:t>Who am I?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7900A-FDFD-49D4-9E53-50D85EB96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w Cen MT"/>
                <a:cs typeface="Arial"/>
              </a:rPr>
              <a:t>Sometimes when you access a Linux system, you aren't sure what user is logged in. To determine your username, use the command</a:t>
            </a:r>
            <a:endParaRPr lang="en-US" dirty="0"/>
          </a:p>
          <a:p>
            <a:pPr lvl="1">
              <a:buNone/>
            </a:pPr>
            <a:r>
              <a:rPr lang="en-US" b="1" dirty="0" err="1">
                <a:latin typeface="Courier"/>
                <a:cs typeface="Arial"/>
              </a:rPr>
              <a:t>whoami</a:t>
            </a:r>
            <a:endParaRPr lang="en-US" b="1" dirty="0">
              <a:latin typeface="Courier"/>
            </a:endParaRPr>
          </a:p>
        </p:txBody>
      </p:sp>
      <p:pic>
        <p:nvPicPr>
          <p:cNvPr id="8" name="Picture 8" descr="A picture containing person, building, sitting, man&#10;&#10;Description generated with very high confidence">
            <a:extLst>
              <a:ext uri="{FF2B5EF4-FFF2-40B4-BE49-F238E27FC236}">
                <a16:creationId xmlns:a16="http://schemas.microsoft.com/office/drawing/2014/main" id="{C33AB5AA-D5E2-44CB-BE6C-008B719AD8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8681" r="82747"/>
                    </a14:imgEffect>
                  </a14:imgLayer>
                </a14:imgProps>
              </a:ext>
            </a:extLst>
          </a:blip>
          <a:srcRect l="19213" r="18608" b="2294"/>
          <a:stretch/>
        </p:blipFill>
        <p:spPr>
          <a:xfrm>
            <a:off x="6665052" y="2558696"/>
            <a:ext cx="2166381" cy="2700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25047" y="3717450"/>
            <a:ext cx="4623922" cy="12695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762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marL="111125" algn="ctr"/>
            <a:r>
              <a:rPr lang="en-US" sz="2000" dirty="0">
                <a:latin typeface="Tw Cen MT" panose="020B0602020104020603" pitchFamily="34" charset="0"/>
                <a:cs typeface="Arial"/>
              </a:rPr>
              <a:t>Warning:</a:t>
            </a:r>
            <a:br>
              <a:rPr lang="en-US" sz="2000" dirty="0">
                <a:latin typeface="Tw Cen MT" panose="020B0602020104020603" pitchFamily="34" charset="0"/>
                <a:cs typeface="Arial"/>
              </a:rPr>
            </a:br>
            <a:r>
              <a:rPr lang="en-US" sz="2000" b="0" dirty="0">
                <a:latin typeface="Tw Cen MT" panose="020B0602020104020603" pitchFamily="34" charset="0"/>
                <a:cs typeface="Arial"/>
              </a:rPr>
              <a:t>This command could cause</a:t>
            </a:r>
            <a:br>
              <a:rPr lang="en-US" sz="2000" b="0" dirty="0">
                <a:latin typeface="Tw Cen MT" panose="020B0602020104020603" pitchFamily="34" charset="0"/>
                <a:cs typeface="Arial"/>
              </a:rPr>
            </a:br>
            <a:r>
              <a:rPr lang="en-US" sz="2000" b="0" dirty="0">
                <a:latin typeface="Tw Cen MT" panose="020B0602020104020603" pitchFamily="34" charset="0"/>
                <a:cs typeface="Arial"/>
              </a:rPr>
              <a:t>philosophical introspection or</a:t>
            </a:r>
            <a:br>
              <a:rPr lang="en-US" sz="2000" b="0" dirty="0">
                <a:latin typeface="Tw Cen MT" panose="020B0602020104020603" pitchFamily="34" charset="0"/>
                <a:cs typeface="Arial"/>
              </a:rPr>
            </a:br>
            <a:r>
              <a:rPr lang="en-US" sz="2000" b="0" dirty="0">
                <a:latin typeface="Tw Cen MT" panose="020B0602020104020603" pitchFamily="34" charset="0"/>
                <a:cs typeface="Arial"/>
              </a:rPr>
              <a:t>a deep existential crisis!</a:t>
            </a:r>
            <a:endParaRPr lang="en-US" sz="2000" b="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1755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469DA-C96C-4D8B-94D7-890C0E4FA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Directories/Text Files (Watch)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C76BE-96A9-4756-ADEE-E3DE1562C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93737"/>
            <a:ext cx="6162778" cy="3667539"/>
          </a:xfrm>
        </p:spPr>
        <p:txBody>
          <a:bodyPr>
            <a:normAutofit/>
          </a:bodyPr>
          <a:lstStyle/>
          <a:p>
            <a:r>
              <a:rPr lang="en-US" dirty="0">
                <a:latin typeface="Tw Cen MT"/>
                <a:cs typeface="Arial"/>
              </a:rPr>
              <a:t>Navigate to the Desktop</a:t>
            </a:r>
          </a:p>
          <a:p>
            <a:r>
              <a:rPr lang="en-US" dirty="0">
                <a:latin typeface="Tw Cen MT"/>
                <a:cs typeface="Arial"/>
              </a:rPr>
              <a:t>Make a directory using the </a:t>
            </a:r>
            <a:r>
              <a:rPr lang="en-US" sz="2250" b="1" dirty="0" err="1">
                <a:latin typeface="Courier"/>
                <a:cs typeface="Arial"/>
              </a:rPr>
              <a:t>mkdir</a:t>
            </a:r>
            <a:r>
              <a:rPr lang="en-US" sz="2250" dirty="0">
                <a:latin typeface="Tw Cen MT"/>
                <a:cs typeface="Arial"/>
              </a:rPr>
              <a:t> </a:t>
            </a:r>
            <a:r>
              <a:rPr lang="en-US" dirty="0">
                <a:latin typeface="Tw Cen MT"/>
                <a:cs typeface="Arial"/>
              </a:rPr>
              <a:t>command</a:t>
            </a:r>
          </a:p>
          <a:p>
            <a:pPr lvl="1">
              <a:buNone/>
            </a:pPr>
            <a:r>
              <a:rPr lang="en-US" b="1" dirty="0" err="1">
                <a:latin typeface="Courier" panose="02060409020205020404" pitchFamily="49" charset="0"/>
              </a:rPr>
              <a:t>mkdir</a:t>
            </a:r>
            <a:r>
              <a:rPr lang="en-US" b="1" dirty="0">
                <a:latin typeface="Courier" panose="02060409020205020404" pitchFamily="49" charset="0"/>
              </a:rPr>
              <a:t> </a:t>
            </a:r>
            <a:r>
              <a:rPr lang="en-US" b="1" dirty="0" err="1">
                <a:solidFill>
                  <a:schemeClr val="accent3">
                    <a:lumMod val="50000"/>
                  </a:schemeClr>
                </a:solidFill>
                <a:latin typeface="Courier" panose="02060409020205020404" pitchFamily="49" charset="0"/>
              </a:rPr>
              <a:t>DirectoryName</a:t>
            </a:r>
            <a:endParaRPr lang="en-US" b="1" dirty="0">
              <a:solidFill>
                <a:schemeClr val="accent3">
                  <a:lumMod val="50000"/>
                </a:schemeClr>
              </a:solidFill>
              <a:latin typeface="Courier" panose="02060409020205020404" pitchFamily="49" charset="0"/>
            </a:endParaRPr>
          </a:p>
          <a:p>
            <a:r>
              <a:rPr lang="en-US" dirty="0">
                <a:solidFill>
                  <a:schemeClr val="tx1"/>
                </a:solidFill>
              </a:rPr>
              <a:t>Make more than 1 directory</a:t>
            </a:r>
          </a:p>
          <a:p>
            <a:pPr lvl="1">
              <a:buNone/>
            </a:pPr>
            <a:r>
              <a:rPr lang="en-US" b="1" dirty="0" err="1">
                <a:solidFill>
                  <a:schemeClr val="tx1"/>
                </a:solidFill>
                <a:latin typeface="Courier" panose="02060409020205020404" pitchFamily="49" charset="0"/>
              </a:rPr>
              <a:t>mkdir</a:t>
            </a:r>
            <a:r>
              <a:rPr lang="en-US" b="1" dirty="0">
                <a:solidFill>
                  <a:schemeClr val="tx1"/>
                </a:solidFill>
                <a:latin typeface="Courier" panose="02060409020205020404" pitchFamily="49" charset="0"/>
              </a:rPr>
              <a:t>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Courier" panose="02060409020205020404" pitchFamily="49" charset="0"/>
              </a:rPr>
              <a:t>Name1 Name2 </a:t>
            </a:r>
            <a:endParaRPr lang="en-US" b="1" dirty="0">
              <a:solidFill>
                <a:schemeClr val="tx1"/>
              </a:solidFill>
              <a:latin typeface="Courier" panose="02060409020205020404" pitchFamily="49" charset="0"/>
            </a:endParaRPr>
          </a:p>
          <a:p>
            <a:r>
              <a:rPr lang="en-US" dirty="0">
                <a:solidFill>
                  <a:schemeClr val="tx1"/>
                </a:solidFill>
              </a:rPr>
              <a:t>Remove the directories</a:t>
            </a:r>
          </a:p>
          <a:p>
            <a:pPr lvl="1">
              <a:buNone/>
            </a:pPr>
            <a:r>
              <a:rPr lang="en-US" b="1" dirty="0" err="1">
                <a:solidFill>
                  <a:schemeClr val="tx1"/>
                </a:solidFill>
                <a:latin typeface="Courier" panose="02060409020205020404" pitchFamily="49" charset="0"/>
              </a:rPr>
              <a:t>rmdir</a:t>
            </a:r>
            <a:r>
              <a:rPr lang="en-US" b="1" dirty="0">
                <a:solidFill>
                  <a:schemeClr val="tx1"/>
                </a:solidFill>
                <a:latin typeface="Courier" panose="02060409020205020404" pitchFamily="49" charset="0"/>
              </a:rPr>
              <a:t> </a:t>
            </a:r>
            <a:r>
              <a:rPr lang="en-US" b="1" dirty="0" err="1">
                <a:solidFill>
                  <a:schemeClr val="accent3">
                    <a:lumMod val="50000"/>
                  </a:schemeClr>
                </a:solidFill>
                <a:latin typeface="Courier" panose="02060409020205020404" pitchFamily="49" charset="0"/>
              </a:rPr>
              <a:t>DirectoryName</a:t>
            </a:r>
            <a:endParaRPr lang="en-US" b="1" dirty="0">
              <a:solidFill>
                <a:schemeClr val="accent3">
                  <a:lumMod val="50000"/>
                </a:schemeClr>
              </a:solidFill>
              <a:latin typeface="Courier" panose="02060409020205020404" pitchFamily="49" charset="0"/>
            </a:endParaRPr>
          </a:p>
          <a:p>
            <a:pPr lvl="1">
              <a:buNone/>
            </a:pPr>
            <a:r>
              <a:rPr lang="en-US" b="1" dirty="0" err="1">
                <a:solidFill>
                  <a:schemeClr val="tx1"/>
                </a:solidFill>
                <a:latin typeface="Courier" panose="02060409020205020404" pitchFamily="49" charset="0"/>
              </a:rPr>
              <a:t>rmdir</a:t>
            </a:r>
            <a:r>
              <a:rPr lang="en-US" b="1" dirty="0">
                <a:solidFill>
                  <a:schemeClr val="tx1"/>
                </a:solidFill>
                <a:latin typeface="Courier" panose="02060409020205020404" pitchFamily="49" charset="0"/>
              </a:rPr>
              <a:t>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Courier" panose="02060409020205020404" pitchFamily="49" charset="0"/>
              </a:rPr>
              <a:t>Name1 Name2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BC3257-41B1-48E3-AC18-878C0A8B5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8548" y="1506349"/>
            <a:ext cx="1084072" cy="3330348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2706DF-F87F-4288-8319-BD8DF994B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822" y="5164784"/>
            <a:ext cx="3577798" cy="813136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2975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469DA-C96C-4D8B-94D7-890C0E4FA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Directories/Text Files (Watch)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C76BE-96A9-4756-ADEE-E3DE1562C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24031"/>
            <a:ext cx="4490787" cy="3667539"/>
          </a:xfrm>
        </p:spPr>
        <p:txBody>
          <a:bodyPr>
            <a:normAutofit fontScale="92500"/>
          </a:bodyPr>
          <a:lstStyle/>
          <a:p>
            <a:r>
              <a:rPr lang="en-US" dirty="0"/>
              <a:t>Create a text document</a:t>
            </a:r>
          </a:p>
          <a:p>
            <a:pPr lvl="1"/>
            <a:r>
              <a:rPr lang="en-US" b="1" dirty="0">
                <a:solidFill>
                  <a:schemeClr val="tx1"/>
                </a:solidFill>
                <a:latin typeface="Courier" panose="02060409020205020404" pitchFamily="49" charset="0"/>
              </a:rPr>
              <a:t>touch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Courier" panose="02060409020205020404" pitchFamily="49" charset="0"/>
              </a:rPr>
              <a:t> </a:t>
            </a:r>
            <a:r>
              <a:rPr lang="en-US" b="1" dirty="0" err="1">
                <a:solidFill>
                  <a:schemeClr val="accent3">
                    <a:lumMod val="50000"/>
                  </a:schemeClr>
                </a:solidFill>
                <a:latin typeface="Courier" panose="02060409020205020404" pitchFamily="49" charset="0"/>
              </a:rPr>
              <a:t>DocumentName</a:t>
            </a:r>
            <a:endParaRPr lang="en-US" b="1" dirty="0">
              <a:solidFill>
                <a:schemeClr val="accent3">
                  <a:lumMod val="50000"/>
                </a:schemeClr>
              </a:solidFill>
              <a:latin typeface="Courier" panose="02060409020205020404" pitchFamily="49" charset="0"/>
            </a:endParaRPr>
          </a:p>
          <a:p>
            <a:r>
              <a:rPr lang="en-US" dirty="0">
                <a:solidFill>
                  <a:schemeClr val="tx1"/>
                </a:solidFill>
              </a:rPr>
              <a:t>Edit the document (nano editor)</a:t>
            </a:r>
          </a:p>
          <a:p>
            <a:pPr lvl="1"/>
            <a:r>
              <a:rPr lang="en-US" b="1" dirty="0">
                <a:solidFill>
                  <a:schemeClr val="tx1"/>
                </a:solidFill>
                <a:latin typeface="Courier" panose="02060409020205020404" pitchFamily="49" charset="0"/>
              </a:rPr>
              <a:t>nano </a:t>
            </a:r>
            <a:r>
              <a:rPr lang="en-US" b="1" dirty="0" err="1">
                <a:solidFill>
                  <a:schemeClr val="accent3">
                    <a:lumMod val="50000"/>
                  </a:schemeClr>
                </a:solidFill>
                <a:latin typeface="Courier" panose="02060409020205020404" pitchFamily="49" charset="0"/>
              </a:rPr>
              <a:t>DocumentName</a:t>
            </a:r>
            <a:endParaRPr lang="en-US" b="1" dirty="0">
              <a:solidFill>
                <a:schemeClr val="accent3">
                  <a:lumMod val="50000"/>
                </a:schemeClr>
              </a:solidFill>
              <a:latin typeface="Courier" panose="02060409020205020404" pitchFamily="49" charset="0"/>
            </a:endParaRPr>
          </a:p>
          <a:p>
            <a:pPr lvl="2"/>
            <a:r>
              <a:rPr lang="en-US" b="1" dirty="0">
                <a:solidFill>
                  <a:schemeClr val="tx1"/>
                </a:solidFill>
                <a:latin typeface="Courier"/>
                <a:cs typeface="Arial"/>
              </a:rPr>
              <a:t>CTRL+X</a:t>
            </a:r>
            <a:r>
              <a:rPr lang="en-US" dirty="0">
                <a:solidFill>
                  <a:schemeClr val="tx1"/>
                </a:solidFill>
                <a:latin typeface="Tw Cen MT"/>
                <a:cs typeface="Arial"/>
              </a:rPr>
              <a:t> to exit</a:t>
            </a:r>
          </a:p>
          <a:p>
            <a:r>
              <a:rPr lang="en-US" dirty="0">
                <a:solidFill>
                  <a:schemeClr val="tx1"/>
                </a:solidFill>
              </a:rPr>
              <a:t>Display the contents of the document (concatenate)</a:t>
            </a:r>
          </a:p>
          <a:p>
            <a:pPr lvl="1"/>
            <a:r>
              <a:rPr lang="en-US" b="1" dirty="0">
                <a:solidFill>
                  <a:schemeClr val="tx1"/>
                </a:solidFill>
                <a:latin typeface="Courier" panose="02060409020205020404" pitchFamily="49" charset="0"/>
              </a:rPr>
              <a:t>cat </a:t>
            </a:r>
            <a:r>
              <a:rPr lang="en-US" b="1" dirty="0" err="1">
                <a:solidFill>
                  <a:schemeClr val="accent3">
                    <a:lumMod val="50000"/>
                  </a:schemeClr>
                </a:solidFill>
                <a:latin typeface="Courier" panose="02060409020205020404" pitchFamily="49" charset="0"/>
              </a:rPr>
              <a:t>DocumentName</a:t>
            </a:r>
            <a:endParaRPr lang="en-US" b="1" dirty="0">
              <a:solidFill>
                <a:schemeClr val="accent3">
                  <a:lumMod val="50000"/>
                </a:schemeClr>
              </a:solidFill>
              <a:latin typeface="Courier" panose="02060409020205020404" pitchFamily="49" charset="0"/>
            </a:endParaRPr>
          </a:p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Courier" panose="02060409020205020404" pitchFamily="49" charset="0"/>
              </a:rPr>
              <a:t>Remove the document</a:t>
            </a:r>
          </a:p>
          <a:p>
            <a:pPr lvl="1"/>
            <a:r>
              <a:rPr lang="en-US" b="1" dirty="0">
                <a:solidFill>
                  <a:schemeClr val="tx1"/>
                </a:solidFill>
                <a:latin typeface="Courier" panose="02060409020205020404" pitchFamily="49" charset="0"/>
              </a:rPr>
              <a:t>rm </a:t>
            </a:r>
            <a:r>
              <a:rPr lang="en-US" b="1" dirty="0" err="1">
                <a:solidFill>
                  <a:schemeClr val="accent3">
                    <a:lumMod val="50000"/>
                  </a:schemeClr>
                </a:solidFill>
                <a:latin typeface="Courier" panose="02060409020205020404" pitchFamily="49" charset="0"/>
              </a:rPr>
              <a:t>DocumentName</a:t>
            </a:r>
            <a:endParaRPr lang="en-US" b="1" dirty="0">
              <a:solidFill>
                <a:schemeClr val="accent3">
                  <a:lumMod val="50000"/>
                </a:schemeClr>
              </a:solidFill>
              <a:latin typeface="Courier" panose="020604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025FCE-5FA8-4A4B-880D-3F0A3C7FA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333" y="2404353"/>
            <a:ext cx="2935396" cy="2849061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D495F1-32F5-4C23-9B2B-068C9B50C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588" y="4321996"/>
            <a:ext cx="4058932" cy="1269574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78973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469DA-C96C-4D8B-94D7-890C0E4FA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425112" cy="1325563"/>
          </a:xfrm>
        </p:spPr>
        <p:txBody>
          <a:bodyPr>
            <a:normAutofit/>
          </a:bodyPr>
          <a:lstStyle/>
          <a:p>
            <a:r>
              <a:rPr lang="en-US" dirty="0"/>
              <a:t>Directories/Text Files (Together)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C76BE-96A9-4756-ADEE-E3DE1562C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74709"/>
            <a:ext cx="8515351" cy="335769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Create a directory on the Desktop  </a:t>
            </a:r>
            <a:r>
              <a:rPr lang="en-US" b="1" dirty="0" err="1">
                <a:latin typeface="Courier" panose="02060409020205020404" pitchFamily="49" charset="0"/>
              </a:rPr>
              <a:t>mkdir</a:t>
            </a:r>
            <a:r>
              <a:rPr lang="en-US" b="1" dirty="0">
                <a:latin typeface="Courier" panose="02060409020205020404" pitchFamily="49" charset="0"/>
              </a:rPr>
              <a:t> </a:t>
            </a:r>
            <a:r>
              <a:rPr lang="en-US" b="1" dirty="0" err="1">
                <a:solidFill>
                  <a:schemeClr val="accent3">
                    <a:lumMod val="50000"/>
                  </a:schemeClr>
                </a:solidFill>
                <a:latin typeface="Courier" panose="02060409020205020404" pitchFamily="49" charset="0"/>
              </a:rPr>
              <a:t>FolderName</a:t>
            </a:r>
            <a:r>
              <a:rPr lang="en-US" b="1" dirty="0">
                <a:latin typeface="Courier" panose="02060409020205020404" pitchFamily="49" charset="0"/>
              </a:rPr>
              <a:t> </a:t>
            </a:r>
          </a:p>
          <a:p>
            <a:r>
              <a:rPr lang="en-US" dirty="0"/>
              <a:t>Navigate into the directory   </a:t>
            </a:r>
            <a:r>
              <a:rPr lang="en-US" b="1" dirty="0">
                <a:latin typeface="Courier" panose="02060409020205020404" pitchFamily="49" charset="0"/>
              </a:rPr>
              <a:t>cd </a:t>
            </a:r>
            <a:r>
              <a:rPr lang="en-US" b="1" dirty="0" err="1">
                <a:solidFill>
                  <a:schemeClr val="accent3">
                    <a:lumMod val="50000"/>
                  </a:schemeClr>
                </a:solidFill>
                <a:latin typeface="Courier" panose="02060409020205020404" pitchFamily="49" charset="0"/>
              </a:rPr>
              <a:t>FolderName</a:t>
            </a:r>
            <a:endParaRPr lang="en-US" b="1" dirty="0">
              <a:solidFill>
                <a:schemeClr val="accent3">
                  <a:lumMod val="50000"/>
                </a:schemeClr>
              </a:solidFill>
              <a:latin typeface="Courier" panose="02060409020205020404" pitchFamily="49" charset="0"/>
            </a:endParaRPr>
          </a:p>
          <a:p>
            <a:r>
              <a:rPr lang="en-US" dirty="0"/>
              <a:t>Create a text file in the directory   </a:t>
            </a:r>
            <a:r>
              <a:rPr lang="en-US" b="1" dirty="0">
                <a:latin typeface="Courier" panose="02060409020205020404" pitchFamily="49" charset="0"/>
              </a:rPr>
              <a:t>touch </a:t>
            </a:r>
            <a:r>
              <a:rPr lang="en-US" b="1" dirty="0" err="1">
                <a:solidFill>
                  <a:schemeClr val="accent3">
                    <a:lumMod val="50000"/>
                  </a:schemeClr>
                </a:solidFill>
                <a:latin typeface="Courier" panose="02060409020205020404" pitchFamily="49" charset="0"/>
              </a:rPr>
              <a:t>DocName</a:t>
            </a:r>
            <a:endParaRPr lang="en-US" b="1" dirty="0">
              <a:solidFill>
                <a:schemeClr val="accent3">
                  <a:lumMod val="50000"/>
                </a:schemeClr>
              </a:solidFill>
              <a:latin typeface="Courier" panose="02060409020205020404" pitchFamily="49" charset="0"/>
            </a:endParaRPr>
          </a:p>
          <a:p>
            <a:r>
              <a:rPr lang="en-US" dirty="0"/>
              <a:t>Edit the text file     </a:t>
            </a:r>
            <a:r>
              <a:rPr lang="en-US" b="1" dirty="0">
                <a:latin typeface="Courier" panose="02060409020205020404" pitchFamily="49" charset="0"/>
              </a:rPr>
              <a:t>nano </a:t>
            </a:r>
            <a:r>
              <a:rPr lang="en-US" b="1" dirty="0" err="1">
                <a:solidFill>
                  <a:schemeClr val="accent3">
                    <a:lumMod val="50000"/>
                  </a:schemeClr>
                </a:solidFill>
                <a:latin typeface="Courier" panose="02060409020205020404" pitchFamily="49" charset="0"/>
              </a:rPr>
              <a:t>DocName</a:t>
            </a:r>
            <a:endParaRPr lang="en-US" b="1" dirty="0">
              <a:solidFill>
                <a:schemeClr val="accent3">
                  <a:lumMod val="50000"/>
                </a:schemeClr>
              </a:solidFill>
              <a:latin typeface="Courier" panose="02060409020205020404" pitchFamily="49" charset="0"/>
            </a:endParaRPr>
          </a:p>
          <a:p>
            <a:r>
              <a:rPr lang="en-US" dirty="0"/>
              <a:t>Display the text file in the Terminal     </a:t>
            </a:r>
            <a:r>
              <a:rPr lang="en-US" b="1" dirty="0">
                <a:latin typeface="Courier" panose="02060409020205020404" pitchFamily="49" charset="0"/>
              </a:rPr>
              <a:t>cat </a:t>
            </a:r>
            <a:r>
              <a:rPr lang="en-US" b="1" dirty="0" err="1">
                <a:solidFill>
                  <a:schemeClr val="accent3">
                    <a:lumMod val="50000"/>
                  </a:schemeClr>
                </a:solidFill>
                <a:latin typeface="Courier" panose="02060409020205020404" pitchFamily="49" charset="0"/>
              </a:rPr>
              <a:t>DocName</a:t>
            </a:r>
            <a:endParaRPr lang="en-US" b="1" dirty="0">
              <a:solidFill>
                <a:schemeClr val="accent3">
                  <a:lumMod val="50000"/>
                </a:schemeClr>
              </a:solidFill>
              <a:latin typeface="Courier" panose="02060409020205020404" pitchFamily="49" charset="0"/>
            </a:endParaRPr>
          </a:p>
          <a:p>
            <a:r>
              <a:rPr lang="en-US" dirty="0"/>
              <a:t>Remove the text file      </a:t>
            </a:r>
            <a:r>
              <a:rPr lang="en-US" b="1" dirty="0">
                <a:latin typeface="Courier" panose="02060409020205020404" pitchFamily="49" charset="0"/>
              </a:rPr>
              <a:t>rm </a:t>
            </a:r>
            <a:r>
              <a:rPr lang="en-US" b="1" dirty="0" err="1">
                <a:solidFill>
                  <a:schemeClr val="accent3">
                    <a:lumMod val="50000"/>
                  </a:schemeClr>
                </a:solidFill>
                <a:latin typeface="Courier" panose="02060409020205020404" pitchFamily="49" charset="0"/>
              </a:rPr>
              <a:t>DocName</a:t>
            </a:r>
            <a:endParaRPr lang="en-US" b="1" dirty="0">
              <a:solidFill>
                <a:schemeClr val="accent3">
                  <a:lumMod val="50000"/>
                </a:schemeClr>
              </a:solidFill>
              <a:latin typeface="Courier" panose="02060409020205020404" pitchFamily="49" charset="0"/>
            </a:endParaRPr>
          </a:p>
          <a:p>
            <a:r>
              <a:rPr lang="en-US" dirty="0"/>
              <a:t>Navigate back to the Desktop   </a:t>
            </a:r>
            <a:r>
              <a:rPr lang="en-US" b="1" dirty="0">
                <a:latin typeface="Courier" panose="02060409020205020404" pitchFamily="49" charset="0"/>
              </a:rPr>
              <a:t>cd ..</a:t>
            </a:r>
          </a:p>
          <a:p>
            <a:r>
              <a:rPr lang="en-US" dirty="0"/>
              <a:t>Remove the directory     </a:t>
            </a:r>
            <a:r>
              <a:rPr lang="en-US" b="1" dirty="0" err="1">
                <a:latin typeface="Courier" panose="02060409020205020404" pitchFamily="49" charset="0"/>
              </a:rPr>
              <a:t>rmdir</a:t>
            </a:r>
            <a:r>
              <a:rPr lang="en-US" b="1" dirty="0">
                <a:latin typeface="Courier" panose="02060409020205020404" pitchFamily="49" charset="0"/>
              </a:rPr>
              <a:t> </a:t>
            </a:r>
            <a:r>
              <a:rPr lang="en-US" b="1" dirty="0" err="1">
                <a:solidFill>
                  <a:schemeClr val="accent3">
                    <a:lumMod val="50000"/>
                  </a:schemeClr>
                </a:solidFill>
                <a:latin typeface="Courier" panose="02060409020205020404" pitchFamily="49" charset="0"/>
              </a:rPr>
              <a:t>FolderName</a:t>
            </a:r>
            <a:endParaRPr lang="en-US" b="1" dirty="0">
              <a:solidFill>
                <a:schemeClr val="accent3">
                  <a:lumMod val="50000"/>
                </a:schemeClr>
              </a:solidFill>
              <a:latin typeface="Courier" panose="020604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223981-545D-4102-B5FB-69D60F1BFD8A}"/>
              </a:ext>
            </a:extLst>
          </p:cNvPr>
          <p:cNvSpPr/>
          <p:nvPr/>
        </p:nvSpPr>
        <p:spPr>
          <a:xfrm>
            <a:off x="5632910" y="1895028"/>
            <a:ext cx="3094530" cy="299531"/>
          </a:xfrm>
          <a:prstGeom prst="rect">
            <a:avLst/>
          </a:prstGeom>
          <a:solidFill>
            <a:srgbClr val="69419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55"/>
            <a:endParaRPr lang="en-US" sz="1200" b="0">
              <a:solidFill>
                <a:srgbClr val="694198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E158E7-3929-4850-B803-8BB7CCA71CF3}"/>
              </a:ext>
            </a:extLst>
          </p:cNvPr>
          <p:cNvSpPr/>
          <p:nvPr/>
        </p:nvSpPr>
        <p:spPr>
          <a:xfrm>
            <a:off x="4721518" y="2296767"/>
            <a:ext cx="3094530" cy="299531"/>
          </a:xfrm>
          <a:prstGeom prst="rect">
            <a:avLst/>
          </a:prstGeom>
          <a:solidFill>
            <a:srgbClr val="69419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55"/>
            <a:endParaRPr lang="en-US" sz="1200" b="0">
              <a:solidFill>
                <a:srgbClr val="694198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03FBCA-F726-48FF-A66B-06A63D9AFC88}"/>
              </a:ext>
            </a:extLst>
          </p:cNvPr>
          <p:cNvSpPr/>
          <p:nvPr/>
        </p:nvSpPr>
        <p:spPr>
          <a:xfrm>
            <a:off x="5512594" y="2721787"/>
            <a:ext cx="3094530" cy="299531"/>
          </a:xfrm>
          <a:prstGeom prst="rect">
            <a:avLst/>
          </a:prstGeom>
          <a:solidFill>
            <a:srgbClr val="69419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55"/>
            <a:endParaRPr lang="en-US" sz="1200" b="0">
              <a:solidFill>
                <a:srgbClr val="694198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A556F-7A26-40C1-9085-C9D98E2F220A}"/>
              </a:ext>
            </a:extLst>
          </p:cNvPr>
          <p:cNvSpPr/>
          <p:nvPr/>
        </p:nvSpPr>
        <p:spPr>
          <a:xfrm>
            <a:off x="3449179" y="3154967"/>
            <a:ext cx="3094530" cy="299531"/>
          </a:xfrm>
          <a:prstGeom prst="rect">
            <a:avLst/>
          </a:prstGeom>
          <a:solidFill>
            <a:srgbClr val="69419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55"/>
            <a:endParaRPr lang="en-US" sz="1200" b="0">
              <a:solidFill>
                <a:srgbClr val="694198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390DE1-5F9C-4050-BF63-133F421B0C2C}"/>
              </a:ext>
            </a:extLst>
          </p:cNvPr>
          <p:cNvSpPr/>
          <p:nvPr/>
        </p:nvSpPr>
        <p:spPr>
          <a:xfrm>
            <a:off x="5632910" y="3569971"/>
            <a:ext cx="3094530" cy="299531"/>
          </a:xfrm>
          <a:prstGeom prst="rect">
            <a:avLst/>
          </a:prstGeom>
          <a:solidFill>
            <a:srgbClr val="69419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55"/>
            <a:endParaRPr lang="en-US" sz="1200" b="0">
              <a:solidFill>
                <a:srgbClr val="694198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A5C29B-01F2-428B-BA97-1CFA524116F5}"/>
              </a:ext>
            </a:extLst>
          </p:cNvPr>
          <p:cNvSpPr/>
          <p:nvPr/>
        </p:nvSpPr>
        <p:spPr>
          <a:xfrm>
            <a:off x="3918776" y="4025880"/>
            <a:ext cx="3094530" cy="299531"/>
          </a:xfrm>
          <a:prstGeom prst="rect">
            <a:avLst/>
          </a:prstGeom>
          <a:solidFill>
            <a:srgbClr val="69419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55"/>
            <a:endParaRPr lang="en-US" sz="1200" b="0">
              <a:solidFill>
                <a:srgbClr val="694198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5F6C21-BEA4-47EA-9F52-18327C0E783C}"/>
              </a:ext>
            </a:extLst>
          </p:cNvPr>
          <p:cNvSpPr/>
          <p:nvPr/>
        </p:nvSpPr>
        <p:spPr>
          <a:xfrm>
            <a:off x="4986463" y="4440884"/>
            <a:ext cx="3094530" cy="299531"/>
          </a:xfrm>
          <a:prstGeom prst="rect">
            <a:avLst/>
          </a:prstGeom>
          <a:solidFill>
            <a:srgbClr val="69419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55"/>
            <a:endParaRPr lang="en-US" sz="1200" b="0">
              <a:solidFill>
                <a:srgbClr val="694198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81F73E-F5C5-40BE-80E3-0E86D0AC288D}"/>
              </a:ext>
            </a:extLst>
          </p:cNvPr>
          <p:cNvSpPr/>
          <p:nvPr/>
        </p:nvSpPr>
        <p:spPr>
          <a:xfrm>
            <a:off x="4117924" y="4869467"/>
            <a:ext cx="3094530" cy="299531"/>
          </a:xfrm>
          <a:prstGeom prst="rect">
            <a:avLst/>
          </a:prstGeom>
          <a:solidFill>
            <a:srgbClr val="69419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55"/>
            <a:endParaRPr lang="en-US" sz="1200" b="0">
              <a:solidFill>
                <a:srgbClr val="694198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743648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469DA-C96C-4D8B-94D7-890C0E4FA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Directories/Text Files (On Your Own)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C76BE-96A9-4756-ADEE-E3DE1562C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95337"/>
            <a:ext cx="8425113" cy="366753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Create a Text File on the Desktop</a:t>
            </a:r>
          </a:p>
          <a:p>
            <a:r>
              <a:rPr lang="en-US" dirty="0">
                <a:solidFill>
                  <a:schemeClr val="tx1"/>
                </a:solidFill>
              </a:rPr>
              <a:t>Edit the text file</a:t>
            </a:r>
          </a:p>
          <a:p>
            <a:r>
              <a:rPr lang="en-US" dirty="0">
                <a:solidFill>
                  <a:schemeClr val="tx1"/>
                </a:solidFill>
              </a:rPr>
              <a:t>Create a folder on the desktop</a:t>
            </a:r>
          </a:p>
          <a:p>
            <a:r>
              <a:rPr lang="en-US" dirty="0">
                <a:solidFill>
                  <a:schemeClr val="tx1"/>
                </a:solidFill>
              </a:rPr>
              <a:t>Create another folder inside of that folder</a:t>
            </a:r>
          </a:p>
          <a:p>
            <a:r>
              <a:rPr lang="en-US" dirty="0">
                <a:solidFill>
                  <a:schemeClr val="tx1"/>
                </a:solidFill>
              </a:rPr>
              <a:t>Create a file inside the new folder</a:t>
            </a:r>
          </a:p>
          <a:p>
            <a:r>
              <a:rPr lang="en-US" dirty="0">
                <a:solidFill>
                  <a:schemeClr val="tx1"/>
                </a:solidFill>
              </a:rPr>
              <a:t>Edit the file</a:t>
            </a:r>
          </a:p>
          <a:p>
            <a:r>
              <a:rPr lang="en-US" dirty="0">
                <a:solidFill>
                  <a:schemeClr val="tx1"/>
                </a:solidFill>
              </a:rPr>
              <a:t>Read the file in the Terminal</a:t>
            </a:r>
          </a:p>
          <a:p>
            <a:r>
              <a:rPr lang="en-US" dirty="0">
                <a:solidFill>
                  <a:schemeClr val="tx1"/>
                </a:solidFill>
              </a:rPr>
              <a:t>Navigate back to the Desktop and delete all the files/directories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																							rm -rf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E90792-B4A5-4AC1-A4B9-C98D677897F6}"/>
              </a:ext>
            </a:extLst>
          </p:cNvPr>
          <p:cNvSpPr/>
          <p:nvPr/>
        </p:nvSpPr>
        <p:spPr>
          <a:xfrm>
            <a:off x="5803568" y="5039360"/>
            <a:ext cx="1643712" cy="265442"/>
          </a:xfrm>
          <a:prstGeom prst="rect">
            <a:avLst/>
          </a:prstGeom>
          <a:solidFill>
            <a:srgbClr val="69419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55"/>
            <a:endParaRPr lang="en-US" sz="1200" b="0">
              <a:solidFill>
                <a:srgbClr val="694198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003511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7FC3E-82E2-47C6-B421-49C281812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Dirty screen?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32340-D95A-4D1A-B1D8-CF6E55D9E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w Cen MT"/>
                <a:cs typeface="Arial"/>
              </a:rPr>
              <a:t>If you have too much text on your screen, use the </a:t>
            </a:r>
            <a:r>
              <a:rPr lang="en-US" b="1">
                <a:latin typeface="Courier"/>
                <a:cs typeface="Arial"/>
              </a:rPr>
              <a:t>clear</a:t>
            </a:r>
            <a:r>
              <a:rPr lang="en-US">
                <a:latin typeface="Tw Cen MT"/>
                <a:cs typeface="Arial"/>
              </a:rPr>
              <a:t> command to clear all text from the screen.</a:t>
            </a:r>
          </a:p>
          <a:p>
            <a:pPr lvl="1">
              <a:buNone/>
            </a:pPr>
            <a:r>
              <a:rPr lang="en-US" b="1">
                <a:latin typeface="Courier"/>
                <a:cs typeface="Arial"/>
              </a:rPr>
              <a:t>clear</a:t>
            </a:r>
          </a:p>
          <a:p>
            <a:pPr lvl="1">
              <a:buNone/>
            </a:pPr>
            <a:endParaRPr lang="en-US">
              <a:latin typeface="Tw Cen MT"/>
              <a:cs typeface="Arial"/>
            </a:endParaRPr>
          </a:p>
        </p:txBody>
      </p:sp>
      <p:pic>
        <p:nvPicPr>
          <p:cNvPr id="4" name="Picture 4" descr="A picture containing outdoor, car, sitting, building&#10;&#10;Description generated with very high confidence">
            <a:extLst>
              <a:ext uri="{FF2B5EF4-FFF2-40B4-BE49-F238E27FC236}">
                <a16:creationId xmlns:a16="http://schemas.microsoft.com/office/drawing/2014/main" id="{38AC707E-5DE7-4E18-93A7-BCF7F94440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" r="12175" b="37500"/>
          <a:stretch/>
        </p:blipFill>
        <p:spPr>
          <a:xfrm>
            <a:off x="4008127" y="3199711"/>
            <a:ext cx="4759384" cy="176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8798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A picture containing meter, black, screen, monitor&#10;&#10;Description generated with very high confidence">
            <a:extLst>
              <a:ext uri="{FF2B5EF4-FFF2-40B4-BE49-F238E27FC236}">
                <a16:creationId xmlns:a16="http://schemas.microsoft.com/office/drawing/2014/main" id="{13DC9DE5-F239-4F71-BB42-8151A8F86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533" y="4913647"/>
            <a:ext cx="4890934" cy="1579227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CBD365-75B5-4C16-B496-99D8676BA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Move/Copy Files (Watch)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310EE-E4C6-40A5-8ECC-84EE6D8FD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44537"/>
            <a:ext cx="5119534" cy="3667539"/>
          </a:xfrm>
        </p:spPr>
        <p:txBody>
          <a:bodyPr>
            <a:normAutofit/>
          </a:bodyPr>
          <a:lstStyle/>
          <a:p>
            <a:r>
              <a:rPr lang="en-US" dirty="0">
                <a:latin typeface="Tw Cen MT"/>
                <a:cs typeface="Arial"/>
              </a:rPr>
              <a:t>Navigate to the home directory</a:t>
            </a:r>
            <a:endParaRPr lang="en-US" dirty="0">
              <a:cs typeface="Arial"/>
            </a:endParaRPr>
          </a:p>
          <a:p>
            <a:pPr lvl="1">
              <a:buNone/>
            </a:pPr>
            <a:r>
              <a:rPr lang="en-US" b="1" dirty="0">
                <a:latin typeface="Courier"/>
                <a:cs typeface="Arial"/>
              </a:rPr>
              <a:t>cd</a:t>
            </a:r>
            <a:endParaRPr lang="en-US" dirty="0">
              <a:cs typeface="Arial"/>
            </a:endParaRPr>
          </a:p>
          <a:p>
            <a:r>
              <a:rPr lang="en-US" dirty="0">
                <a:latin typeface="Tw Cen MT"/>
                <a:cs typeface="Arial"/>
              </a:rPr>
              <a:t>Create two text files</a:t>
            </a:r>
          </a:p>
          <a:p>
            <a:pPr lvl="1">
              <a:buNone/>
            </a:pPr>
            <a:r>
              <a:rPr lang="en-US" b="1" dirty="0">
                <a:latin typeface="Courier"/>
                <a:cs typeface="Arial"/>
              </a:rPr>
              <a:t>touch File1 File2</a:t>
            </a:r>
            <a:endParaRPr lang="en-US" dirty="0"/>
          </a:p>
          <a:p>
            <a:r>
              <a:rPr lang="en-US" dirty="0">
                <a:latin typeface="Tw Cen MT"/>
                <a:cs typeface="Arial"/>
              </a:rPr>
              <a:t>Edit the files</a:t>
            </a:r>
            <a:endParaRPr lang="en-US" dirty="0"/>
          </a:p>
          <a:p>
            <a:pPr lvl="1">
              <a:buNone/>
            </a:pPr>
            <a:r>
              <a:rPr lang="en-US" b="1" dirty="0">
                <a:latin typeface="Courier"/>
                <a:cs typeface="Arial"/>
              </a:rPr>
              <a:t>nano File1</a:t>
            </a:r>
          </a:p>
          <a:p>
            <a:pPr lvl="1">
              <a:buNone/>
            </a:pPr>
            <a:r>
              <a:rPr lang="en-US" b="1" dirty="0">
                <a:latin typeface="Courier"/>
                <a:cs typeface="Arial"/>
              </a:rPr>
              <a:t>nano File2</a:t>
            </a:r>
          </a:p>
          <a:p>
            <a:pPr>
              <a:buFont typeface="Wingdings"/>
              <a:buChar char="§"/>
            </a:pPr>
            <a:r>
              <a:rPr lang="en-US" dirty="0">
                <a:latin typeface="Tw Cen MT"/>
                <a:cs typeface="Arial"/>
              </a:rPr>
              <a:t>Check to make sure the files are there</a:t>
            </a:r>
            <a:endParaRPr lang="en-US" dirty="0">
              <a:latin typeface="Tw Cen MT"/>
            </a:endParaRPr>
          </a:p>
          <a:p>
            <a:pPr lvl="1">
              <a:buNone/>
            </a:pPr>
            <a:r>
              <a:rPr lang="en-US" b="1" dirty="0">
                <a:latin typeface="Courier"/>
                <a:cs typeface="Arial"/>
              </a:rPr>
              <a:t>ls</a:t>
            </a:r>
            <a:endParaRPr lang="en-US" dirty="0">
              <a:cs typeface="Arial"/>
            </a:endParaRPr>
          </a:p>
          <a:p>
            <a:pPr lvl="1">
              <a:buNone/>
            </a:pPr>
            <a:endParaRPr lang="en-US" b="1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0880775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BD365-75B5-4C16-B496-99D8676BA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Move/Copy Files (Watch)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310EE-E4C6-40A5-8ECC-84EE6D8FD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443" y="1823009"/>
            <a:ext cx="4690177" cy="3724351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w Cen MT"/>
                <a:cs typeface="Arial"/>
              </a:rPr>
              <a:t>Use the </a:t>
            </a:r>
            <a:r>
              <a:rPr lang="en-US" b="1" dirty="0">
                <a:latin typeface="Courier"/>
                <a:cs typeface="Arial"/>
              </a:rPr>
              <a:t>mv</a:t>
            </a:r>
            <a:r>
              <a:rPr lang="en-US" dirty="0">
                <a:latin typeface="Tw Cen MT"/>
                <a:cs typeface="Arial"/>
              </a:rPr>
              <a:t> (move) command to move a file to the Desktop</a:t>
            </a:r>
          </a:p>
          <a:p>
            <a:pPr lvl="1">
              <a:buNone/>
            </a:pPr>
            <a:r>
              <a:rPr lang="en-US" sz="1650" b="1" dirty="0">
                <a:latin typeface="Courier" panose="02060409020205020404" pitchFamily="49" charset="0"/>
                <a:cs typeface="Arial"/>
              </a:rPr>
              <a:t>mv </a:t>
            </a:r>
            <a:r>
              <a:rPr lang="en-US" sz="1650" b="1" dirty="0" err="1">
                <a:latin typeface="Courier" panose="02060409020205020404" pitchFamily="49" charset="0"/>
                <a:cs typeface="Arial"/>
              </a:rPr>
              <a:t>FileLocation</a:t>
            </a:r>
            <a:r>
              <a:rPr lang="en-US" sz="1650" b="1" dirty="0">
                <a:latin typeface="Courier" panose="02060409020205020404" pitchFamily="49" charset="0"/>
                <a:cs typeface="Arial"/>
              </a:rPr>
              <a:t>/Name Location/Name</a:t>
            </a:r>
          </a:p>
          <a:p>
            <a:r>
              <a:rPr lang="en-US" dirty="0">
                <a:latin typeface="Tw Cen MT"/>
                <a:cs typeface="Arial"/>
              </a:rPr>
              <a:t>Use the </a:t>
            </a:r>
            <a:r>
              <a:rPr lang="en-US" b="1" dirty="0">
                <a:latin typeface="Courier"/>
                <a:cs typeface="Arial"/>
              </a:rPr>
              <a:t>cp</a:t>
            </a:r>
            <a:r>
              <a:rPr lang="en-US" b="1" dirty="0">
                <a:latin typeface="Tw Cen MT"/>
                <a:cs typeface="Arial"/>
              </a:rPr>
              <a:t> </a:t>
            </a:r>
            <a:r>
              <a:rPr lang="en-US" dirty="0">
                <a:latin typeface="Tw Cen MT"/>
                <a:cs typeface="Arial"/>
              </a:rPr>
              <a:t>(copy) command to copy a file to the Desktop</a:t>
            </a:r>
          </a:p>
          <a:p>
            <a:pPr lvl="1">
              <a:buNone/>
            </a:pPr>
            <a:r>
              <a:rPr lang="en-US" sz="1650" b="1" dirty="0">
                <a:latin typeface="Courier" panose="02060409020205020404" pitchFamily="49" charset="0"/>
                <a:cs typeface="Arial"/>
              </a:rPr>
              <a:t>cp </a:t>
            </a:r>
            <a:r>
              <a:rPr lang="en-US" sz="1650" b="1" dirty="0" err="1">
                <a:latin typeface="Courier" panose="02060409020205020404" pitchFamily="49" charset="0"/>
                <a:cs typeface="Arial"/>
              </a:rPr>
              <a:t>FileLocation</a:t>
            </a:r>
            <a:r>
              <a:rPr lang="en-US" sz="1650" b="1" dirty="0">
                <a:latin typeface="Courier" panose="02060409020205020404" pitchFamily="49" charset="0"/>
                <a:cs typeface="Arial"/>
              </a:rPr>
              <a:t>/Name Location/Name</a:t>
            </a:r>
          </a:p>
          <a:p>
            <a:r>
              <a:rPr lang="en-US" sz="2025" dirty="0">
                <a:latin typeface="Tw Cen MT"/>
                <a:cs typeface="Arial"/>
              </a:rPr>
              <a:t>List the files in the home directory to see that one file has been moved, the other copied</a:t>
            </a:r>
          </a:p>
          <a:p>
            <a:pPr lvl="1">
              <a:buNone/>
            </a:pPr>
            <a:r>
              <a:rPr lang="en-US" sz="2250" b="1" dirty="0">
                <a:latin typeface="Courier" panose="02060409020205020404" pitchFamily="49" charset="0"/>
                <a:cs typeface="Arial"/>
              </a:rPr>
              <a:t>ls</a:t>
            </a:r>
            <a:endParaRPr lang="en-US" sz="1725" b="1" dirty="0">
              <a:latin typeface="Courier" panose="02060409020205020404" pitchFamily="49" charset="0"/>
              <a:cs typeface="Arial"/>
            </a:endParaRPr>
          </a:p>
          <a:p>
            <a:pPr lvl="1">
              <a:buNone/>
            </a:pPr>
            <a:endParaRPr lang="en-US" b="1" dirty="0">
              <a:latin typeface="Courier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6696B4-875C-41F1-A2A4-436CB4A32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691" y="3097939"/>
            <a:ext cx="3840309" cy="662122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7E0551-A806-40F1-9D30-CDD342C0ED72}"/>
              </a:ext>
            </a:extLst>
          </p:cNvPr>
          <p:cNvSpPr txBox="1"/>
          <p:nvPr/>
        </p:nvSpPr>
        <p:spPr>
          <a:xfrm>
            <a:off x="7731369" y="4061078"/>
            <a:ext cx="1489759" cy="2115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55"/>
            <a:r>
              <a:rPr lang="en-US" sz="1125" dirty="0">
                <a:solidFill>
                  <a:srgbClr val="FF0000"/>
                </a:solidFill>
              </a:rPr>
              <a:t>Location/New Name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B95D788-70AD-4844-9C9B-0A237F39ED8E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6431533" y="3474539"/>
            <a:ext cx="488555" cy="577645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63ACFD1-9E5A-4204-8550-A67298ABB527}"/>
              </a:ext>
            </a:extLst>
          </p:cNvPr>
          <p:cNvSpPr txBox="1"/>
          <p:nvPr/>
        </p:nvSpPr>
        <p:spPr>
          <a:xfrm>
            <a:off x="5876576" y="4052184"/>
            <a:ext cx="1109914" cy="2115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55"/>
            <a:r>
              <a:rPr lang="en-US" sz="1125" dirty="0">
                <a:solidFill>
                  <a:srgbClr val="FF0000"/>
                </a:solidFill>
              </a:rPr>
              <a:t>Copy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5118199-01D5-4E58-A562-D1D44292DBCE}"/>
              </a:ext>
            </a:extLst>
          </p:cNvPr>
          <p:cNvCxnSpPr>
            <a:cxnSpLocks/>
          </p:cNvCxnSpPr>
          <p:nvPr/>
        </p:nvCxnSpPr>
        <p:spPr>
          <a:xfrm flipV="1">
            <a:off x="8367964" y="3474537"/>
            <a:ext cx="108285" cy="586539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D645DC2-43C6-469F-A157-7276D98AC872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7339264" y="3474541"/>
            <a:ext cx="135780" cy="798133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AD7AD1C-E023-4DAC-A262-23A1A4FA2D3E}"/>
              </a:ext>
            </a:extLst>
          </p:cNvPr>
          <p:cNvSpPr txBox="1"/>
          <p:nvPr/>
        </p:nvSpPr>
        <p:spPr>
          <a:xfrm>
            <a:off x="6920087" y="4272674"/>
            <a:ext cx="1109914" cy="2115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55"/>
            <a:r>
              <a:rPr lang="en-US" sz="1125" dirty="0">
                <a:solidFill>
                  <a:srgbClr val="FF0000"/>
                </a:solidFill>
              </a:rPr>
              <a:t>File Name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D66707-BBD6-43E5-AAA5-7A03F33DB98A}"/>
              </a:ext>
            </a:extLst>
          </p:cNvPr>
          <p:cNvSpPr txBox="1"/>
          <p:nvPr/>
        </p:nvSpPr>
        <p:spPr>
          <a:xfrm>
            <a:off x="7595589" y="2358180"/>
            <a:ext cx="1489759" cy="2115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55"/>
            <a:r>
              <a:rPr lang="en-US" sz="1125" dirty="0">
                <a:solidFill>
                  <a:srgbClr val="FF0000"/>
                </a:solidFill>
              </a:rPr>
              <a:t>Location/New Name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228DAF3-8DBE-41D3-B039-46FD302CEBE9}"/>
              </a:ext>
            </a:extLst>
          </p:cNvPr>
          <p:cNvCxnSpPr>
            <a:cxnSpLocks/>
          </p:cNvCxnSpPr>
          <p:nvPr/>
        </p:nvCxnSpPr>
        <p:spPr>
          <a:xfrm>
            <a:off x="6332351" y="2558279"/>
            <a:ext cx="537884" cy="539661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73AD8C0-45B7-40F8-BD4A-034F6FE90C7C}"/>
              </a:ext>
            </a:extLst>
          </p:cNvPr>
          <p:cNvSpPr txBox="1"/>
          <p:nvPr/>
        </p:nvSpPr>
        <p:spPr>
          <a:xfrm>
            <a:off x="5740796" y="2349287"/>
            <a:ext cx="1109914" cy="2115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55"/>
            <a:r>
              <a:rPr lang="en-US" sz="1125" dirty="0">
                <a:solidFill>
                  <a:srgbClr val="FF0000"/>
                </a:solidFill>
              </a:rPr>
              <a:t>Move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4171EAE-161C-4758-ACDF-C7084260203A}"/>
              </a:ext>
            </a:extLst>
          </p:cNvPr>
          <p:cNvCxnSpPr>
            <a:cxnSpLocks/>
          </p:cNvCxnSpPr>
          <p:nvPr/>
        </p:nvCxnSpPr>
        <p:spPr>
          <a:xfrm>
            <a:off x="8223586" y="2654161"/>
            <a:ext cx="138614" cy="386830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6660761-2EA8-47CE-9605-7D51C80BFB00}"/>
              </a:ext>
            </a:extLst>
          </p:cNvPr>
          <p:cNvCxnSpPr>
            <a:cxnSpLocks/>
          </p:cNvCxnSpPr>
          <p:nvPr/>
        </p:nvCxnSpPr>
        <p:spPr>
          <a:xfrm flipH="1">
            <a:off x="7260895" y="2805816"/>
            <a:ext cx="28706" cy="235176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AAE822A-46DF-4CF4-BB5F-35520F27E404}"/>
              </a:ext>
            </a:extLst>
          </p:cNvPr>
          <p:cNvSpPr txBox="1"/>
          <p:nvPr/>
        </p:nvSpPr>
        <p:spPr>
          <a:xfrm>
            <a:off x="6784307" y="2569776"/>
            <a:ext cx="1109914" cy="2115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55"/>
            <a:r>
              <a:rPr lang="en-US" sz="1125" dirty="0">
                <a:solidFill>
                  <a:srgbClr val="FF0000"/>
                </a:solidFill>
              </a:rPr>
              <a:t>File Name</a:t>
            </a:r>
          </a:p>
        </p:txBody>
      </p:sp>
    </p:spTree>
    <p:extLst>
      <p:ext uri="{BB962C8B-B14F-4D97-AF65-F5344CB8AC3E}">
        <p14:creationId xmlns:p14="http://schemas.microsoft.com/office/powerpoint/2010/main" val="40019128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3E75308-F245-4AFD-8010-33D553A6C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360" y="681037"/>
            <a:ext cx="789874" cy="1020253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F4A402-0C4A-403E-948D-4BA78875E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Move/Copy Files (Watch)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0FD1A-F655-4E3F-8CF3-AA9CE5EFE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113365" cy="4351338"/>
          </a:xfrm>
        </p:spPr>
        <p:txBody>
          <a:bodyPr/>
          <a:lstStyle/>
          <a:p>
            <a:r>
              <a:rPr lang="en-US" dirty="0"/>
              <a:t>The move command is also the command to rename a file</a:t>
            </a:r>
          </a:p>
          <a:p>
            <a:r>
              <a:rPr lang="en-US" dirty="0"/>
              <a:t>Use the </a:t>
            </a:r>
            <a:r>
              <a:rPr lang="en-US" b="1" dirty="0">
                <a:latin typeface="Courier" panose="02060409020205020404" pitchFamily="49" charset="0"/>
              </a:rPr>
              <a:t>mv</a:t>
            </a:r>
            <a:r>
              <a:rPr lang="en-US" dirty="0"/>
              <a:t> command to rename a file</a:t>
            </a:r>
          </a:p>
          <a:p>
            <a:pPr lvl="1">
              <a:buNone/>
            </a:pPr>
            <a:r>
              <a:rPr lang="en-US" sz="1800" b="1" dirty="0">
                <a:latin typeface="Courier"/>
                <a:cs typeface="Arial"/>
              </a:rPr>
              <a:t>mv </a:t>
            </a:r>
            <a:r>
              <a:rPr lang="en-US" sz="1800" b="1" dirty="0" err="1">
                <a:latin typeface="Courier"/>
                <a:cs typeface="Arial"/>
              </a:rPr>
              <a:t>FileLocation</a:t>
            </a:r>
            <a:r>
              <a:rPr lang="en-US" sz="1800" b="1" dirty="0">
                <a:latin typeface="Courier"/>
                <a:cs typeface="Arial"/>
              </a:rPr>
              <a:t>/</a:t>
            </a:r>
            <a:r>
              <a:rPr lang="en-US" sz="1800" b="1" dirty="0" err="1">
                <a:latin typeface="Courier"/>
                <a:cs typeface="Arial"/>
              </a:rPr>
              <a:t>FileName</a:t>
            </a:r>
            <a:r>
              <a:rPr lang="en-US" sz="1800" b="1" dirty="0">
                <a:latin typeface="Courier"/>
                <a:cs typeface="Arial"/>
              </a:rPr>
              <a:t> </a:t>
            </a:r>
            <a:r>
              <a:rPr lang="en-US" sz="1800" b="1" dirty="0" err="1">
                <a:latin typeface="Courier"/>
                <a:cs typeface="Arial"/>
              </a:rPr>
              <a:t>FileLocation</a:t>
            </a:r>
            <a:r>
              <a:rPr lang="en-US" sz="1800" b="1" dirty="0">
                <a:latin typeface="Courier"/>
                <a:cs typeface="Arial"/>
              </a:rPr>
              <a:t>/</a:t>
            </a:r>
            <a:r>
              <a:rPr lang="en-US" sz="1800" b="1" dirty="0" err="1">
                <a:latin typeface="Courier"/>
                <a:cs typeface="Arial"/>
              </a:rPr>
              <a:t>FileName</a:t>
            </a:r>
            <a:endParaRPr lang="en-US" sz="1800" b="1" dirty="0">
              <a:latin typeface="Courier"/>
              <a:cs typeface="Arial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sz="2400" dirty="0"/>
              <a:t>Would you need to have the file location if you were already on the Desktop?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9A8092-9E03-4D97-BAA8-DA40F67D2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2015" y="1578723"/>
            <a:ext cx="1238465" cy="1004424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8" descr="A close up of a logo&#10;&#10;Description generated with high confidence">
            <a:extLst>
              <a:ext uri="{FF2B5EF4-FFF2-40B4-BE49-F238E27FC236}">
                <a16:creationId xmlns:a16="http://schemas.microsoft.com/office/drawing/2014/main" id="{53F4FC67-AE8E-4EA0-9891-F8ED381F85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261" y="3775859"/>
            <a:ext cx="7659477" cy="715145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342175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7AEDD-34BD-4678-9AC4-8570B9AC2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Move/Copy Files (Together)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8F1E4-71F9-4035-9104-6CBC07F14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95629"/>
            <a:ext cx="8383270" cy="308931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Navigate to the home directory</a:t>
            </a:r>
            <a:r>
              <a:rPr lang="en-US" b="1" dirty="0">
                <a:latin typeface="Courier" panose="02060409020205020404" pitchFamily="49" charset="0"/>
              </a:rPr>
              <a:t>      cd</a:t>
            </a:r>
          </a:p>
          <a:p>
            <a:r>
              <a:rPr lang="en-US" dirty="0"/>
              <a:t>Create a folder and a text file in that directory</a:t>
            </a:r>
          </a:p>
          <a:p>
            <a:pPr lvl="2">
              <a:buNone/>
            </a:pPr>
            <a:r>
              <a:rPr lang="en-US" sz="2250" b="1" dirty="0">
                <a:latin typeface="Courier" panose="02060409020205020404" pitchFamily="49" charset="0"/>
              </a:rPr>
              <a:t>touch </a:t>
            </a:r>
            <a:r>
              <a:rPr lang="en-US" sz="2250" b="1" dirty="0" err="1">
                <a:latin typeface="Courier" panose="02060409020205020404" pitchFamily="49" charset="0"/>
              </a:rPr>
              <a:t>FileNew</a:t>
            </a:r>
            <a:r>
              <a:rPr lang="en-US" sz="2250" b="1" dirty="0">
                <a:latin typeface="Courier" panose="02060409020205020404" pitchFamily="49" charset="0"/>
              </a:rPr>
              <a:t> --&gt; </a:t>
            </a:r>
            <a:r>
              <a:rPr lang="en-US" sz="2250" b="1" dirty="0" err="1">
                <a:latin typeface="Courier" panose="02060409020205020404" pitchFamily="49" charset="0"/>
              </a:rPr>
              <a:t>mkdir</a:t>
            </a:r>
            <a:r>
              <a:rPr lang="en-US" sz="2250" b="1" dirty="0">
                <a:latin typeface="Courier" panose="02060409020205020404" pitchFamily="49" charset="0"/>
              </a:rPr>
              <a:t> </a:t>
            </a:r>
            <a:r>
              <a:rPr lang="en-US" sz="2250" b="1" dirty="0" err="1">
                <a:latin typeface="Courier" panose="02060409020205020404" pitchFamily="49" charset="0"/>
              </a:rPr>
              <a:t>FolderNew</a:t>
            </a:r>
            <a:endParaRPr lang="en-US" sz="2250" b="1" dirty="0">
              <a:latin typeface="Courier" panose="02060409020205020404" pitchFamily="49" charset="0"/>
            </a:endParaRPr>
          </a:p>
          <a:p>
            <a:r>
              <a:rPr lang="en-US" dirty="0"/>
              <a:t>Copy the text file into the directory     </a:t>
            </a:r>
            <a:r>
              <a:rPr lang="en-US" b="1" dirty="0">
                <a:latin typeface="Courier" panose="02060409020205020404" pitchFamily="49" charset="0"/>
              </a:rPr>
              <a:t>cp </a:t>
            </a:r>
            <a:r>
              <a:rPr lang="en-US" b="1" dirty="0" err="1">
                <a:latin typeface="Courier" panose="02060409020205020404" pitchFamily="49" charset="0"/>
              </a:rPr>
              <a:t>FileNew</a:t>
            </a:r>
            <a:r>
              <a:rPr lang="en-US" b="1" dirty="0">
                <a:latin typeface="Courier" panose="02060409020205020404" pitchFamily="49" charset="0"/>
              </a:rPr>
              <a:t> </a:t>
            </a:r>
            <a:r>
              <a:rPr lang="en-US" b="1" dirty="0" err="1">
                <a:latin typeface="Courier" panose="02060409020205020404" pitchFamily="49" charset="0"/>
              </a:rPr>
              <a:t>FolderNew</a:t>
            </a:r>
            <a:endParaRPr lang="en-US" b="1" dirty="0">
              <a:latin typeface="Courier" panose="02060409020205020404" pitchFamily="49" charset="0"/>
            </a:endParaRPr>
          </a:p>
          <a:p>
            <a:r>
              <a:rPr lang="en-US" dirty="0"/>
              <a:t>Verify the file is inside of the directory   </a:t>
            </a:r>
            <a:r>
              <a:rPr lang="en-US" b="1" dirty="0">
                <a:latin typeface="Courier" panose="02060409020205020404" pitchFamily="49" charset="0"/>
              </a:rPr>
              <a:t>cd </a:t>
            </a:r>
            <a:r>
              <a:rPr lang="en-US" b="1" dirty="0" err="1">
                <a:latin typeface="Courier" panose="02060409020205020404" pitchFamily="49" charset="0"/>
              </a:rPr>
              <a:t>FolderNew</a:t>
            </a:r>
            <a:r>
              <a:rPr lang="en-US" b="1" dirty="0">
                <a:latin typeface="Courier" panose="02060409020205020404" pitchFamily="49" charset="0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---&gt;  </a:t>
            </a:r>
            <a:r>
              <a:rPr lang="en-US" b="1" dirty="0">
                <a:latin typeface="Courier" panose="02060409020205020404" pitchFamily="49" charset="0"/>
                <a:sym typeface="Wingdings" panose="05000000000000000000" pitchFamily="2" charset="2"/>
              </a:rPr>
              <a:t>ls</a:t>
            </a:r>
            <a:endParaRPr lang="en-US" b="1" dirty="0">
              <a:latin typeface="Courier" panose="02060409020205020404" pitchFamily="49" charset="0"/>
            </a:endParaRPr>
          </a:p>
          <a:p>
            <a:r>
              <a:rPr lang="en-US" dirty="0"/>
              <a:t>Move the folder (with file) to the Desktop</a:t>
            </a:r>
          </a:p>
          <a:p>
            <a:pPr lvl="1">
              <a:buNone/>
            </a:pPr>
            <a:r>
              <a:rPr lang="en-US" b="1" dirty="0">
                <a:latin typeface="Courier" panose="02060409020205020404" pitchFamily="49" charset="0"/>
              </a:rPr>
              <a:t>cd ..  </a:t>
            </a:r>
            <a:r>
              <a:rPr lang="en-US" dirty="0">
                <a:sym typeface="Wingdings" panose="05000000000000000000" pitchFamily="2" charset="2"/>
              </a:rPr>
              <a:t>--&gt;  </a:t>
            </a:r>
            <a:r>
              <a:rPr lang="en-US" b="1" dirty="0">
                <a:latin typeface="Courier" panose="02060409020205020404" pitchFamily="49" charset="0"/>
                <a:sym typeface="Wingdings" panose="05000000000000000000" pitchFamily="2" charset="2"/>
              </a:rPr>
              <a:t>mv </a:t>
            </a:r>
            <a:r>
              <a:rPr lang="en-US" b="1" dirty="0" err="1">
                <a:latin typeface="Courier" panose="02060409020205020404" pitchFamily="49" charset="0"/>
                <a:sym typeface="Wingdings" panose="05000000000000000000" pitchFamily="2" charset="2"/>
              </a:rPr>
              <a:t>FolderNew</a:t>
            </a:r>
            <a:r>
              <a:rPr lang="en-US" b="1" dirty="0">
                <a:latin typeface="Courier" panose="02060409020205020404" pitchFamily="49" charset="0"/>
                <a:sym typeface="Wingdings" panose="05000000000000000000" pitchFamily="2" charset="2"/>
              </a:rPr>
              <a:t> Desktop</a:t>
            </a:r>
            <a:endParaRPr lang="en-US" b="1" dirty="0">
              <a:latin typeface="Courier" panose="02060409020205020404" pitchFamily="49" charset="0"/>
            </a:endParaRPr>
          </a:p>
          <a:p>
            <a:r>
              <a:rPr lang="en-US" dirty="0"/>
              <a:t>Rename the folder            </a:t>
            </a:r>
            <a:r>
              <a:rPr lang="en-US" b="1" dirty="0">
                <a:latin typeface="Courier" panose="02060409020205020404" pitchFamily="49" charset="0"/>
              </a:rPr>
              <a:t>mv </a:t>
            </a:r>
            <a:r>
              <a:rPr lang="en-US" b="1" dirty="0" err="1">
                <a:latin typeface="Courier" panose="02060409020205020404" pitchFamily="49" charset="0"/>
              </a:rPr>
              <a:t>FolderNew</a:t>
            </a:r>
            <a:r>
              <a:rPr lang="en-US" b="1" dirty="0">
                <a:latin typeface="Courier" panose="02060409020205020404" pitchFamily="49" charset="0"/>
              </a:rPr>
              <a:t> </a:t>
            </a:r>
            <a:r>
              <a:rPr lang="en-US" b="1" dirty="0" err="1">
                <a:latin typeface="Courier" panose="02060409020205020404" pitchFamily="49" charset="0"/>
              </a:rPr>
              <a:t>NewName</a:t>
            </a:r>
            <a:endParaRPr lang="en-US" b="1" dirty="0">
              <a:latin typeface="Courier" panose="020604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B08438-0762-4292-8FF7-3E3ECCF6A2B2}"/>
              </a:ext>
            </a:extLst>
          </p:cNvPr>
          <p:cNvSpPr/>
          <p:nvPr/>
        </p:nvSpPr>
        <p:spPr>
          <a:xfrm>
            <a:off x="4523757" y="1900721"/>
            <a:ext cx="3110961" cy="274004"/>
          </a:xfrm>
          <a:prstGeom prst="rect">
            <a:avLst/>
          </a:prstGeom>
          <a:solidFill>
            <a:srgbClr val="69419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55"/>
            <a:endParaRPr lang="en-US" sz="1200" b="0">
              <a:solidFill>
                <a:srgbClr val="694198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B53691-4118-42DC-9BAD-8B512CA3FF67}"/>
              </a:ext>
            </a:extLst>
          </p:cNvPr>
          <p:cNvSpPr/>
          <p:nvPr/>
        </p:nvSpPr>
        <p:spPr>
          <a:xfrm>
            <a:off x="1575842" y="2484405"/>
            <a:ext cx="5895831" cy="274004"/>
          </a:xfrm>
          <a:prstGeom prst="rect">
            <a:avLst/>
          </a:prstGeom>
          <a:solidFill>
            <a:srgbClr val="69419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55"/>
            <a:endParaRPr lang="en-US" sz="1200" b="0">
              <a:solidFill>
                <a:srgbClr val="694198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27BEED-4B36-45DF-8407-E7C4407D78DF}"/>
              </a:ext>
            </a:extLst>
          </p:cNvPr>
          <p:cNvSpPr/>
          <p:nvPr/>
        </p:nvSpPr>
        <p:spPr>
          <a:xfrm>
            <a:off x="4930666" y="2815856"/>
            <a:ext cx="4096104" cy="274003"/>
          </a:xfrm>
          <a:prstGeom prst="rect">
            <a:avLst/>
          </a:prstGeom>
          <a:solidFill>
            <a:srgbClr val="69419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55"/>
            <a:endParaRPr lang="en-US" sz="1200" b="0">
              <a:solidFill>
                <a:srgbClr val="694198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2976DA-CC68-4A46-84D2-C0F290BF1382}"/>
              </a:ext>
            </a:extLst>
          </p:cNvPr>
          <p:cNvSpPr/>
          <p:nvPr/>
        </p:nvSpPr>
        <p:spPr>
          <a:xfrm>
            <a:off x="5286274" y="3169132"/>
            <a:ext cx="3634206" cy="274003"/>
          </a:xfrm>
          <a:prstGeom prst="rect">
            <a:avLst/>
          </a:prstGeom>
          <a:solidFill>
            <a:srgbClr val="69419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55"/>
            <a:endParaRPr lang="en-US" sz="1200" b="0">
              <a:solidFill>
                <a:srgbClr val="694198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BFE891-F031-46C2-88CC-8EA108F8BAE4}"/>
              </a:ext>
            </a:extLst>
          </p:cNvPr>
          <p:cNvSpPr/>
          <p:nvPr/>
        </p:nvSpPr>
        <p:spPr>
          <a:xfrm>
            <a:off x="969763" y="3768142"/>
            <a:ext cx="5156717" cy="274003"/>
          </a:xfrm>
          <a:prstGeom prst="rect">
            <a:avLst/>
          </a:prstGeom>
          <a:solidFill>
            <a:srgbClr val="69419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55"/>
            <a:endParaRPr lang="en-US" sz="1200" b="0">
              <a:solidFill>
                <a:srgbClr val="694198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F1BE67-2AEF-472A-A01B-22DB88419D6E}"/>
              </a:ext>
            </a:extLst>
          </p:cNvPr>
          <p:cNvSpPr/>
          <p:nvPr/>
        </p:nvSpPr>
        <p:spPr>
          <a:xfrm>
            <a:off x="3475351" y="4105799"/>
            <a:ext cx="3996322" cy="282571"/>
          </a:xfrm>
          <a:prstGeom prst="rect">
            <a:avLst/>
          </a:prstGeom>
          <a:solidFill>
            <a:srgbClr val="69419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55"/>
            <a:endParaRPr lang="en-US" sz="1200" b="0" dirty="0">
              <a:solidFill>
                <a:srgbClr val="694198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4159113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EE3E-6FA8-4670-BC5C-02EF915A3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Linux 101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25B94-29D5-48B2-A6F8-F9E7433E2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w Cen MT"/>
                <a:cs typeface="Arial"/>
              </a:rPr>
              <a:t>Linux Overview</a:t>
            </a:r>
            <a:endParaRPr lang="en-US" dirty="0"/>
          </a:p>
          <a:p>
            <a:r>
              <a:rPr lang="en-US" dirty="0">
                <a:latin typeface="Tw Cen MT"/>
                <a:cs typeface="Arial"/>
              </a:rPr>
              <a:t>Explore the Filesystem</a:t>
            </a:r>
          </a:p>
          <a:p>
            <a:r>
              <a:rPr lang="en-US" dirty="0">
                <a:latin typeface="Tw Cen MT"/>
                <a:cs typeface="Arial"/>
              </a:rPr>
              <a:t>Directories/Text Files</a:t>
            </a:r>
          </a:p>
          <a:p>
            <a:r>
              <a:rPr lang="en-US" dirty="0">
                <a:cs typeface="Arial"/>
              </a:rPr>
              <a:t>Move/Copy Files</a:t>
            </a:r>
          </a:p>
          <a:p>
            <a:r>
              <a:rPr lang="en-US" dirty="0">
                <a:cs typeface="Arial"/>
              </a:rPr>
              <a:t>Options/Flags</a:t>
            </a:r>
          </a:p>
          <a:p>
            <a:pPr marL="0" indent="0">
              <a:buNone/>
            </a:pP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3508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56897-C4D8-47FF-A0E4-1A183B5C6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301990" cy="1325563"/>
          </a:xfrm>
        </p:spPr>
        <p:txBody>
          <a:bodyPr/>
          <a:lstStyle/>
          <a:p>
            <a:r>
              <a:rPr lang="en-US" dirty="0"/>
              <a:t>Move/Copy Files (On Your Own)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CABDD-B8AE-462A-8F82-80233D4BA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301990" cy="3996055"/>
          </a:xfrm>
        </p:spPr>
        <p:txBody>
          <a:bodyPr>
            <a:normAutofit/>
          </a:bodyPr>
          <a:lstStyle/>
          <a:p>
            <a:r>
              <a:rPr lang="en-US" dirty="0"/>
              <a:t>Create two folders and two text files on the desktop</a:t>
            </a:r>
          </a:p>
          <a:p>
            <a:r>
              <a:rPr lang="en-US" dirty="0"/>
              <a:t>Move one folder into the other folder</a:t>
            </a:r>
          </a:p>
          <a:p>
            <a:r>
              <a:rPr lang="en-US" dirty="0"/>
              <a:t>Rename the folder inside of the other folder to “</a:t>
            </a:r>
            <a:r>
              <a:rPr lang="en-US" dirty="0" err="1"/>
              <a:t>InsideFolder</a:t>
            </a:r>
            <a:r>
              <a:rPr lang="en-US" dirty="0"/>
              <a:t>”</a:t>
            </a:r>
          </a:p>
          <a:p>
            <a:r>
              <a:rPr lang="en-US" dirty="0"/>
              <a:t>Copy one file to the </a:t>
            </a:r>
            <a:r>
              <a:rPr lang="en-US" dirty="0" err="1"/>
              <a:t>InsideFolder</a:t>
            </a:r>
            <a:endParaRPr lang="en-US" dirty="0"/>
          </a:p>
          <a:p>
            <a:r>
              <a:rPr lang="en-US" dirty="0"/>
              <a:t>Move the other file into the folder on the desktop</a:t>
            </a:r>
          </a:p>
          <a:p>
            <a:r>
              <a:rPr lang="en-US" dirty="0"/>
              <a:t>Move the </a:t>
            </a:r>
            <a:r>
              <a:rPr lang="en-US" dirty="0" err="1"/>
              <a:t>InsideFolder</a:t>
            </a:r>
            <a:r>
              <a:rPr lang="en-US" dirty="0"/>
              <a:t> (with the file) back to the desktop</a:t>
            </a:r>
          </a:p>
        </p:txBody>
      </p:sp>
    </p:spTree>
    <p:extLst>
      <p:ext uri="{BB962C8B-B14F-4D97-AF65-F5344CB8AC3E}">
        <p14:creationId xmlns:p14="http://schemas.microsoft.com/office/powerpoint/2010/main" val="25963178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1A400-8798-4B55-B842-3F811CAA6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Options/Flags (Watch)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226DD-1283-49F3-A463-45359CF15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250" dirty="0"/>
              <a:t>An option/flag gives more options for each command</a:t>
            </a:r>
          </a:p>
          <a:p>
            <a:r>
              <a:rPr lang="en-US" sz="2250" dirty="0"/>
              <a:t>Let’s look at the </a:t>
            </a:r>
            <a:r>
              <a:rPr lang="en-US" sz="2250" dirty="0" err="1"/>
              <a:t>InsideFolder</a:t>
            </a:r>
            <a:r>
              <a:rPr lang="en-US" sz="2250" dirty="0"/>
              <a:t> (from the Move/Copy exercise)</a:t>
            </a:r>
          </a:p>
          <a:p>
            <a:r>
              <a:rPr lang="en-US" sz="2250" dirty="0"/>
              <a:t>The </a:t>
            </a:r>
            <a:r>
              <a:rPr lang="en-US" sz="2250" dirty="0" err="1"/>
              <a:t>InsideFolder</a:t>
            </a:r>
            <a:r>
              <a:rPr lang="en-US" sz="2250" dirty="0"/>
              <a:t> should be on the desktop with a text file inside</a:t>
            </a:r>
          </a:p>
          <a:p>
            <a:r>
              <a:rPr lang="en-US" sz="2250" dirty="0"/>
              <a:t>Navigate to the Desktop</a:t>
            </a:r>
          </a:p>
          <a:p>
            <a:r>
              <a:rPr lang="en-US" sz="2250" dirty="0"/>
              <a:t>Try to copy (cp) the </a:t>
            </a:r>
            <a:r>
              <a:rPr lang="en-US" sz="2250" dirty="0" err="1"/>
              <a:t>InsideFolder</a:t>
            </a:r>
            <a:r>
              <a:rPr lang="en-US" sz="2250" dirty="0"/>
              <a:t> into the other folder</a:t>
            </a:r>
          </a:p>
          <a:p>
            <a:pPr lvl="1">
              <a:buNone/>
            </a:pPr>
            <a:r>
              <a:rPr lang="en-US" sz="2025" b="1" dirty="0">
                <a:latin typeface="Courier" panose="02060409020205020404" pitchFamily="49" charset="0"/>
              </a:rPr>
              <a:t>cp </a:t>
            </a:r>
            <a:r>
              <a:rPr lang="en-US" sz="2025" b="1" dirty="0" err="1">
                <a:latin typeface="Courier" panose="02060409020205020404" pitchFamily="49" charset="0"/>
              </a:rPr>
              <a:t>InsideFolder</a:t>
            </a:r>
            <a:r>
              <a:rPr lang="en-US" sz="2025" b="1" dirty="0">
                <a:latin typeface="Courier" panose="02060409020205020404" pitchFamily="49" charset="0"/>
              </a:rPr>
              <a:t> </a:t>
            </a:r>
            <a:r>
              <a:rPr lang="en-US" sz="2025" b="1" dirty="0" err="1">
                <a:solidFill>
                  <a:schemeClr val="accent3">
                    <a:lumMod val="50000"/>
                  </a:schemeClr>
                </a:solidFill>
                <a:latin typeface="Courier" panose="02060409020205020404" pitchFamily="49" charset="0"/>
              </a:rPr>
              <a:t>OtherFolder</a:t>
            </a:r>
            <a:endParaRPr lang="en-US" sz="2025" b="1" dirty="0">
              <a:solidFill>
                <a:schemeClr val="accent3">
                  <a:lumMod val="50000"/>
                </a:schemeClr>
              </a:solidFill>
              <a:latin typeface="Courier" panose="02060409020205020404" pitchFamily="49" charset="0"/>
            </a:endParaRPr>
          </a:p>
          <a:p>
            <a:r>
              <a:rPr lang="en-US" sz="2250" dirty="0"/>
              <a:t>What is our error message?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A213EC-1817-479F-8848-0DC78A4AC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019" y="5567550"/>
            <a:ext cx="5517962" cy="477333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33005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1A400-8798-4B55-B842-3F811CAA6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Options/Flags (Watch)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226DD-1283-49F3-A463-45359CF15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65526"/>
            <a:ext cx="8230870" cy="3681834"/>
          </a:xfrm>
        </p:spPr>
        <p:txBody>
          <a:bodyPr>
            <a:normAutofit fontScale="85000" lnSpcReduction="10000"/>
          </a:bodyPr>
          <a:lstStyle/>
          <a:p>
            <a:r>
              <a:rPr lang="en-US" sz="2250" dirty="0"/>
              <a:t>The error message tells us that “-r not specified”</a:t>
            </a:r>
          </a:p>
          <a:p>
            <a:r>
              <a:rPr lang="en-US" sz="2250" dirty="0"/>
              <a:t>Let’s copy the file using the </a:t>
            </a:r>
            <a:r>
              <a:rPr lang="en-US" sz="2250" b="1" dirty="0">
                <a:latin typeface="Courier" panose="02060409020205020404" pitchFamily="49" charset="0"/>
              </a:rPr>
              <a:t>-r</a:t>
            </a:r>
            <a:r>
              <a:rPr lang="en-US" sz="2250" dirty="0"/>
              <a:t> option/flag</a:t>
            </a:r>
          </a:p>
          <a:p>
            <a:pPr lvl="1">
              <a:buNone/>
            </a:pPr>
            <a:r>
              <a:rPr lang="en-US" sz="1800" b="1" dirty="0">
                <a:latin typeface="Courier" panose="02060409020205020404" pitchFamily="49" charset="0"/>
              </a:rPr>
              <a:t>cp -r </a:t>
            </a:r>
            <a:r>
              <a:rPr lang="en-US" sz="1800" b="1" dirty="0" err="1">
                <a:latin typeface="Courier" panose="02060409020205020404" pitchFamily="49" charset="0"/>
              </a:rPr>
              <a:t>InsideFolder</a:t>
            </a:r>
            <a:r>
              <a:rPr lang="en-US" sz="1800" b="1" dirty="0">
                <a:latin typeface="Courier" panose="02060409020205020404" pitchFamily="49" charset="0"/>
              </a:rPr>
              <a:t> </a:t>
            </a:r>
            <a:r>
              <a:rPr lang="en-US" sz="1800" b="1" dirty="0" err="1">
                <a:solidFill>
                  <a:schemeClr val="accent3">
                    <a:lumMod val="50000"/>
                  </a:schemeClr>
                </a:solidFill>
                <a:latin typeface="Courier" panose="02060409020205020404" pitchFamily="49" charset="0"/>
              </a:rPr>
              <a:t>OtherFolder</a:t>
            </a:r>
            <a:endParaRPr lang="en-US" sz="1800" b="1" dirty="0">
              <a:solidFill>
                <a:schemeClr val="accent3">
                  <a:lumMod val="50000"/>
                </a:schemeClr>
              </a:solidFill>
              <a:latin typeface="Courier" panose="02060409020205020404" pitchFamily="49" charset="0"/>
            </a:endParaRPr>
          </a:p>
          <a:p>
            <a:r>
              <a:rPr lang="en-US" sz="2200" dirty="0"/>
              <a:t>What does the </a:t>
            </a:r>
            <a:r>
              <a:rPr lang="en-US" sz="2200" b="1" dirty="0">
                <a:latin typeface="Courier" panose="02060409020205020404" pitchFamily="49" charset="0"/>
              </a:rPr>
              <a:t>-r </a:t>
            </a:r>
            <a:r>
              <a:rPr lang="en-US" sz="2200" dirty="0"/>
              <a:t>option/flag mean? Let’s look at the manual for the </a:t>
            </a:r>
            <a:r>
              <a:rPr lang="en-US" sz="2200" b="1" dirty="0">
                <a:latin typeface="Courier" panose="02060409020205020404" pitchFamily="49" charset="0"/>
              </a:rPr>
              <a:t>cp</a:t>
            </a:r>
            <a:r>
              <a:rPr lang="en-US" sz="2200" dirty="0"/>
              <a:t> command:</a:t>
            </a:r>
          </a:p>
          <a:p>
            <a:pPr lvl="1"/>
            <a:r>
              <a:rPr lang="en-US" sz="1800" b="1" dirty="0">
                <a:latin typeface="Courier" panose="02060409020205020404" pitchFamily="49" charset="0"/>
              </a:rPr>
              <a:t>man cp</a:t>
            </a:r>
          </a:p>
          <a:p>
            <a:pPr lvl="1"/>
            <a:endParaRPr lang="en-US" sz="1800" b="1" dirty="0">
              <a:latin typeface="Courier" panose="02060409020205020404" pitchFamily="49" charset="0"/>
            </a:endParaRPr>
          </a:p>
          <a:p>
            <a:pPr lvl="1"/>
            <a:endParaRPr lang="en-US" sz="1800" b="1" dirty="0">
              <a:latin typeface="Courier" panose="02060409020205020404" pitchFamily="49" charset="0"/>
            </a:endParaRPr>
          </a:p>
          <a:p>
            <a:pPr lvl="1"/>
            <a:endParaRPr lang="en-US" sz="1800" b="1" dirty="0">
              <a:latin typeface="Courier" panose="02060409020205020404" pitchFamily="49" charset="0"/>
            </a:endParaRPr>
          </a:p>
          <a:p>
            <a:pPr lvl="1"/>
            <a:endParaRPr lang="en-US" sz="1800" b="1" dirty="0">
              <a:latin typeface="Courier" panose="02060409020205020404" pitchFamily="49" charset="0"/>
            </a:endParaRPr>
          </a:p>
          <a:p>
            <a:pPr lvl="1"/>
            <a:endParaRPr lang="en-US" sz="1800" b="1" dirty="0">
              <a:latin typeface="Courier" panose="02060409020205020404" pitchFamily="49" charset="0"/>
            </a:endParaRPr>
          </a:p>
          <a:p>
            <a:pPr lvl="1"/>
            <a:endParaRPr lang="en-US" sz="1800" b="1" dirty="0">
              <a:latin typeface="Courier" panose="02060409020205020404" pitchFamily="49" charset="0"/>
            </a:endParaRPr>
          </a:p>
          <a:p>
            <a:r>
              <a:rPr lang="en-US" sz="1900" dirty="0"/>
              <a:t>Merriam-Webster defines recursive as a procedure that can repeat itself indefinitely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024DEC-2DE3-40C9-9602-4250822D5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252" y="3429000"/>
            <a:ext cx="3943495" cy="1249008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420159-3818-4ED9-A8DA-929A90F03E86}"/>
              </a:ext>
            </a:extLst>
          </p:cNvPr>
          <p:cNvSpPr txBox="1"/>
          <p:nvPr/>
        </p:nvSpPr>
        <p:spPr>
          <a:xfrm>
            <a:off x="6871109" y="3807287"/>
            <a:ext cx="1489759" cy="3847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55"/>
            <a:r>
              <a:rPr lang="en-US" sz="1125" dirty="0">
                <a:solidFill>
                  <a:srgbClr val="FF0000"/>
                </a:solidFill>
              </a:rPr>
              <a:t>From the Manual for the </a:t>
            </a:r>
            <a:r>
              <a:rPr lang="en-US" sz="1125" dirty="0">
                <a:solidFill>
                  <a:srgbClr val="FF0000"/>
                </a:solidFill>
                <a:latin typeface="Courier" panose="02060409020205020404" pitchFamily="49" charset="0"/>
              </a:rPr>
              <a:t>cp</a:t>
            </a:r>
            <a:r>
              <a:rPr lang="en-US" sz="1125" dirty="0">
                <a:solidFill>
                  <a:srgbClr val="FF0000"/>
                </a:solidFill>
              </a:rPr>
              <a:t> command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EC68839-A86B-4BA1-9A74-81CB0A6723E9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5360069" y="3999648"/>
            <a:ext cx="1511040" cy="115152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9F40A26-9D13-4B86-86C3-942B33675A15}"/>
              </a:ext>
            </a:extLst>
          </p:cNvPr>
          <p:cNvCxnSpPr>
            <a:cxnSpLocks/>
          </p:cNvCxnSpPr>
          <p:nvPr/>
        </p:nvCxnSpPr>
        <p:spPr>
          <a:xfrm flipV="1">
            <a:off x="3419976" y="4114799"/>
            <a:ext cx="162427" cy="755568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098007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1A400-8798-4B55-B842-3F811CAA6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Options/Flags (Watch)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226DD-1283-49F3-A463-45359CF15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70256"/>
            <a:ext cx="5258444" cy="3117488"/>
          </a:xfrm>
        </p:spPr>
        <p:txBody>
          <a:bodyPr>
            <a:normAutofit fontScale="92500" lnSpcReduction="20000"/>
          </a:bodyPr>
          <a:lstStyle/>
          <a:p>
            <a:r>
              <a:rPr lang="en-US" sz="2250" dirty="0"/>
              <a:t>Look at the manual for the </a:t>
            </a:r>
            <a:r>
              <a:rPr lang="en-US" sz="2250" b="1" dirty="0">
                <a:latin typeface="Courier" panose="02060409020205020404" pitchFamily="49" charset="0"/>
              </a:rPr>
              <a:t>rm</a:t>
            </a:r>
            <a:r>
              <a:rPr lang="en-US" sz="2250" dirty="0"/>
              <a:t> command</a:t>
            </a:r>
            <a:endParaRPr lang="en-US" sz="1500" b="1" dirty="0">
              <a:latin typeface="Courier" panose="02060409020205020404" pitchFamily="49" charset="0"/>
            </a:endParaRPr>
          </a:p>
          <a:p>
            <a:r>
              <a:rPr lang="en-US" sz="2250" dirty="0"/>
              <a:t>What is the purpose of the </a:t>
            </a:r>
            <a:r>
              <a:rPr lang="en-US" sz="2250" b="1" dirty="0">
                <a:latin typeface="Courier" panose="02060409020205020404" pitchFamily="49" charset="0"/>
              </a:rPr>
              <a:t>-i</a:t>
            </a:r>
            <a:r>
              <a:rPr lang="en-US" sz="2250" dirty="0"/>
              <a:t> option/flag?</a:t>
            </a:r>
          </a:p>
          <a:p>
            <a:r>
              <a:rPr lang="en-US" sz="2250" dirty="0"/>
              <a:t>What is the purpose of the </a:t>
            </a:r>
            <a:r>
              <a:rPr lang="en-US" sz="2250" b="1" dirty="0">
                <a:latin typeface="Courier" panose="02060409020205020404" pitchFamily="49" charset="0"/>
              </a:rPr>
              <a:t>-r</a:t>
            </a:r>
            <a:r>
              <a:rPr lang="en-US" sz="2250" dirty="0"/>
              <a:t> option/flag?</a:t>
            </a:r>
          </a:p>
          <a:p>
            <a:r>
              <a:rPr lang="en-US" sz="2250" dirty="0"/>
              <a:t>Let’s remove the directory on the desktop with the other directories and files inside of it using the </a:t>
            </a:r>
            <a:r>
              <a:rPr lang="en-US" sz="2250" b="1" dirty="0">
                <a:latin typeface="Courier" panose="02060409020205020404" pitchFamily="49" charset="0"/>
              </a:rPr>
              <a:t>-i </a:t>
            </a:r>
            <a:r>
              <a:rPr lang="en-US" sz="2250" dirty="0"/>
              <a:t>and </a:t>
            </a:r>
            <a:r>
              <a:rPr lang="en-US" sz="2250" b="1" dirty="0">
                <a:latin typeface="Courier" panose="02060409020205020404" pitchFamily="49" charset="0"/>
              </a:rPr>
              <a:t>-r </a:t>
            </a:r>
            <a:r>
              <a:rPr lang="en-US" sz="2250" dirty="0"/>
              <a:t>options.</a:t>
            </a:r>
          </a:p>
          <a:p>
            <a:pPr lvl="1">
              <a:buNone/>
            </a:pPr>
            <a:r>
              <a:rPr lang="en-US" sz="1950" b="1" dirty="0">
                <a:latin typeface="Courier" panose="02060409020205020404" pitchFamily="49" charset="0"/>
              </a:rPr>
              <a:t>rm -</a:t>
            </a:r>
            <a:r>
              <a:rPr lang="en-US" sz="1950" b="1" dirty="0" err="1">
                <a:latin typeface="Courier" panose="02060409020205020404" pitchFamily="49" charset="0"/>
              </a:rPr>
              <a:t>ri</a:t>
            </a:r>
            <a:r>
              <a:rPr lang="en-US" sz="1950" b="1" dirty="0">
                <a:latin typeface="Courier" panose="02060409020205020404" pitchFamily="49" charset="0"/>
              </a:rPr>
              <a:t> </a:t>
            </a:r>
            <a:r>
              <a:rPr lang="en-US" sz="1950" b="1" dirty="0" err="1">
                <a:solidFill>
                  <a:schemeClr val="accent6">
                    <a:lumMod val="75000"/>
                  </a:schemeClr>
                </a:solidFill>
                <a:latin typeface="Courier" panose="02060409020205020404" pitchFamily="49" charset="0"/>
              </a:rPr>
              <a:t>FileName</a:t>
            </a:r>
            <a:endParaRPr lang="en-US" sz="1950" b="1" dirty="0">
              <a:solidFill>
                <a:schemeClr val="accent6">
                  <a:lumMod val="75000"/>
                </a:schemeClr>
              </a:solidFill>
              <a:latin typeface="Courier" panose="02060409020205020404" pitchFamily="49" charset="0"/>
            </a:endParaRPr>
          </a:p>
          <a:p>
            <a:endParaRPr lang="en-US" sz="225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278B2A-3382-4EB6-8227-F1A66EA46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1734" y="1690689"/>
            <a:ext cx="3129691" cy="843519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261419-E1DF-4BF7-8F20-4EFF71AFA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654" y="2398539"/>
            <a:ext cx="3455849" cy="688912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00FBAD-D9F8-42D8-93E2-D313EAAD62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5162" y="4540803"/>
            <a:ext cx="4679341" cy="1253016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02171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E7421-0A04-4D49-B6D4-761C84E96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Options/Flags (Together)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DA39B-C2FB-40EB-A24B-33E675AC4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27670" cy="397573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Read the manual for the </a:t>
            </a:r>
            <a:r>
              <a:rPr lang="en-US" b="1" dirty="0">
                <a:latin typeface="Courier" panose="02060409020205020404" pitchFamily="49" charset="0"/>
              </a:rPr>
              <a:t>ls</a:t>
            </a:r>
            <a:r>
              <a:rPr lang="en-US" dirty="0"/>
              <a:t> command   </a:t>
            </a:r>
            <a:r>
              <a:rPr lang="en-US" b="1" dirty="0">
                <a:latin typeface="Courier" panose="02060409020205020404" pitchFamily="49" charset="0"/>
              </a:rPr>
              <a:t>man ls</a:t>
            </a:r>
          </a:p>
          <a:p>
            <a:r>
              <a:rPr lang="en-US" dirty="0"/>
              <a:t>What is the purpose of the </a:t>
            </a:r>
            <a:r>
              <a:rPr lang="en-US" b="1" dirty="0">
                <a:latin typeface="Courier" panose="02060409020205020404" pitchFamily="49" charset="0"/>
              </a:rPr>
              <a:t>-a </a:t>
            </a:r>
            <a:r>
              <a:rPr lang="en-US" dirty="0"/>
              <a:t>and </a:t>
            </a:r>
            <a:r>
              <a:rPr lang="en-US" b="1" dirty="0">
                <a:latin typeface="Courier" panose="02060409020205020404" pitchFamily="49" charset="0"/>
              </a:rPr>
              <a:t>-A</a:t>
            </a:r>
            <a:r>
              <a:rPr lang="en-US" dirty="0"/>
              <a:t> options?    </a:t>
            </a:r>
          </a:p>
          <a:p>
            <a:r>
              <a:rPr lang="en-US" dirty="0"/>
              <a:t>Exit out of the manual     typing “</a:t>
            </a:r>
            <a:r>
              <a:rPr lang="en-US" b="1" dirty="0">
                <a:latin typeface="Courier" panose="02060409020205020404" pitchFamily="49" charset="0"/>
              </a:rPr>
              <a:t>q</a:t>
            </a:r>
            <a:r>
              <a:rPr lang="en-US" dirty="0"/>
              <a:t>”</a:t>
            </a:r>
          </a:p>
          <a:p>
            <a:r>
              <a:rPr lang="en-US" dirty="0"/>
              <a:t>Create a file on the Desktop that starts with a “.”   </a:t>
            </a:r>
            <a:r>
              <a:rPr lang="en-US" b="1" dirty="0">
                <a:latin typeface="Courier" panose="02060409020205020404" pitchFamily="49" charset="0"/>
              </a:rPr>
              <a:t>touch .</a:t>
            </a:r>
            <a:r>
              <a:rPr lang="en-US" b="1" dirty="0" err="1">
                <a:latin typeface="Courier" panose="02060409020205020404" pitchFamily="49" charset="0"/>
              </a:rPr>
              <a:t>FileName</a:t>
            </a:r>
            <a:endParaRPr lang="en-US" b="1" dirty="0">
              <a:latin typeface="Courier" panose="02060409020205020404" pitchFamily="49" charset="0"/>
            </a:endParaRPr>
          </a:p>
          <a:p>
            <a:pPr lvl="1"/>
            <a:r>
              <a:rPr lang="en-US" dirty="0"/>
              <a:t>Create other files/directories as well</a:t>
            </a:r>
          </a:p>
          <a:p>
            <a:r>
              <a:rPr lang="en-US" dirty="0"/>
              <a:t>Why doesn’t this file show?    The “.” hides the file</a:t>
            </a:r>
          </a:p>
          <a:p>
            <a:r>
              <a:rPr lang="en-US" dirty="0"/>
              <a:t>List all the non-hidden files on the Desktop    </a:t>
            </a:r>
            <a:r>
              <a:rPr lang="en-US" b="1" dirty="0">
                <a:latin typeface="Courier" panose="02060409020205020404" pitchFamily="49" charset="0"/>
              </a:rPr>
              <a:t>ls</a:t>
            </a:r>
          </a:p>
          <a:p>
            <a:r>
              <a:rPr lang="en-US" dirty="0"/>
              <a:t>List all the files on the Desktop       </a:t>
            </a:r>
            <a:r>
              <a:rPr lang="en-US" b="1" dirty="0">
                <a:latin typeface="Courier" panose="02060409020205020404" pitchFamily="49" charset="0"/>
              </a:rPr>
              <a:t>ls -a</a:t>
            </a:r>
          </a:p>
          <a:p>
            <a:r>
              <a:rPr lang="en-US" dirty="0"/>
              <a:t>List all the files on the Desktop (hiding the “.” and “..”)     </a:t>
            </a:r>
            <a:r>
              <a:rPr lang="en-US" b="1" dirty="0">
                <a:latin typeface="Courier" panose="02060409020205020404" pitchFamily="49" charset="0"/>
              </a:rPr>
              <a:t>ls -A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C92D5A-84EA-4AE1-9CC1-99C021C94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218" y="123984"/>
            <a:ext cx="2402467" cy="595734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AC16097-2CCA-4C27-A516-3433F885AF77}"/>
              </a:ext>
            </a:extLst>
          </p:cNvPr>
          <p:cNvSpPr/>
          <p:nvPr/>
        </p:nvSpPr>
        <p:spPr>
          <a:xfrm>
            <a:off x="6254274" y="1804968"/>
            <a:ext cx="1426686" cy="310696"/>
          </a:xfrm>
          <a:prstGeom prst="rect">
            <a:avLst/>
          </a:prstGeom>
          <a:solidFill>
            <a:srgbClr val="69419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55"/>
            <a:endParaRPr lang="en-US" sz="1200" b="0">
              <a:solidFill>
                <a:srgbClr val="694198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28A861-2929-4661-BB60-184B81B87907}"/>
              </a:ext>
            </a:extLst>
          </p:cNvPr>
          <p:cNvSpPr/>
          <p:nvPr/>
        </p:nvSpPr>
        <p:spPr>
          <a:xfrm>
            <a:off x="6646217" y="117199"/>
            <a:ext cx="2402467" cy="602519"/>
          </a:xfrm>
          <a:prstGeom prst="rect">
            <a:avLst/>
          </a:prstGeom>
          <a:solidFill>
            <a:srgbClr val="69419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55"/>
            <a:endParaRPr lang="en-US" sz="1200" b="0">
              <a:solidFill>
                <a:srgbClr val="694198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86BF40-82AC-41E5-92A4-2CF19BAB6205}"/>
              </a:ext>
            </a:extLst>
          </p:cNvPr>
          <p:cNvSpPr/>
          <p:nvPr/>
        </p:nvSpPr>
        <p:spPr>
          <a:xfrm>
            <a:off x="4068908" y="2585446"/>
            <a:ext cx="1681652" cy="320314"/>
          </a:xfrm>
          <a:prstGeom prst="rect">
            <a:avLst/>
          </a:prstGeom>
          <a:solidFill>
            <a:srgbClr val="69419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55"/>
            <a:endParaRPr lang="en-US" sz="1200" b="0">
              <a:solidFill>
                <a:srgbClr val="694198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2C215D-1002-4CC4-BC61-59CBA7BA8533}"/>
              </a:ext>
            </a:extLst>
          </p:cNvPr>
          <p:cNvSpPr/>
          <p:nvPr/>
        </p:nvSpPr>
        <p:spPr>
          <a:xfrm>
            <a:off x="879978" y="3244333"/>
            <a:ext cx="2970662" cy="343477"/>
          </a:xfrm>
          <a:prstGeom prst="rect">
            <a:avLst/>
          </a:prstGeom>
          <a:solidFill>
            <a:srgbClr val="69419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55"/>
            <a:endParaRPr lang="en-US" sz="1200" b="0">
              <a:solidFill>
                <a:srgbClr val="694198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219310-90F6-4458-9032-B01DF4E03E65}"/>
              </a:ext>
            </a:extLst>
          </p:cNvPr>
          <p:cNvSpPr/>
          <p:nvPr/>
        </p:nvSpPr>
        <p:spPr>
          <a:xfrm>
            <a:off x="4884816" y="3885680"/>
            <a:ext cx="2928224" cy="320313"/>
          </a:xfrm>
          <a:prstGeom prst="rect">
            <a:avLst/>
          </a:prstGeom>
          <a:solidFill>
            <a:srgbClr val="69419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55"/>
            <a:endParaRPr lang="en-US" sz="1200" b="0">
              <a:solidFill>
                <a:srgbClr val="694198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19905E-F8E9-4CA6-91C2-C2335A917770}"/>
              </a:ext>
            </a:extLst>
          </p:cNvPr>
          <p:cNvSpPr/>
          <p:nvPr/>
        </p:nvSpPr>
        <p:spPr>
          <a:xfrm>
            <a:off x="6842655" y="4269191"/>
            <a:ext cx="1265025" cy="320313"/>
          </a:xfrm>
          <a:prstGeom prst="rect">
            <a:avLst/>
          </a:prstGeom>
          <a:solidFill>
            <a:srgbClr val="69419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55"/>
            <a:endParaRPr lang="en-US" sz="1200" b="0">
              <a:solidFill>
                <a:srgbClr val="694198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4592C1-5F1B-47B2-A1C1-00EBE19C4D2D}"/>
              </a:ext>
            </a:extLst>
          </p:cNvPr>
          <p:cNvSpPr/>
          <p:nvPr/>
        </p:nvSpPr>
        <p:spPr>
          <a:xfrm>
            <a:off x="5544873" y="4634256"/>
            <a:ext cx="1297782" cy="320312"/>
          </a:xfrm>
          <a:prstGeom prst="rect">
            <a:avLst/>
          </a:prstGeom>
          <a:solidFill>
            <a:srgbClr val="69419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55"/>
            <a:endParaRPr lang="en-US" sz="1200" b="0">
              <a:solidFill>
                <a:srgbClr val="694198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E04C58-317D-4E58-8F42-F6C94E8CD84C}"/>
              </a:ext>
            </a:extLst>
          </p:cNvPr>
          <p:cNvSpPr/>
          <p:nvPr/>
        </p:nvSpPr>
        <p:spPr>
          <a:xfrm>
            <a:off x="917165" y="5315642"/>
            <a:ext cx="1378995" cy="343477"/>
          </a:xfrm>
          <a:prstGeom prst="rect">
            <a:avLst/>
          </a:prstGeom>
          <a:solidFill>
            <a:srgbClr val="69419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55"/>
            <a:endParaRPr lang="en-US" sz="1200" b="0">
              <a:solidFill>
                <a:srgbClr val="694198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84196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6E40-E9A3-4310-9FC4-F0BA88440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Options/Flags (Together)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CCBBA-BBD9-4CB8-84CE-A35121A57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383270" cy="357949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Open the manual for the touch command   </a:t>
            </a:r>
            <a:r>
              <a:rPr lang="en-US" b="1" dirty="0">
                <a:latin typeface="Courier" panose="02060409020205020404" pitchFamily="49" charset="0"/>
              </a:rPr>
              <a:t>man touch</a:t>
            </a:r>
          </a:p>
          <a:p>
            <a:r>
              <a:rPr lang="en-US" dirty="0"/>
              <a:t>What is the purpose of the </a:t>
            </a:r>
            <a:r>
              <a:rPr lang="en-US" b="1" dirty="0">
                <a:latin typeface="Courier" panose="02060409020205020404" pitchFamily="49" charset="0"/>
              </a:rPr>
              <a:t>-t</a:t>
            </a:r>
            <a:r>
              <a:rPr lang="en-US" dirty="0"/>
              <a:t> option?    </a:t>
            </a:r>
          </a:p>
          <a:p>
            <a:r>
              <a:rPr lang="en-US" dirty="0"/>
              <a:t>How would we use the -t option to change the “Modified date” of a text file? </a:t>
            </a:r>
            <a:r>
              <a:rPr lang="en-US" b="1" dirty="0">
                <a:latin typeface="Courier" panose="02060409020205020404" pitchFamily="49" charset="0"/>
              </a:rPr>
              <a:t>touch -t 198910150830 </a:t>
            </a:r>
            <a:r>
              <a:rPr lang="en-US" b="1" dirty="0" err="1">
                <a:solidFill>
                  <a:schemeClr val="accent3">
                    <a:lumMod val="50000"/>
                  </a:schemeClr>
                </a:solidFill>
                <a:latin typeface="Courier" panose="02060409020205020404" pitchFamily="49" charset="0"/>
              </a:rPr>
              <a:t>NewFile</a:t>
            </a:r>
            <a:endParaRPr lang="en-US" b="1" dirty="0">
              <a:solidFill>
                <a:schemeClr val="accent3">
                  <a:lumMod val="50000"/>
                </a:schemeClr>
              </a:solidFill>
              <a:latin typeface="Courier" panose="02060409020205020404" pitchFamily="49" charset="0"/>
            </a:endParaRPr>
          </a:p>
          <a:p>
            <a:r>
              <a:rPr lang="en-US" dirty="0"/>
              <a:t>What does the 198910150830 change the modified date to?</a:t>
            </a:r>
          </a:p>
          <a:p>
            <a:pPr lvl="1">
              <a:buNone/>
            </a:pPr>
            <a:r>
              <a:rPr lang="en-US" dirty="0"/>
              <a:t>October 15, 1989 at 8:30am</a:t>
            </a:r>
          </a:p>
          <a:p>
            <a:r>
              <a:rPr lang="en-US" dirty="0"/>
              <a:t>Verify that the “Modified date” has changed</a:t>
            </a:r>
          </a:p>
          <a:p>
            <a:pPr lvl="1"/>
            <a:r>
              <a:rPr lang="en-US" dirty="0"/>
              <a:t>Right-click on the file, open “Properties”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CF9820-5D79-42AF-845A-A0ABB6EB1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6640" y="2261399"/>
            <a:ext cx="2438400" cy="318232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DEB0BF-35CF-4B7E-A99B-FFC5C9CB8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358" y="4824434"/>
            <a:ext cx="1631104" cy="390424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26E9D41-3B35-417E-A9B2-57A8AE765FEF}"/>
              </a:ext>
            </a:extLst>
          </p:cNvPr>
          <p:cNvSpPr/>
          <p:nvPr/>
        </p:nvSpPr>
        <p:spPr>
          <a:xfrm>
            <a:off x="6653575" y="1738796"/>
            <a:ext cx="1861775" cy="417663"/>
          </a:xfrm>
          <a:prstGeom prst="rect">
            <a:avLst/>
          </a:prstGeom>
          <a:solidFill>
            <a:srgbClr val="69419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55"/>
            <a:endParaRPr lang="en-US" sz="1200" b="0">
              <a:solidFill>
                <a:srgbClr val="694198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333E1D-803F-4255-9C1F-1AAF3C328FDF}"/>
              </a:ext>
            </a:extLst>
          </p:cNvPr>
          <p:cNvSpPr/>
          <p:nvPr/>
        </p:nvSpPr>
        <p:spPr>
          <a:xfrm>
            <a:off x="6066300" y="2191439"/>
            <a:ext cx="2579080" cy="454100"/>
          </a:xfrm>
          <a:prstGeom prst="rect">
            <a:avLst/>
          </a:prstGeom>
          <a:solidFill>
            <a:srgbClr val="69419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55"/>
            <a:endParaRPr lang="en-US" sz="1200" b="0">
              <a:solidFill>
                <a:srgbClr val="694198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0A5F42-0EAD-4146-88BC-26B4BBBCAE27}"/>
              </a:ext>
            </a:extLst>
          </p:cNvPr>
          <p:cNvSpPr/>
          <p:nvPr/>
        </p:nvSpPr>
        <p:spPr>
          <a:xfrm>
            <a:off x="3495431" y="2978146"/>
            <a:ext cx="5445369" cy="390424"/>
          </a:xfrm>
          <a:prstGeom prst="rect">
            <a:avLst/>
          </a:prstGeom>
          <a:solidFill>
            <a:srgbClr val="69419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55"/>
            <a:endParaRPr lang="en-US" sz="1200" b="0">
              <a:solidFill>
                <a:srgbClr val="694198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64015E-F9D9-41B2-B933-AC12262A7543}"/>
              </a:ext>
            </a:extLst>
          </p:cNvPr>
          <p:cNvSpPr/>
          <p:nvPr/>
        </p:nvSpPr>
        <p:spPr>
          <a:xfrm>
            <a:off x="2982350" y="3397097"/>
            <a:ext cx="2107809" cy="390423"/>
          </a:xfrm>
          <a:prstGeom prst="rect">
            <a:avLst/>
          </a:prstGeom>
          <a:solidFill>
            <a:srgbClr val="69419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55"/>
            <a:endParaRPr lang="en-US" sz="1200" b="0">
              <a:solidFill>
                <a:srgbClr val="694198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16591D-C297-4BE0-A2EB-12F732BA6F9E}"/>
              </a:ext>
            </a:extLst>
          </p:cNvPr>
          <p:cNvSpPr/>
          <p:nvPr/>
        </p:nvSpPr>
        <p:spPr>
          <a:xfrm>
            <a:off x="1052274" y="3992704"/>
            <a:ext cx="3601006" cy="390422"/>
          </a:xfrm>
          <a:prstGeom prst="rect">
            <a:avLst/>
          </a:prstGeom>
          <a:solidFill>
            <a:srgbClr val="69419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55"/>
            <a:endParaRPr lang="en-US" sz="1200" b="0">
              <a:solidFill>
                <a:srgbClr val="694198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FE049B-29BF-4EA3-99F4-B9C6B0B8A337}"/>
              </a:ext>
            </a:extLst>
          </p:cNvPr>
          <p:cNvSpPr/>
          <p:nvPr/>
        </p:nvSpPr>
        <p:spPr>
          <a:xfrm>
            <a:off x="1188424" y="4732100"/>
            <a:ext cx="6634776" cy="626891"/>
          </a:xfrm>
          <a:prstGeom prst="rect">
            <a:avLst/>
          </a:prstGeom>
          <a:solidFill>
            <a:srgbClr val="69419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55"/>
            <a:endParaRPr lang="en-US" sz="1200" b="0">
              <a:solidFill>
                <a:srgbClr val="694198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4093404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EE3C5-AFA4-4D0F-963D-138BADCE3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Options/Flags (On Your Own)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45B78-ADBA-4FE6-8E16-7D5609337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78935"/>
          </a:xfrm>
        </p:spPr>
        <p:txBody>
          <a:bodyPr>
            <a:normAutofit fontScale="92500"/>
          </a:bodyPr>
          <a:lstStyle/>
          <a:p>
            <a:r>
              <a:rPr lang="en-US" dirty="0"/>
              <a:t>What files are hidden inside of the /</a:t>
            </a:r>
            <a:r>
              <a:rPr lang="en-US" dirty="0" err="1"/>
              <a:t>tmp</a:t>
            </a:r>
            <a:r>
              <a:rPr lang="en-US" dirty="0"/>
              <a:t> directory?</a:t>
            </a:r>
          </a:p>
          <a:p>
            <a:r>
              <a:rPr lang="en-US" dirty="0"/>
              <a:t>In the Home directory, copy the Downloads directory to the Desktop</a:t>
            </a:r>
          </a:p>
          <a:p>
            <a:r>
              <a:rPr lang="en-US" dirty="0"/>
              <a:t>What is the purpose of the </a:t>
            </a:r>
            <a:r>
              <a:rPr lang="en-US" b="1" dirty="0">
                <a:latin typeface="Courier" panose="02060409020205020404" pitchFamily="49" charset="0"/>
              </a:rPr>
              <a:t>-v</a:t>
            </a:r>
            <a:r>
              <a:rPr lang="en-US" dirty="0"/>
              <a:t> option for the </a:t>
            </a:r>
            <a:r>
              <a:rPr lang="en-US" b="1" dirty="0" err="1">
                <a:latin typeface="Courier" panose="02060409020205020404" pitchFamily="49" charset="0"/>
              </a:rPr>
              <a:t>mkdir</a:t>
            </a:r>
            <a:r>
              <a:rPr lang="en-US" dirty="0"/>
              <a:t> command?</a:t>
            </a:r>
          </a:p>
          <a:p>
            <a:r>
              <a:rPr lang="en-US" dirty="0"/>
              <a:t>What about the</a:t>
            </a:r>
            <a:r>
              <a:rPr lang="en-US" b="1" dirty="0">
                <a:latin typeface="Courier" panose="02060409020205020404" pitchFamily="49" charset="0"/>
              </a:rPr>
              <a:t> -v </a:t>
            </a:r>
            <a:r>
              <a:rPr lang="en-US" dirty="0"/>
              <a:t>option for the </a:t>
            </a:r>
            <a:r>
              <a:rPr lang="en-US" b="1" dirty="0" err="1">
                <a:latin typeface="Courier" panose="02060409020205020404" pitchFamily="49" charset="0"/>
              </a:rPr>
              <a:t>rmdir</a:t>
            </a:r>
            <a:r>
              <a:rPr lang="en-US" b="1" dirty="0">
                <a:latin typeface="Courier" panose="02060409020205020404" pitchFamily="49" charset="0"/>
              </a:rPr>
              <a:t> </a:t>
            </a:r>
            <a:r>
              <a:rPr lang="en-US" dirty="0"/>
              <a:t>command?</a:t>
            </a:r>
          </a:p>
          <a:p>
            <a:r>
              <a:rPr lang="en-US" dirty="0"/>
              <a:t>Use the </a:t>
            </a:r>
            <a:r>
              <a:rPr lang="en-US" b="1" dirty="0">
                <a:latin typeface="Courier" panose="02060409020205020404" pitchFamily="49" charset="0"/>
              </a:rPr>
              <a:t>-v </a:t>
            </a:r>
            <a:r>
              <a:rPr lang="en-US" dirty="0"/>
              <a:t>option when making a directory on the Desktop</a:t>
            </a:r>
          </a:p>
          <a:p>
            <a:pPr lvl="1"/>
            <a:r>
              <a:rPr lang="en-US" dirty="0"/>
              <a:t>What did you notice?</a:t>
            </a:r>
          </a:p>
          <a:p>
            <a:r>
              <a:rPr lang="en-US" dirty="0"/>
              <a:t>Use the </a:t>
            </a:r>
            <a:r>
              <a:rPr lang="en-US" b="1" dirty="0">
                <a:latin typeface="Courier" panose="02060409020205020404" pitchFamily="49" charset="0"/>
              </a:rPr>
              <a:t>-v </a:t>
            </a:r>
            <a:r>
              <a:rPr lang="en-US" dirty="0"/>
              <a:t>option when removing the directory from the Desktop</a:t>
            </a:r>
          </a:p>
          <a:p>
            <a:pPr lvl="1"/>
            <a:r>
              <a:rPr lang="en-US" dirty="0"/>
              <a:t>Did the </a:t>
            </a:r>
            <a:r>
              <a:rPr lang="en-US" b="1" dirty="0">
                <a:latin typeface="Courier" panose="02060409020205020404" pitchFamily="49" charset="0"/>
              </a:rPr>
              <a:t>-v </a:t>
            </a:r>
            <a:r>
              <a:rPr lang="en-US" dirty="0"/>
              <a:t>option do what you expected?</a:t>
            </a:r>
          </a:p>
        </p:txBody>
      </p:sp>
    </p:spTree>
    <p:extLst>
      <p:ext uri="{BB962C8B-B14F-4D97-AF65-F5344CB8AC3E}">
        <p14:creationId xmlns:p14="http://schemas.microsoft.com/office/powerpoint/2010/main" val="38644067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101E5-60C1-4017-B666-390565F67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day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1C482-F012-42E8-B8D9-7F1E233AB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w Cen MT"/>
                <a:cs typeface="Arial"/>
              </a:rPr>
              <a:t>There are two handy tools to determine the day</a:t>
            </a:r>
            <a:br>
              <a:rPr lang="en-US" dirty="0">
                <a:latin typeface="Tw Cen MT"/>
                <a:cs typeface="Arial"/>
              </a:rPr>
            </a:br>
            <a:r>
              <a:rPr lang="en-US" i="1" dirty="0">
                <a:latin typeface="Tw Cen MT"/>
                <a:cs typeface="Arial"/>
              </a:rPr>
              <a:t>(there are many other ways too)</a:t>
            </a:r>
          </a:p>
          <a:p>
            <a:r>
              <a:rPr lang="en-US" dirty="0">
                <a:latin typeface="Tw Cen MT"/>
                <a:cs typeface="Arial"/>
              </a:rPr>
              <a:t>The first easy to use tool is </a:t>
            </a:r>
            <a:r>
              <a:rPr lang="en-US" b="1" dirty="0" err="1">
                <a:latin typeface="Courier"/>
                <a:cs typeface="Arial"/>
              </a:rPr>
              <a:t>cal</a:t>
            </a:r>
            <a:endParaRPr lang="en-US" b="1" dirty="0">
              <a:latin typeface="Courier"/>
              <a:cs typeface="Arial"/>
            </a:endParaRPr>
          </a:p>
          <a:p>
            <a:pPr lvl="1">
              <a:buNone/>
            </a:pPr>
            <a:r>
              <a:rPr lang="en-US" dirty="0">
                <a:latin typeface="Tw Cen MT"/>
                <a:cs typeface="Arial"/>
              </a:rPr>
              <a:t>This command shows a monthly calendar view.</a:t>
            </a:r>
            <a:endParaRPr lang="en-US" dirty="0"/>
          </a:p>
          <a:p>
            <a:pPr lvl="1">
              <a:buNone/>
            </a:pPr>
            <a:r>
              <a:rPr lang="en-US" dirty="0">
                <a:latin typeface="Tw Cen MT"/>
                <a:cs typeface="Arial"/>
              </a:rPr>
              <a:t>To see the previous month </a:t>
            </a:r>
            <a:r>
              <a:rPr lang="en-US" i="1" dirty="0">
                <a:latin typeface="Tw Cen MT"/>
                <a:cs typeface="Arial"/>
              </a:rPr>
              <a:t>and</a:t>
            </a:r>
            <a:r>
              <a:rPr lang="en-US" dirty="0">
                <a:latin typeface="Tw Cen MT"/>
                <a:cs typeface="Arial"/>
              </a:rPr>
              <a:t> next month, try </a:t>
            </a:r>
            <a:r>
              <a:rPr lang="en-US" b="1" dirty="0" err="1">
                <a:latin typeface="Courier"/>
                <a:cs typeface="Arial"/>
              </a:rPr>
              <a:t>cal</a:t>
            </a:r>
            <a:r>
              <a:rPr lang="en-US" b="1" dirty="0">
                <a:latin typeface="Courier"/>
                <a:cs typeface="Arial"/>
              </a:rPr>
              <a:t> -3</a:t>
            </a:r>
          </a:p>
          <a:p>
            <a:endParaRPr lang="en-US" dirty="0">
              <a:latin typeface="Tw Cen MT"/>
              <a:cs typeface="Arial"/>
            </a:endParaRPr>
          </a:p>
          <a:p>
            <a:r>
              <a:rPr lang="en-US" dirty="0">
                <a:latin typeface="Tw Cen MT"/>
                <a:cs typeface="Arial"/>
              </a:rPr>
              <a:t>The next tool, </a:t>
            </a:r>
            <a:r>
              <a:rPr lang="en-US" b="1" dirty="0">
                <a:latin typeface="Courier"/>
                <a:cs typeface="Arial"/>
              </a:rPr>
              <a:t>date</a:t>
            </a:r>
            <a:r>
              <a:rPr lang="en-US" dirty="0">
                <a:latin typeface="Tw Cen MT"/>
                <a:cs typeface="Arial"/>
              </a:rPr>
              <a:t>, will show the day </a:t>
            </a:r>
            <a:r>
              <a:rPr lang="en-US" i="1" dirty="0">
                <a:latin typeface="Tw Cen MT"/>
                <a:cs typeface="Arial"/>
              </a:rPr>
              <a:t>and</a:t>
            </a:r>
            <a:r>
              <a:rPr lang="en-US" dirty="0">
                <a:latin typeface="Tw Cen MT"/>
                <a:cs typeface="Arial"/>
              </a:rPr>
              <a:t> time</a:t>
            </a:r>
          </a:p>
          <a:p>
            <a:pPr lvl="1"/>
            <a:r>
              <a:rPr lang="en-US" dirty="0">
                <a:latin typeface="Tw Cen MT"/>
                <a:cs typeface="Arial"/>
              </a:rPr>
              <a:t>Date can also print parts of the time/date</a:t>
            </a:r>
          </a:p>
          <a:p>
            <a:pPr lvl="2">
              <a:buNone/>
            </a:pPr>
            <a:r>
              <a:rPr lang="en-US" dirty="0">
                <a:latin typeface="Tw Cen MT"/>
                <a:cs typeface="Arial"/>
              </a:rPr>
              <a:t>To show full month name: </a:t>
            </a:r>
            <a:r>
              <a:rPr lang="en-US" b="1" dirty="0">
                <a:latin typeface="Courier"/>
                <a:cs typeface="Arial"/>
              </a:rPr>
              <a:t>date +%B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EC6E5FC-DC11-4752-AD11-CCDA4A356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0680" y="39085"/>
            <a:ext cx="2056152" cy="1786540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6" descr="A picture containing black, red, white, drawing&#10;&#10;Description generated with very high confidence">
            <a:extLst>
              <a:ext uri="{FF2B5EF4-FFF2-40B4-BE49-F238E27FC236}">
                <a16:creationId xmlns:a16="http://schemas.microsoft.com/office/drawing/2014/main" id="{14ABD4BD-6993-4BCC-A083-D602BE0A97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484" b="15323"/>
          <a:stretch/>
        </p:blipFill>
        <p:spPr>
          <a:xfrm>
            <a:off x="6316132" y="5360830"/>
            <a:ext cx="2619260" cy="635377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09466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DB9EA9E-28AF-44CE-8411-0D44CDD1AB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39"/>
          <a:stretch/>
        </p:blipFill>
        <p:spPr>
          <a:xfrm>
            <a:off x="2251581" y="5200710"/>
            <a:ext cx="4640838" cy="503635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DA9D5994-CB01-4960-939D-AA88EAF02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Linux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475CF-94FD-4C27-98F2-EA76AC200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w Cen MT"/>
                <a:cs typeface="Arial"/>
              </a:rPr>
              <a:t>Unix-like operating system distributed free of charge under the GNU License</a:t>
            </a:r>
          </a:p>
          <a:p>
            <a:r>
              <a:rPr lang="en-US" dirty="0">
                <a:latin typeface="Tw Cen MT"/>
                <a:cs typeface="Arial"/>
              </a:rPr>
              <a:t>Available in several “distributions” to serve different purposes. (bundles of included software)</a:t>
            </a:r>
          </a:p>
          <a:p>
            <a:r>
              <a:rPr lang="en-US" dirty="0">
                <a:latin typeface="Tw Cen MT"/>
                <a:cs typeface="Arial"/>
              </a:rPr>
              <a:t>Originally written by Linus Torvalds.</a:t>
            </a:r>
          </a:p>
          <a:p>
            <a:r>
              <a:rPr lang="en-US" dirty="0">
                <a:latin typeface="Tw Cen MT"/>
                <a:cs typeface="Arial"/>
              </a:rPr>
              <a:t>Now almost 10,000 developers including major technology companies like Intel and IBM.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1559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F1CF31-1E65-475E-A32E-23DD2A903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Where is Linux used?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834D93-2B79-4928-90BA-0FD1F423A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904615"/>
          </a:xfrm>
        </p:spPr>
        <p:txBody>
          <a:bodyPr>
            <a:normAutofit/>
          </a:bodyPr>
          <a:lstStyle/>
          <a:p>
            <a:r>
              <a:rPr lang="en-US" dirty="0"/>
              <a:t>Majority of internet servers run Linux</a:t>
            </a:r>
          </a:p>
          <a:p>
            <a:pPr marL="428614" lvl="1"/>
            <a:r>
              <a:rPr lang="en-US" dirty="0"/>
              <a:t>67% of the world’s web-servers run Linux (2016)</a:t>
            </a:r>
          </a:p>
          <a:p>
            <a:r>
              <a:rPr lang="en-US" dirty="0"/>
              <a:t>Used in Research/High-Performance Computing</a:t>
            </a:r>
          </a:p>
          <a:p>
            <a:pPr marL="428614" lvl="1"/>
            <a:r>
              <a:rPr lang="en-US" dirty="0"/>
              <a:t>Google, Amazon, NSA, 100% of TOP500 Super-computers</a:t>
            </a:r>
          </a:p>
          <a:p>
            <a:r>
              <a:rPr lang="en-US" dirty="0"/>
              <a:t>Mobile devices</a:t>
            </a:r>
          </a:p>
          <a:p>
            <a:pPr marL="428614" lvl="1"/>
            <a:r>
              <a:rPr lang="en-US" dirty="0"/>
              <a:t>Android phones</a:t>
            </a:r>
          </a:p>
          <a:p>
            <a:pPr marL="428614" lvl="1"/>
            <a:r>
              <a:rPr lang="en-US" dirty="0"/>
              <a:t>Amazon Kindle</a:t>
            </a:r>
          </a:p>
          <a:p>
            <a:r>
              <a:rPr lang="en-US" dirty="0"/>
              <a:t>IoT devices</a:t>
            </a:r>
          </a:p>
          <a:p>
            <a:pPr marL="428614" lvl="1"/>
            <a:r>
              <a:rPr lang="en-US" dirty="0"/>
              <a:t>Smart TV, Roku box, </a:t>
            </a:r>
            <a:r>
              <a:rPr lang="en-US" dirty="0" err="1"/>
              <a:t>etc</a:t>
            </a:r>
            <a:endParaRPr lang="en-US" dirty="0"/>
          </a:p>
        </p:txBody>
      </p:sp>
      <p:pic>
        <p:nvPicPr>
          <p:cNvPr id="2050" name="Picture 2" descr="https://www.datacenterknowledge.com/sites/datacenterknowledge.com/files/styles/article_featured_standard/public/amazon-racks.jpg?itok=MFFsvUt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6" y="3675290"/>
            <a:ext cx="2881313" cy="1496786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6856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Linux?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Numerous Cybersecurity tools for Linux</a:t>
            </a:r>
          </a:p>
          <a:p>
            <a:pPr lvl="1"/>
            <a:r>
              <a:rPr lang="en-US"/>
              <a:t>Majority of tools are free!</a:t>
            </a:r>
          </a:p>
          <a:p>
            <a:r>
              <a:rPr lang="en-US"/>
              <a:t>Linux allows you complete control of the system</a:t>
            </a:r>
          </a:p>
          <a:p>
            <a:pPr lvl="1"/>
            <a:r>
              <a:rPr lang="en-US"/>
              <a:t>Puts user in driver’s seat, trusts you know what you want</a:t>
            </a:r>
          </a:p>
          <a:p>
            <a:r>
              <a:rPr lang="en-US"/>
              <a:t>Linux can be made more secure</a:t>
            </a:r>
          </a:p>
          <a:p>
            <a:pPr lvl="1"/>
            <a:r>
              <a:rPr lang="en-US"/>
              <a:t>Open Source code means it is free to explore, review, modify, secure, copy/reuse</a:t>
            </a:r>
          </a:p>
          <a:p>
            <a:pPr lvl="1"/>
            <a:r>
              <a:rPr lang="en-US"/>
              <a:t>Linux is entirely customizable</a:t>
            </a:r>
            <a:br>
              <a:rPr lang="en-US"/>
            </a:br>
            <a:r>
              <a:rPr lang="en-US"/>
              <a:t>You can shut down processes that might be a security risk</a:t>
            </a:r>
          </a:p>
          <a:p>
            <a:pPr lvl="1"/>
            <a:r>
              <a:rPr lang="en-US"/>
              <a:t>Windows and Mac have processes you cannot disable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3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AAFA88-24D0-40AA-87F9-55DA37018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Linux Command 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8F9243-C8A3-4A33-B046-32F0E3E64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4216"/>
            <a:ext cx="6611882" cy="3609396"/>
          </a:xfrm>
        </p:spPr>
        <p:txBody>
          <a:bodyPr>
            <a:normAutofit/>
          </a:bodyPr>
          <a:lstStyle/>
          <a:p>
            <a:r>
              <a:rPr lang="en-US" dirty="0"/>
              <a:t>Interface to the underlying operating system</a:t>
            </a:r>
          </a:p>
          <a:p>
            <a:pPr marL="600060" lvl="1" indent="-342892"/>
            <a:r>
              <a:rPr lang="en-US" dirty="0"/>
              <a:t>Built-in commands</a:t>
            </a:r>
          </a:p>
          <a:p>
            <a:pPr marL="600060" lvl="1" indent="-342892"/>
            <a:r>
              <a:rPr lang="en-US" dirty="0"/>
              <a:t>Environment variables</a:t>
            </a:r>
          </a:p>
          <a:p>
            <a:pPr marL="600060" lvl="1" indent="-342892"/>
            <a:r>
              <a:rPr lang="en-US" dirty="0"/>
              <a:t>Programming control structures</a:t>
            </a:r>
          </a:p>
          <a:p>
            <a:r>
              <a:rPr lang="en-US" dirty="0"/>
              <a:t>Linux supports different shells (interfaces)</a:t>
            </a:r>
          </a:p>
          <a:p>
            <a:pPr marL="600060" lvl="1" indent="-342892"/>
            <a:r>
              <a:rPr lang="en-US" dirty="0"/>
              <a:t>Most common is perhaps </a:t>
            </a:r>
            <a:r>
              <a:rPr lang="en-US" i="1" dirty="0"/>
              <a:t>bash</a:t>
            </a:r>
          </a:p>
          <a:p>
            <a:pPr marL="600060" lvl="1" indent="-342892"/>
            <a:r>
              <a:rPr lang="en-US" dirty="0"/>
              <a:t>Also </a:t>
            </a:r>
            <a:r>
              <a:rPr lang="en-US" i="1" dirty="0" err="1"/>
              <a:t>sh</a:t>
            </a:r>
            <a:r>
              <a:rPr lang="en-US" dirty="0"/>
              <a:t>, </a:t>
            </a:r>
            <a:r>
              <a:rPr lang="en-US" i="1" dirty="0" err="1"/>
              <a:t>zsh</a:t>
            </a:r>
            <a:r>
              <a:rPr lang="en-US" dirty="0"/>
              <a:t>, </a:t>
            </a:r>
            <a:r>
              <a:rPr lang="en-US" i="1" dirty="0" err="1"/>
              <a:t>csh</a:t>
            </a:r>
            <a:r>
              <a:rPr lang="en-US" dirty="0"/>
              <a:t>, </a:t>
            </a:r>
            <a:r>
              <a:rPr lang="en-US" i="1" dirty="0" err="1"/>
              <a:t>ksh</a:t>
            </a:r>
            <a:r>
              <a:rPr lang="en-US" dirty="0"/>
              <a:t>, etc.</a:t>
            </a:r>
          </a:p>
        </p:txBody>
      </p:sp>
      <p:pic>
        <p:nvPicPr>
          <p:cNvPr id="16386" name="Picture 2" descr="ls and ls -l command">
            <a:extLst>
              <a:ext uri="{FF2B5EF4-FFF2-40B4-BE49-F238E27FC236}">
                <a16:creationId xmlns:a16="http://schemas.microsoft.com/office/drawing/2014/main" id="{6463B6CB-0D36-432E-8125-1A8F56365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411" y="4285583"/>
            <a:ext cx="3466317" cy="1630891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58963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DA91D0-38D1-48DA-A8B9-333ADE69B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Linux: The Filesystem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284832E-A0B1-40B4-A605-0D28B0319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05956"/>
            <a:ext cx="6515100" cy="3103848"/>
          </a:xfrm>
        </p:spPr>
        <p:txBody>
          <a:bodyPr>
            <a:normAutofit/>
          </a:bodyPr>
          <a:lstStyle/>
          <a:p>
            <a:r>
              <a:rPr lang="en-US" dirty="0"/>
              <a:t>The structure resembles an upside-down tree</a:t>
            </a:r>
          </a:p>
          <a:p>
            <a:r>
              <a:rPr lang="en-US" dirty="0"/>
              <a:t>Directories (a.k.a. folders) are collections of files and other directories.</a:t>
            </a:r>
          </a:p>
          <a:p>
            <a:r>
              <a:rPr lang="en-US" dirty="0"/>
              <a:t>Every directory has a parent except for the root directory.</a:t>
            </a:r>
          </a:p>
          <a:p>
            <a:r>
              <a:rPr lang="en-US" dirty="0"/>
              <a:t>Many directories have subdirectories.</a:t>
            </a:r>
          </a:p>
        </p:txBody>
      </p:sp>
      <p:pic>
        <p:nvPicPr>
          <p:cNvPr id="18434" name="Picture 2" descr="Image result for linux directory structure">
            <a:extLst>
              <a:ext uri="{FF2B5EF4-FFF2-40B4-BE49-F238E27FC236}">
                <a16:creationId xmlns:a16="http://schemas.microsoft.com/office/drawing/2014/main" id="{A9C25683-5C7C-471F-ADC5-94CB74895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128" y="4830837"/>
            <a:ext cx="2831986" cy="1341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7027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" dur="2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1843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DA91D0-38D1-48DA-A8B9-333ADE69B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Linux: The Filesystem</a:t>
            </a:r>
          </a:p>
        </p:txBody>
      </p:sp>
      <p:pic>
        <p:nvPicPr>
          <p:cNvPr id="6" name="Picture 2" descr="Image result for linux directory structure">
            <a:extLst>
              <a:ext uri="{FF2B5EF4-FFF2-40B4-BE49-F238E27FC236}">
                <a16:creationId xmlns:a16="http://schemas.microsoft.com/office/drawing/2014/main" id="{B410391F-A834-4ADD-A0B3-D69F5BA0C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742" y="1692136"/>
            <a:ext cx="6632518" cy="3141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44671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407</TotalTime>
  <Words>1951</Words>
  <Application>Microsoft Office PowerPoint</Application>
  <PresentationFormat>On-screen Show (4:3)</PresentationFormat>
  <Paragraphs>297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7" baseType="lpstr">
      <vt:lpstr>Arial</vt:lpstr>
      <vt:lpstr>Calibri</vt:lpstr>
      <vt:lpstr>Circe Light</vt:lpstr>
      <vt:lpstr>Courier</vt:lpstr>
      <vt:lpstr>Helvetica Neue</vt:lpstr>
      <vt:lpstr>Monospac821 BT</vt:lpstr>
      <vt:lpstr>Trebuchet MS</vt:lpstr>
      <vt:lpstr>Tw Cen MT</vt:lpstr>
      <vt:lpstr>Wingdings</vt:lpstr>
      <vt:lpstr>Berlin</vt:lpstr>
      <vt:lpstr>PowerPoint Presentation</vt:lpstr>
      <vt:lpstr>Linux 101 Lab</vt:lpstr>
      <vt:lpstr>The Linux 101 Lab</vt:lpstr>
      <vt:lpstr>Linux</vt:lpstr>
      <vt:lpstr>Where is Linux used?</vt:lpstr>
      <vt:lpstr>Why Linux?</vt:lpstr>
      <vt:lpstr>Linux Command Line</vt:lpstr>
      <vt:lpstr>Linux: The Filesystem</vt:lpstr>
      <vt:lpstr>Linux: The Filesystem</vt:lpstr>
      <vt:lpstr>Linux Command Line Prompt</vt:lpstr>
      <vt:lpstr>Linux Commands &amp; Arguments</vt:lpstr>
      <vt:lpstr>Explore the Filesystem (Watch) </vt:lpstr>
      <vt:lpstr>Explore the Filesystem (Watch)</vt:lpstr>
      <vt:lpstr>Explore the Filesystem (Watch)</vt:lpstr>
      <vt:lpstr>Explore the Filesystem (Watch)</vt:lpstr>
      <vt:lpstr>Explore the Filesystem (Watch)</vt:lpstr>
      <vt:lpstr>Explore the Filesystem (Together)</vt:lpstr>
      <vt:lpstr>Explore the Filesystem (Together)</vt:lpstr>
      <vt:lpstr>Explore the Filesystem (On Your Own)</vt:lpstr>
      <vt:lpstr>Who am I?</vt:lpstr>
      <vt:lpstr>Directories/Text Files (Watch)</vt:lpstr>
      <vt:lpstr>Directories/Text Files (Watch)</vt:lpstr>
      <vt:lpstr>Directories/Text Files (Together)</vt:lpstr>
      <vt:lpstr>Directories/Text Files (On Your Own)</vt:lpstr>
      <vt:lpstr>Dirty screen?</vt:lpstr>
      <vt:lpstr>Move/Copy Files (Watch)</vt:lpstr>
      <vt:lpstr>Move/Copy Files (Watch)</vt:lpstr>
      <vt:lpstr>Move/Copy Files (Watch)</vt:lpstr>
      <vt:lpstr>Move/Copy Files (Together)</vt:lpstr>
      <vt:lpstr>Move/Copy Files (On Your Own)</vt:lpstr>
      <vt:lpstr>Options/Flags (Watch)</vt:lpstr>
      <vt:lpstr>Options/Flags (Watch)</vt:lpstr>
      <vt:lpstr>Options/Flags (Watch)</vt:lpstr>
      <vt:lpstr>Options/Flags (Together)</vt:lpstr>
      <vt:lpstr>Options/Flags (Together)</vt:lpstr>
      <vt:lpstr>Options/Flags (On Your Own)</vt:lpstr>
      <vt:lpstr>What day is it?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CIC and NICERC Overview</dc:title>
  <dc:creator>Tommy</dc:creator>
  <cp:lastModifiedBy>Richard Greene</cp:lastModifiedBy>
  <cp:revision>112</cp:revision>
  <dcterms:modified xsi:type="dcterms:W3CDTF">2021-05-18T18:02:27Z</dcterms:modified>
</cp:coreProperties>
</file>