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198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Gober" userId="S::tommy.gober@cyber.org::df822f60-4ab3-425c-ad52-a4a61a9d00cb" providerId="AD" clId="Web-{F2776AB0-E3B6-094C-6841-E1ED22AD70EA}"/>
    <pc:docChg chg="modSld">
      <pc:chgData name="Tommy Gober" userId="S::tommy.gober@cyber.org::df822f60-4ab3-425c-ad52-a4a61a9d00cb" providerId="AD" clId="Web-{F2776AB0-E3B6-094C-6841-E1ED22AD70EA}" dt="2020-05-12T18:09:17.665" v="2" actId="20577"/>
      <pc:docMkLst>
        <pc:docMk/>
      </pc:docMkLst>
      <pc:sldChg chg="modSp">
        <pc:chgData name="Tommy Gober" userId="S::tommy.gober@cyber.org::df822f60-4ab3-425c-ad52-a4a61a9d00cb" providerId="AD" clId="Web-{F2776AB0-E3B6-094C-6841-E1ED22AD70EA}" dt="2020-05-12T18:09:15.868" v="0" actId="20577"/>
        <pc:sldMkLst>
          <pc:docMk/>
          <pc:sldMk cId="34493695" sldId="588"/>
        </pc:sldMkLst>
        <pc:spChg chg="mod">
          <ac:chgData name="Tommy Gober" userId="S::tommy.gober@cyber.org::df822f60-4ab3-425c-ad52-a4a61a9d00cb" providerId="AD" clId="Web-{F2776AB0-E3B6-094C-6841-E1ED22AD70EA}" dt="2020-05-12T18:09:15.868" v="0" actId="20577"/>
          <ac:spMkLst>
            <pc:docMk/>
            <pc:sldMk cId="34493695" sldId="588"/>
            <ac:spMk id="3" creationId="{79395898-58A1-4A8D-B78E-01227EFE5306}"/>
          </ac:spMkLst>
        </pc:spChg>
      </pc:sldChg>
    </pc:docChg>
  </pc:docChgLst>
  <pc:docChgLst>
    <pc:chgData name="Joseph MacAdam" userId="S::joe.macadam@cyber.org::bdcfcd3f-81bf-4584-8271-fe9093ebec4c" providerId="AD" clId="Web-{BB81E3CE-690E-4AFD-97AA-950CF29CBE2A}"/>
    <pc:docChg chg="addSld modSld">
      <pc:chgData name="Joseph MacAdam" userId="S::joe.macadam@cyber.org::bdcfcd3f-81bf-4584-8271-fe9093ebec4c" providerId="AD" clId="Web-{BB81E3CE-690E-4AFD-97AA-950CF29CBE2A}" dt="2020-04-23T00:26:02.177" v="257" actId="20577"/>
      <pc:docMkLst>
        <pc:docMk/>
      </pc:docMkLst>
      <pc:sldChg chg="modSp">
        <pc:chgData name="Joseph MacAdam" userId="S::joe.macadam@cyber.org::bdcfcd3f-81bf-4584-8271-fe9093ebec4c" providerId="AD" clId="Web-{BB81E3CE-690E-4AFD-97AA-950CF29CBE2A}" dt="2020-04-23T00:22:40.804" v="121" actId="20577"/>
        <pc:sldMkLst>
          <pc:docMk/>
          <pc:sldMk cId="186350803" sldId="593"/>
        </pc:sldMkLst>
        <pc:spChg chg="mod">
          <ac:chgData name="Joseph MacAdam" userId="S::joe.macadam@cyber.org::bdcfcd3f-81bf-4584-8271-fe9093ebec4c" providerId="AD" clId="Web-{BB81E3CE-690E-4AFD-97AA-950CF29CBE2A}" dt="2020-04-23T00:21:11.571" v="1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S::joe.macadam@cyber.org::bdcfcd3f-81bf-4584-8271-fe9093ebec4c" providerId="AD" clId="Web-{BB81E3CE-690E-4AFD-97AA-950CF29CBE2A}" dt="2020-04-23T00:22:40.804" v="121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5:32.693" v="162" actId="20577"/>
        <pc:sldMkLst>
          <pc:docMk/>
          <pc:sldMk cId="3088077596" sldId="621"/>
        </pc:sldMkLst>
        <pc:spChg chg="mod">
          <ac:chgData name="Joseph MacAdam" userId="S::joe.macadam@cyber.org::bdcfcd3f-81bf-4584-8271-fe9093ebec4c" providerId="AD" clId="Web-{BB81E3CE-690E-4AFD-97AA-950CF29CBE2A}" dt="2020-04-23T00:25:32.693" v="162" actId="20577"/>
          <ac:spMkLst>
            <pc:docMk/>
            <pc:sldMk cId="3088077596" sldId="621"/>
            <ac:spMk id="2" creationId="{B3CBD365-75B5-4C16-B496-99D8676BA636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5:45.114" v="206" actId="20577"/>
        <pc:sldMkLst>
          <pc:docMk/>
          <pc:sldMk cId="2234217512" sldId="622"/>
        </pc:sldMkLst>
        <pc:spChg chg="mod">
          <ac:chgData name="Joseph MacAdam" userId="S::joe.macadam@cyber.org::bdcfcd3f-81bf-4584-8271-fe9093ebec4c" providerId="AD" clId="Web-{BB81E3CE-690E-4AFD-97AA-950CF29CBE2A}" dt="2020-04-23T00:25:45.114" v="206" actId="20577"/>
          <ac:spMkLst>
            <pc:docMk/>
            <pc:sldMk cId="2234217512" sldId="622"/>
            <ac:spMk id="2" creationId="{59F4A402-0C4A-403E-948D-4BA78875EC3B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6:00.661" v="255" actId="20577"/>
        <pc:sldMkLst>
          <pc:docMk/>
          <pc:sldMk cId="2596317843" sldId="623"/>
        </pc:sldMkLst>
        <pc:spChg chg="mod">
          <ac:chgData name="Joseph MacAdam" userId="S::joe.macadam@cyber.org::bdcfcd3f-81bf-4584-8271-fe9093ebec4c" providerId="AD" clId="Web-{BB81E3CE-690E-4AFD-97AA-950CF29CBE2A}" dt="2020-04-23T00:26:00.661" v="255" actId="20577"/>
          <ac:spMkLst>
            <pc:docMk/>
            <pc:sldMk cId="2596317843" sldId="623"/>
            <ac:spMk id="2" creationId="{02656897-C4D8-47FF-A0E4-1A183B5C612D}"/>
          </ac:spMkLst>
        </pc:spChg>
      </pc:sldChg>
    </pc:docChg>
  </pc:docChgLst>
  <pc:docChgLst>
    <pc:chgData name="Joseph MacAdam" userId="bdcfcd3f-81bf-4584-8271-fe9093ebec4c" providerId="ADAL" clId="{E652DEA0-5771-45C1-AEE1-5070A8AA06EA}"/>
    <pc:docChg chg="custSel modSld">
      <pc:chgData name="Joseph MacAdam" userId="bdcfcd3f-81bf-4584-8271-fe9093ebec4c" providerId="ADAL" clId="{E652DEA0-5771-45C1-AEE1-5070A8AA06EA}" dt="2020-06-01T16:47:50.592" v="1" actId="478"/>
      <pc:docMkLst>
        <pc:docMk/>
      </pc:docMkLst>
      <pc:sldChg chg="delSp modSp">
        <pc:chgData name="Joseph MacAdam" userId="bdcfcd3f-81bf-4584-8271-fe9093ebec4c" providerId="ADAL" clId="{E652DEA0-5771-45C1-AEE1-5070A8AA06EA}" dt="2020-06-01T16:47:50.592" v="1" actId="478"/>
        <pc:sldMkLst>
          <pc:docMk/>
          <pc:sldMk cId="1866052771" sldId="377"/>
        </pc:sldMkLst>
        <pc:spChg chg="del mod">
          <ac:chgData name="Joseph MacAdam" userId="bdcfcd3f-81bf-4584-8271-fe9093ebec4c" providerId="ADAL" clId="{E652DEA0-5771-45C1-AEE1-5070A8AA06EA}" dt="2020-06-01T16:47:50.592" v="1" actId="478"/>
          <ac:spMkLst>
            <pc:docMk/>
            <pc:sldMk cId="1866052771" sldId="377"/>
            <ac:spMk id="9" creationId="{70665D3D-DDDE-4FFC-BF65-332AC6EA45F6}"/>
          </ac:spMkLst>
        </pc:spChg>
      </pc:sldChg>
    </pc:docChg>
  </pc:docChgLst>
  <pc:docChgLst>
    <pc:chgData name="Joseph MacAdam" userId="S::joe.macadam@cyber.org::bdcfcd3f-81bf-4584-8271-fe9093ebec4c" providerId="AD" clId="Web-{1D454E61-7565-793C-B02B-D20F1E5726C7}"/>
    <pc:docChg chg="modSld">
      <pc:chgData name="Joseph MacAdam" userId="S::joe.macadam@cyber.org::bdcfcd3f-81bf-4584-8271-fe9093ebec4c" providerId="AD" clId="Web-{1D454E61-7565-793C-B02B-D20F1E5726C7}" dt="2020-04-23T00:51:00.826" v="829" actId="1076"/>
      <pc:docMkLst>
        <pc:docMk/>
      </pc:docMkLst>
      <pc:sldChg chg="addSp delSp modSp">
        <pc:chgData name="Joseph MacAdam" userId="S::joe.macadam@cyber.org::bdcfcd3f-81bf-4584-8271-fe9093ebec4c" providerId="AD" clId="Web-{1D454E61-7565-793C-B02B-D20F1E5726C7}" dt="2020-04-23T00:51:00.826" v="829" actId="1076"/>
        <pc:sldMkLst>
          <pc:docMk/>
          <pc:sldMk cId="3088077596" sldId="621"/>
        </pc:sldMkLst>
        <pc:spChg chg="mod">
          <ac:chgData name="Joseph MacAdam" userId="S::joe.macadam@cyber.org::bdcfcd3f-81bf-4584-8271-fe9093ebec4c" providerId="AD" clId="Web-{1D454E61-7565-793C-B02B-D20F1E5726C7}" dt="2020-04-23T00:50:24.435" v="822" actId="20577"/>
          <ac:spMkLst>
            <pc:docMk/>
            <pc:sldMk cId="3088077596" sldId="621"/>
            <ac:spMk id="3" creationId="{5F3310EE-E4C6-40A5-8ECC-84EE6D8FD633}"/>
          </ac:spMkLst>
        </pc:spChg>
        <pc:picChg chg="add del mod">
          <ac:chgData name="Joseph MacAdam" userId="S::joe.macadam@cyber.org::bdcfcd3f-81bf-4584-8271-fe9093ebec4c" providerId="AD" clId="Web-{1D454E61-7565-793C-B02B-D20F1E5726C7}" dt="2020-04-23T00:50:42.232" v="824"/>
          <ac:picMkLst>
            <pc:docMk/>
            <pc:sldMk cId="3088077596" sldId="621"/>
            <ac:picMk id="4" creationId="{DFC45439-9BED-41E6-8FC2-B4AEBFD80153}"/>
          </ac:picMkLst>
        </pc:picChg>
        <pc:picChg chg="add mod">
          <ac:chgData name="Joseph MacAdam" userId="S::joe.macadam@cyber.org::bdcfcd3f-81bf-4584-8271-fe9093ebec4c" providerId="AD" clId="Web-{1D454E61-7565-793C-B02B-D20F1E5726C7}" dt="2020-04-23T00:51:00.826" v="829" actId="1076"/>
          <ac:picMkLst>
            <pc:docMk/>
            <pc:sldMk cId="3088077596" sldId="621"/>
            <ac:picMk id="6" creationId="{13DC9DE5-F239-4F71-BB42-8151A8F8646B}"/>
          </ac:picMkLst>
        </pc:pic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Joseph MacAdam" userId="bdcfcd3f-81bf-4584-8271-fe9093ebec4c" providerId="ADAL" clId="{6BDA9657-F88B-45BD-B1DA-7E2F1FA0077F}"/>
    <pc:docChg chg="custSel delSld modSld sldOrd">
      <pc:chgData name="Joseph MacAdam" userId="bdcfcd3f-81bf-4584-8271-fe9093ebec4c" providerId="ADAL" clId="{6BDA9657-F88B-45BD-B1DA-7E2F1FA0077F}" dt="2020-03-19T19:27:36.512" v="324"/>
      <pc:docMkLst>
        <pc:docMk/>
      </pc:docMkLst>
      <pc:sldChg chg="modSp">
        <pc:chgData name="Joseph MacAdam" userId="bdcfcd3f-81bf-4584-8271-fe9093ebec4c" providerId="ADAL" clId="{6BDA9657-F88B-45BD-B1DA-7E2F1FA0077F}" dt="2020-03-19T19:24:39.977" v="39" actId="20577"/>
        <pc:sldMkLst>
          <pc:docMk/>
          <pc:sldMk cId="0" sldId="256"/>
        </pc:sldMkLst>
        <pc:spChg chg="mod">
          <ac:chgData name="Joseph MacAdam" userId="bdcfcd3f-81bf-4584-8271-fe9093ebec4c" providerId="ADAL" clId="{6BDA9657-F88B-45BD-B1DA-7E2F1FA0077F}" dt="2020-03-19T19:24:23.953" v="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DA9657-F88B-45BD-B1DA-7E2F1FA0077F}" dt="2020-03-19T19:24:39.977" v="39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 ord">
        <pc:chgData name="Joseph MacAdam" userId="bdcfcd3f-81bf-4584-8271-fe9093ebec4c" providerId="ADAL" clId="{6BDA9657-F88B-45BD-B1DA-7E2F1FA0077F}" dt="2020-03-19T19:27:36.512" v="324"/>
        <pc:sldMkLst>
          <pc:docMk/>
          <pc:sldMk cId="34493695" sldId="588"/>
        </pc:sldMkLst>
        <pc:spChg chg="mod">
          <ac:chgData name="Joseph MacAdam" userId="bdcfcd3f-81bf-4584-8271-fe9093ebec4c" providerId="ADAL" clId="{6BDA9657-F88B-45BD-B1DA-7E2F1FA0077F}" dt="2020-03-19T19:24:54.793" v="53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DA9657-F88B-45BD-B1DA-7E2F1FA0077F}" dt="2020-03-19T19:25:18.296" v="11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Sp modSp">
        <pc:chgData name="Joseph MacAdam" userId="bdcfcd3f-81bf-4584-8271-fe9093ebec4c" providerId="ADAL" clId="{6BDA9657-F88B-45BD-B1DA-7E2F1FA0077F}" dt="2020-03-19T19:27:20.864" v="323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6BDA9657-F88B-45BD-B1DA-7E2F1FA0077F}" dt="2020-03-19T19:27:20.864" v="323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6BDA9657-F88B-45BD-B1DA-7E2F1FA0077F}" dt="2020-03-19T19:25:48.337" v="181" actId="20577"/>
          <ac:spMkLst>
            <pc:docMk/>
            <pc:sldMk cId="3392114702" sldId="592"/>
            <ac:spMk id="3" creationId="{FF20D8FE-5958-4695-9408-98B27A546595}"/>
          </ac:spMkLst>
        </pc:spChg>
        <pc:picChg chg="del">
          <ac:chgData name="Joseph MacAdam" userId="bdcfcd3f-81bf-4584-8271-fe9093ebec4c" providerId="ADAL" clId="{6BDA9657-F88B-45BD-B1DA-7E2F1FA0077F}" dt="2020-03-19T19:25:38" v="132" actId="478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6BDA9657-F88B-45BD-B1DA-7E2F1FA0077F}" dt="2020-03-19T19:26:06.969" v="217" actId="20577"/>
        <pc:sldMkLst>
          <pc:docMk/>
          <pc:sldMk cId="186350803" sldId="593"/>
        </pc:sldMkLst>
        <pc:spChg chg="mod">
          <ac:chgData name="Joseph MacAdam" userId="bdcfcd3f-81bf-4584-8271-fe9093ebec4c" providerId="ADAL" clId="{6BDA9657-F88B-45BD-B1DA-7E2F1FA0077F}" dt="2020-03-19T19:25:54.457" v="19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6BDA9657-F88B-45BD-B1DA-7E2F1FA0077F}" dt="2020-03-19T19:26:06.969" v="217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Joseph MacAdam" userId="bdcfcd3f-81bf-4584-8271-fe9093ebec4c" providerId="ADAL" clId="{6BDA9657-F88B-45BD-B1DA-7E2F1FA0077F}" dt="2020-03-19T19:26:20.794" v="224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6BDA9657-F88B-45BD-B1DA-7E2F1FA0077F}" dt="2020-03-19T19:26:14.841" v="223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6BDA9657-F88B-45BD-B1DA-7E2F1FA0077F}" dt="2020-03-19T19:26:20.794" v="22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delSp modSp">
        <pc:chgData name="Joseph MacAdam" userId="bdcfcd3f-81bf-4584-8271-fe9093ebec4c" providerId="ADAL" clId="{6BDA9657-F88B-45BD-B1DA-7E2F1FA0077F}" dt="2020-03-19T19:26:33.121" v="234" actId="20577"/>
        <pc:sldMkLst>
          <pc:docMk/>
          <pc:sldMk cId="2184503986" sldId="595"/>
        </pc:sldMkLst>
        <pc:spChg chg="mod">
          <ac:chgData name="Joseph MacAdam" userId="bdcfcd3f-81bf-4584-8271-fe9093ebec4c" providerId="ADAL" clId="{6BDA9657-F88B-45BD-B1DA-7E2F1FA0077F}" dt="2020-03-19T19:26:27.688" v="230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6BDA9657-F88B-45BD-B1DA-7E2F1FA0077F}" dt="2020-03-19T19:26:33.121" v="234" actId="20577"/>
          <ac:spMkLst>
            <pc:docMk/>
            <pc:sldMk cId="2184503986" sldId="595"/>
            <ac:spMk id="3" creationId="{E4DD9BDA-76BD-42BF-8240-DFE65A9F6B08}"/>
          </ac:spMkLst>
        </pc:spChg>
        <pc:spChg chg="del">
          <ac:chgData name="Joseph MacAdam" userId="bdcfcd3f-81bf-4584-8271-fe9093ebec4c" providerId="ADAL" clId="{6BDA9657-F88B-45BD-B1DA-7E2F1FA0077F}" dt="2020-03-19T19:26:30.921" v="232" actId="478"/>
          <ac:spMkLst>
            <pc:docMk/>
            <pc:sldMk cId="2184503986" sldId="595"/>
            <ac:spMk id="6" creationId="{0860451D-C80E-4FA6-BB41-9A2ABCC316B7}"/>
          </ac:spMkLst>
        </pc:spChg>
        <pc:picChg chg="del">
          <ac:chgData name="Joseph MacAdam" userId="bdcfcd3f-81bf-4584-8271-fe9093ebec4c" providerId="ADAL" clId="{6BDA9657-F88B-45BD-B1DA-7E2F1FA0077F}" dt="2020-03-19T19:26:29.376" v="231" actId="478"/>
          <ac:picMkLst>
            <pc:docMk/>
            <pc:sldMk cId="2184503986" sldId="595"/>
            <ac:picMk id="4" creationId="{33B4FF74-80A0-49A4-9737-511B20327150}"/>
          </ac:picMkLst>
        </pc:picChg>
        <pc:cxnChg chg="del">
          <ac:chgData name="Joseph MacAdam" userId="bdcfcd3f-81bf-4584-8271-fe9093ebec4c" providerId="ADAL" clId="{6BDA9657-F88B-45BD-B1DA-7E2F1FA0077F}" dt="2020-03-19T19:26:31.473" v="233" actId="478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del">
        <pc:chgData name="Joseph MacAdam" userId="bdcfcd3f-81bf-4584-8271-fe9093ebec4c" providerId="ADAL" clId="{6BDA9657-F88B-45BD-B1DA-7E2F1FA0077F}" dt="2020-03-19T19:26:35.487" v="235" actId="2696"/>
        <pc:sldMkLst>
          <pc:docMk/>
          <pc:sldMk cId="2712760629" sldId="596"/>
        </pc:sldMkLst>
      </pc:sldChg>
      <pc:sldChg chg="del">
        <pc:chgData name="Joseph MacAdam" userId="bdcfcd3f-81bf-4584-8271-fe9093ebec4c" providerId="ADAL" clId="{6BDA9657-F88B-45BD-B1DA-7E2F1FA0077F}" dt="2020-03-19T19:26:36.761" v="236" actId="2696"/>
        <pc:sldMkLst>
          <pc:docMk/>
          <pc:sldMk cId="3605241094" sldId="597"/>
        </pc:sldMkLst>
      </pc:sldChg>
      <pc:sldChg chg="del">
        <pc:chgData name="Joseph MacAdam" userId="bdcfcd3f-81bf-4584-8271-fe9093ebec4c" providerId="ADAL" clId="{6BDA9657-F88B-45BD-B1DA-7E2F1FA0077F}" dt="2020-03-19T19:26:37.597" v="237" actId="2696"/>
        <pc:sldMkLst>
          <pc:docMk/>
          <pc:sldMk cId="4179620376" sldId="599"/>
        </pc:sldMkLst>
      </pc:sldChg>
      <pc:sldChg chg="del">
        <pc:chgData name="Joseph MacAdam" userId="bdcfcd3f-81bf-4584-8271-fe9093ebec4c" providerId="ADAL" clId="{6BDA9657-F88B-45BD-B1DA-7E2F1FA0077F}" dt="2020-03-19T19:26:42.529" v="242" actId="2696"/>
        <pc:sldMkLst>
          <pc:docMk/>
          <pc:sldMk cId="2099074545" sldId="600"/>
        </pc:sldMkLst>
      </pc:sldChg>
      <pc:sldChg chg="del">
        <pc:chgData name="Joseph MacAdam" userId="bdcfcd3f-81bf-4584-8271-fe9093ebec4c" providerId="ADAL" clId="{6BDA9657-F88B-45BD-B1DA-7E2F1FA0077F}" dt="2020-03-19T19:26:39.224" v="238" actId="2696"/>
        <pc:sldMkLst>
          <pc:docMk/>
          <pc:sldMk cId="1495885431" sldId="601"/>
        </pc:sldMkLst>
      </pc:sldChg>
      <pc:sldChg chg="del">
        <pc:chgData name="Joseph MacAdam" userId="bdcfcd3f-81bf-4584-8271-fe9093ebec4c" providerId="ADAL" clId="{6BDA9657-F88B-45BD-B1DA-7E2F1FA0077F}" dt="2020-03-19T19:26:41.796" v="241" actId="2696"/>
        <pc:sldMkLst>
          <pc:docMk/>
          <pc:sldMk cId="4124090435" sldId="602"/>
        </pc:sldMkLst>
      </pc:sldChg>
      <pc:sldChg chg="delSp modSp">
        <pc:chgData name="Joseph MacAdam" userId="bdcfcd3f-81bf-4584-8271-fe9093ebec4c" providerId="ADAL" clId="{6BDA9657-F88B-45BD-B1DA-7E2F1FA0077F}" dt="2020-03-19T19:27:04.519" v="321" actId="478"/>
        <pc:sldMkLst>
          <pc:docMk/>
          <pc:sldMk cId="3844088356" sldId="603"/>
        </pc:sldMkLst>
        <pc:spChg chg="mod">
          <ac:chgData name="Joseph MacAdam" userId="bdcfcd3f-81bf-4584-8271-fe9093ebec4c" providerId="ADAL" clId="{6BDA9657-F88B-45BD-B1DA-7E2F1FA0077F}" dt="2020-03-19T19:26:54.985" v="291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6BDA9657-F88B-45BD-B1DA-7E2F1FA0077F}" dt="2020-03-19T19:27:02.128" v="320" actId="20577"/>
          <ac:spMkLst>
            <pc:docMk/>
            <pc:sldMk cId="3844088356" sldId="603"/>
            <ac:spMk id="3" creationId="{9A0A705D-DDC3-4FDE-84E5-E99E71AC52EA}"/>
          </ac:spMkLst>
        </pc:spChg>
        <pc:picChg chg="del">
          <ac:chgData name="Joseph MacAdam" userId="bdcfcd3f-81bf-4584-8271-fe9093ebec4c" providerId="ADAL" clId="{6BDA9657-F88B-45BD-B1DA-7E2F1FA0077F}" dt="2020-03-19T19:27:04.519" v="321" actId="478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6BDA9657-F88B-45BD-B1DA-7E2F1FA0077F}" dt="2020-03-19T19:26:40.279" v="239" actId="2696"/>
        <pc:sldMkLst>
          <pc:docMk/>
          <pc:sldMk cId="3037668452" sldId="604"/>
        </pc:sldMkLst>
      </pc:sldChg>
      <pc:sldChg chg="del">
        <pc:chgData name="Joseph MacAdam" userId="bdcfcd3f-81bf-4584-8271-fe9093ebec4c" providerId="ADAL" clId="{6BDA9657-F88B-45BD-B1DA-7E2F1FA0077F}" dt="2020-03-19T19:26:40.651" v="240" actId="2696"/>
        <pc:sldMkLst>
          <pc:docMk/>
          <pc:sldMk cId="1760163838" sldId="605"/>
        </pc:sldMkLst>
      </pc:sldChg>
    </pc:docChg>
  </pc:docChgLst>
  <pc:docChgLst>
    <pc:chgData name="Tommy Gober" userId="S::tommy.gober@cyber.org::df822f60-4ab3-425c-ad52-a4a61a9d00cb" providerId="AD" clId="Web-{A1F5B01A-606D-CE8C-6525-BC08FD0A077E}"/>
    <pc:docChg chg="addSld delSld modSld">
      <pc:chgData name="Tommy Gober" userId="S::tommy.gober@cyber.org::df822f60-4ab3-425c-ad52-a4a61a9d00cb" providerId="AD" clId="Web-{A1F5B01A-606D-CE8C-6525-BC08FD0A077E}" dt="2020-04-23T00:08:16.700" v="221" actId="20577"/>
      <pc:docMkLst>
        <pc:docMk/>
      </pc:docMkLst>
      <pc:sldChg chg="del">
        <pc:chgData name="Tommy Gober" userId="S::tommy.gober@cyber.org::df822f60-4ab3-425c-ad52-a4a61a9d00cb" providerId="AD" clId="Web-{A1F5B01A-606D-CE8C-6525-BC08FD0A077E}" dt="2020-04-23T00:02:32.493" v="0"/>
        <pc:sldMkLst>
          <pc:docMk/>
          <pc:sldMk cId="3392114702" sldId="592"/>
        </pc:sldMkLst>
      </pc:sldChg>
      <pc:sldChg chg="del">
        <pc:chgData name="Tommy Gober" userId="S::tommy.gober@cyber.org::df822f60-4ab3-425c-ad52-a4a61a9d00cb" providerId="AD" clId="Web-{A1F5B01A-606D-CE8C-6525-BC08FD0A077E}" dt="2020-04-23T00:02:38.743" v="2"/>
        <pc:sldMkLst>
          <pc:docMk/>
          <pc:sldMk cId="2522854228" sldId="604"/>
        </pc:sldMkLst>
      </pc:sldChg>
      <pc:sldChg chg="del">
        <pc:chgData name="Tommy Gober" userId="S::tommy.gober@cyber.org::df822f60-4ab3-425c-ad52-a4a61a9d00cb" providerId="AD" clId="Web-{A1F5B01A-606D-CE8C-6525-BC08FD0A077E}" dt="2020-04-23T00:02:33.540" v="1"/>
        <pc:sldMkLst>
          <pc:docMk/>
          <pc:sldMk cId="2270397076" sldId="605"/>
        </pc:sldMkLst>
      </pc:sldChg>
      <pc:sldChg chg="modSp">
        <pc:chgData name="Tommy Gober" userId="S::tommy.gober@cyber.org::df822f60-4ab3-425c-ad52-a4a61a9d00cb" providerId="AD" clId="Web-{A1F5B01A-606D-CE8C-6525-BC08FD0A077E}" dt="2020-04-23T00:03:22.947" v="3" actId="20577"/>
        <pc:sldMkLst>
          <pc:docMk/>
          <pc:sldMk cId="736262509" sldId="608"/>
        </pc:sldMkLst>
        <pc:spChg chg="mod">
          <ac:chgData name="Tommy Gober" userId="S::tommy.gober@cyber.org::df822f60-4ab3-425c-ad52-a4a61a9d00cb" providerId="AD" clId="Web-{A1F5B01A-606D-CE8C-6525-BC08FD0A077E}" dt="2020-04-23T00:03:22.947" v="3" actId="20577"/>
          <ac:spMkLst>
            <pc:docMk/>
            <pc:sldMk cId="736262509" sldId="608"/>
            <ac:spMk id="4" creationId="{8FADC9DD-0646-40E2-AFA0-99AF3373E54F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3:42.228" v="26" actId="20577"/>
        <pc:sldMkLst>
          <pc:docMk/>
          <pc:sldMk cId="41509701" sldId="609"/>
        </pc:sldMkLst>
        <pc:spChg chg="mod">
          <ac:chgData name="Tommy Gober" userId="S::tommy.gober@cyber.org::df822f60-4ab3-425c-ad52-a4a61a9d00cb" providerId="AD" clId="Web-{A1F5B01A-606D-CE8C-6525-BC08FD0A077E}" dt="2020-04-23T00:03:42.228" v="26" actId="20577"/>
          <ac:spMkLst>
            <pc:docMk/>
            <pc:sldMk cId="41509701" sldId="609"/>
            <ac:spMk id="4" creationId="{8FADC9DD-0646-40E2-AFA0-99AF3373E54F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4:42.901" v="42" actId="20577"/>
        <pc:sldMkLst>
          <pc:docMk/>
          <pc:sldMk cId="2762860335" sldId="612"/>
        </pc:sldMkLst>
        <pc:spChg chg="mod">
          <ac:chgData name="Tommy Gober" userId="S::tommy.gober@cyber.org::df822f60-4ab3-425c-ad52-a4a61a9d00cb" providerId="AD" clId="Web-{A1F5B01A-606D-CE8C-6525-BC08FD0A077E}" dt="2020-04-23T00:04:42.901" v="42" actId="20577"/>
          <ac:spMkLst>
            <pc:docMk/>
            <pc:sldMk cId="2762860335" sldId="612"/>
            <ac:spMk id="3" creationId="{99E8EFA7-130A-421E-88D4-231A56CF0844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5:37.573" v="62" actId="1076"/>
        <pc:sldMkLst>
          <pc:docMk/>
          <pc:sldMk cId="417297528" sldId="613"/>
        </pc:sldMkLst>
        <pc:spChg chg="mod">
          <ac:chgData name="Tommy Gober" userId="S::tommy.gober@cyber.org::df822f60-4ab3-425c-ad52-a4a61a9d00cb" providerId="AD" clId="Web-{A1F5B01A-606D-CE8C-6525-BC08FD0A077E}" dt="2020-04-23T00:05:33.636" v="61" actId="14100"/>
          <ac:spMkLst>
            <pc:docMk/>
            <pc:sldMk cId="417297528" sldId="613"/>
            <ac:spMk id="3" creationId="{D2FC76BE-96A9-4756-ADEE-E3DE1562C55A}"/>
          </ac:spMkLst>
        </pc:spChg>
        <pc:picChg chg="mod">
          <ac:chgData name="Tommy Gober" userId="S::tommy.gober@cyber.org::df822f60-4ab3-425c-ad52-a4a61a9d00cb" providerId="AD" clId="Web-{A1F5B01A-606D-CE8C-6525-BC08FD0A077E}" dt="2020-04-23T00:05:37.573" v="62" actId="1076"/>
          <ac:picMkLst>
            <pc:docMk/>
            <pc:sldMk cId="417297528" sldId="613"/>
            <ac:picMk id="5" creationId="{0D2706DF-F87F-4288-8319-BD8DF994B9B9}"/>
          </ac:picMkLst>
        </pc:picChg>
      </pc:sldChg>
      <pc:sldChg chg="modSp">
        <pc:chgData name="Tommy Gober" userId="S::tommy.gober@cyber.org::df822f60-4ab3-425c-ad52-a4a61a9d00cb" providerId="AD" clId="Web-{A1F5B01A-606D-CE8C-6525-BC08FD0A077E}" dt="2020-04-23T00:05:54.292" v="67" actId="20577"/>
        <pc:sldMkLst>
          <pc:docMk/>
          <pc:sldMk cId="1667897309" sldId="614"/>
        </pc:sldMkLst>
        <pc:spChg chg="mod">
          <ac:chgData name="Tommy Gober" userId="S::tommy.gober@cyber.org::df822f60-4ab3-425c-ad52-a4a61a9d00cb" providerId="AD" clId="Web-{A1F5B01A-606D-CE8C-6525-BC08FD0A077E}" dt="2020-04-23T00:05:54.292" v="67" actId="20577"/>
          <ac:spMkLst>
            <pc:docMk/>
            <pc:sldMk cId="1667897309" sldId="614"/>
            <ac:spMk id="3" creationId="{D2FC76BE-96A9-4756-ADEE-E3DE1562C55A}"/>
          </ac:spMkLst>
        </pc:spChg>
      </pc:sldChg>
      <pc:sldChg chg="modSp new">
        <pc:chgData name="Tommy Gober" userId="S::tommy.gober@cyber.org::df822f60-4ab3-425c-ad52-a4a61a9d00cb" providerId="AD" clId="Web-{A1F5B01A-606D-CE8C-6525-BC08FD0A077E}" dt="2020-04-23T00:08:04.887" v="219" actId="20577"/>
        <pc:sldMkLst>
          <pc:docMk/>
          <pc:sldMk cId="1899879818" sldId="618"/>
        </pc:sldMkLst>
        <pc:spChg chg="mod">
          <ac:chgData name="Tommy Gober" userId="S::tommy.gober@cyber.org::df822f60-4ab3-425c-ad52-a4a61a9d00cb" providerId="AD" clId="Web-{A1F5B01A-606D-CE8C-6525-BC08FD0A077E}" dt="2020-04-23T00:06:17.402" v="75" actId="20577"/>
          <ac:spMkLst>
            <pc:docMk/>
            <pc:sldMk cId="1899879818" sldId="618"/>
            <ac:spMk id="2" creationId="{D2D7FC3E-82E2-47C6-B421-49C2818120B3}"/>
          </ac:spMkLst>
        </pc:spChg>
        <pc:spChg chg="mod">
          <ac:chgData name="Tommy Gober" userId="S::tommy.gober@cyber.org::df822f60-4ab3-425c-ad52-a4a61a9d00cb" providerId="AD" clId="Web-{A1F5B01A-606D-CE8C-6525-BC08FD0A077E}" dt="2020-04-23T00:08:04.887" v="219" actId="20577"/>
          <ac:spMkLst>
            <pc:docMk/>
            <pc:sldMk cId="1899879818" sldId="618"/>
            <ac:spMk id="3" creationId="{6AA32340-D95A-4D1A-B1D8-CF6E55D9E451}"/>
          </ac:spMkLst>
        </pc:spChg>
      </pc:sldChg>
    </pc:docChg>
  </pc:docChgLst>
  <pc:docChgLst>
    <pc:chgData name="Guest User" userId="S::urn:spo:anon#4947f7c8f8a2f5ea1e6b27041e871717dab273fe5bf265885555f7d303866833::" providerId="AD" clId="Web-{DEE3D29D-D075-5FB4-62D0-0C878E75521F}"/>
    <pc:docChg chg="modSld">
      <pc:chgData name="Guest User" userId="S::urn:spo:anon#4947f7c8f8a2f5ea1e6b27041e871717dab273fe5bf265885555f7d303866833::" providerId="AD" clId="Web-{DEE3D29D-D075-5FB4-62D0-0C878E75521F}" dt="2020-03-19T19:23:30.048" v="158" actId="20577"/>
      <pc:docMkLst>
        <pc:docMk/>
      </pc:docMkLst>
      <pc:sldChg chg="modSp">
        <pc:chgData name="Guest User" userId="S::urn:spo:anon#4947f7c8f8a2f5ea1e6b27041e871717dab273fe5bf265885555f7d303866833::" providerId="AD" clId="Web-{DEE3D29D-D075-5FB4-62D0-0C878E75521F}" dt="2020-03-19T19:19:18.671" v="7" actId="14100"/>
        <pc:sldMkLst>
          <pc:docMk/>
          <pc:sldMk cId="0" sldId="256"/>
        </pc:sldMkLst>
        <pc:spChg chg="mod">
          <ac:chgData name="Guest User" userId="S::urn:spo:anon#4947f7c8f8a2f5ea1e6b27041e871717dab273fe5bf265885555f7d303866833::" providerId="AD" clId="Web-{DEE3D29D-D075-5FB4-62D0-0C878E75521F}" dt="2020-03-19T19:19:18.671" v="7" actId="14100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31.781" v="53" actId="14100"/>
        <pc:sldMkLst>
          <pc:docMk/>
          <pc:sldMk cId="3392114702" sldId="592"/>
        </pc:sldMkLst>
        <pc:spChg chg="mod">
          <ac:chgData name="Guest User" userId="S::urn:spo:anon#4947f7c8f8a2f5ea1e6b27041e871717dab273fe5bf265885555f7d303866833::" providerId="AD" clId="Web-{DEE3D29D-D075-5FB4-62D0-0C878E75521F}" dt="2020-03-19T19:20:31.781" v="53" actId="14100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54.609" v="66" actId="20577"/>
        <pc:sldMkLst>
          <pc:docMk/>
          <pc:sldMk cId="186350803" sldId="593"/>
        </pc:sldMkLst>
        <pc:spChg chg="mod">
          <ac:chgData name="Guest User" userId="S::urn:spo:anon#4947f7c8f8a2f5ea1e6b27041e871717dab273fe5bf265885555f7d303866833::" providerId="AD" clId="Web-{DEE3D29D-D075-5FB4-62D0-0C878E75521F}" dt="2020-03-19T19:20:54.609" v="66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1:57.266" v="89" actId="20577"/>
        <pc:sldMkLst>
          <pc:docMk/>
          <pc:sldMk cId="3576579015" sldId="594"/>
        </pc:sldMkLst>
        <pc:spChg chg="mod">
          <ac:chgData name="Guest User" userId="S::urn:spo:anon#4947f7c8f8a2f5ea1e6b27041e871717dab273fe5bf265885555f7d303866833::" providerId="AD" clId="Web-{DEE3D29D-D075-5FB4-62D0-0C878E75521F}" dt="2020-03-19T19:20:57.594" v="6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4947f7c8f8a2f5ea1e6b27041e871717dab273fe5bf265885555f7d303866833::" providerId="AD" clId="Web-{DEE3D29D-D075-5FB4-62D0-0C878E75521F}" dt="2020-03-19T19:21:57.266" v="89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2:58.798" v="125" actId="20577"/>
        <pc:sldMkLst>
          <pc:docMk/>
          <pc:sldMk cId="2184503986" sldId="595"/>
        </pc:sldMkLst>
        <pc:spChg chg="mod">
          <ac:chgData name="Guest User" userId="S::urn:spo:anon#4947f7c8f8a2f5ea1e6b27041e871717dab273fe5bf265885555f7d303866833::" providerId="AD" clId="Web-{DEE3D29D-D075-5FB4-62D0-0C878E75521F}" dt="2020-03-19T19:22:58.798" v="125" actId="20577"/>
          <ac:spMkLst>
            <pc:docMk/>
            <pc:sldMk cId="2184503986" sldId="595"/>
            <ac:spMk id="3" creationId="{E4DD9BDA-76BD-42BF-8240-DFE65A9F6B08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3:30.048" v="157" actId="20577"/>
        <pc:sldMkLst>
          <pc:docMk/>
          <pc:sldMk cId="2712760629" sldId="596"/>
        </pc:sldMkLst>
        <pc:spChg chg="mod">
          <ac:chgData name="Guest User" userId="S::urn:spo:anon#4947f7c8f8a2f5ea1e6b27041e871717dab273fe5bf265885555f7d303866833::" providerId="AD" clId="Web-{DEE3D29D-D075-5FB4-62D0-0C878E75521F}" dt="2020-03-19T19:23:30.048" v="157" actId="20577"/>
          <ac:spMkLst>
            <pc:docMk/>
            <pc:sldMk cId="2712760629" sldId="596"/>
            <ac:spMk id="3" creationId="{0D1F7CAF-BE37-4BB6-80FC-BE4FE2BCBF8F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S::joe.macadam@cyber.org::bdcfcd3f-81bf-4584-8271-fe9093ebec4c" providerId="AD" clId="Web-{0850F597-2121-DA44-88C4-CCA9868DF6EC}"/>
    <pc:docChg chg="modSld">
      <pc:chgData name="Joseph MacAdam" userId="S::joe.macadam@cyber.org::bdcfcd3f-81bf-4584-8271-fe9093ebec4c" providerId="AD" clId="Web-{0850F597-2121-DA44-88C4-CCA9868DF6EC}" dt="2020-04-22T18:30:18.205" v="7" actId="20577"/>
      <pc:docMkLst>
        <pc:docMk/>
      </pc:docMkLst>
      <pc:sldChg chg="modSp">
        <pc:chgData name="Joseph MacAdam" userId="S::joe.macadam@cyber.org::bdcfcd3f-81bf-4584-8271-fe9093ebec4c" providerId="AD" clId="Web-{0850F597-2121-DA44-88C4-CCA9868DF6EC}" dt="2020-04-22T18:30:07.533" v="2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0850F597-2121-DA44-88C4-CCA9868DF6EC}" dt="2020-04-22T18:30:07.533" v="2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0850F597-2121-DA44-88C4-CCA9868DF6EC}" dt="2020-04-22T18:30:17.299" v="5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0850F597-2121-DA44-88C4-CCA9868DF6EC}" dt="2020-04-22T18:30:17.299" v="5" actId="20577"/>
          <ac:spMkLst>
            <pc:docMk/>
            <pc:sldMk cId="34493695" sldId="588"/>
            <ac:spMk id="2" creationId="{A64FEC5D-874C-4E49-A174-F0DBE89B4A78}"/>
          </ac:spMkLst>
        </pc:spChg>
      </pc:sldChg>
    </pc:docChg>
  </pc:docChgLst>
  <pc:docChgLst>
    <pc:chgData name="Tommy Gober" userId="S::tommy.gober@cyber.org::df822f60-4ab3-425c-ad52-a4a61a9d00cb" providerId="AD" clId="Web-{31814E0F-8E17-8EBA-5380-E189334B369C}"/>
    <pc:docChg chg="addSld modSld">
      <pc:chgData name="Tommy Gober" userId="S::tommy.gober@cyber.org::df822f60-4ab3-425c-ad52-a4a61a9d00cb" providerId="AD" clId="Web-{31814E0F-8E17-8EBA-5380-E189334B369C}" dt="2020-04-23T00:26:56.256" v="889" actId="20577"/>
      <pc:docMkLst>
        <pc:docMk/>
      </pc:docMkLst>
      <pc:sldChg chg="modSp">
        <pc:chgData name="Tommy Gober" userId="S::tommy.gober@cyber.org::df822f60-4ab3-425c-ad52-a4a61a9d00cb" providerId="AD" clId="Web-{31814E0F-8E17-8EBA-5380-E189334B369C}" dt="2020-04-23T00:24:43.086" v="546" actId="20577"/>
        <pc:sldMkLst>
          <pc:docMk/>
          <pc:sldMk cId="1508330306" sldId="617"/>
        </pc:sldMkLst>
        <pc:spChg chg="mod">
          <ac:chgData name="Tommy Gober" userId="S::tommy.gober@cyber.org::df822f60-4ab3-425c-ad52-a4a61a9d00cb" providerId="AD" clId="Web-{31814E0F-8E17-8EBA-5380-E189334B369C}" dt="2020-04-23T00:24:43.086" v="546" actId="20577"/>
          <ac:spMkLst>
            <pc:docMk/>
            <pc:sldMk cId="1508330306" sldId="617"/>
            <ac:spMk id="3" creationId="{ABAF0B44-C18B-445A-8396-BE4EE41DCA16}"/>
          </ac:spMkLst>
        </pc:spChg>
      </pc:sldChg>
      <pc:sldChg chg="addSp modSp">
        <pc:chgData name="Tommy Gober" userId="S::tommy.gober@cyber.org::df822f60-4ab3-425c-ad52-a4a61a9d00cb" providerId="AD" clId="Web-{31814E0F-8E17-8EBA-5380-E189334B369C}" dt="2020-04-23T00:11:30.485" v="9" actId="14100"/>
        <pc:sldMkLst>
          <pc:docMk/>
          <pc:sldMk cId="1899879818" sldId="618"/>
        </pc:sldMkLst>
        <pc:picChg chg="add mod modCrop">
          <ac:chgData name="Tommy Gober" userId="S::tommy.gober@cyber.org::df822f60-4ab3-425c-ad52-a4a61a9d00cb" providerId="AD" clId="Web-{31814E0F-8E17-8EBA-5380-E189334B369C}" dt="2020-04-23T00:11:30.485" v="9" actId="14100"/>
          <ac:picMkLst>
            <pc:docMk/>
            <pc:sldMk cId="1899879818" sldId="618"/>
            <ac:picMk id="4" creationId="{38AC707E-5DE7-4E18-93A7-BCF7F9444078}"/>
          </ac:picMkLst>
        </pc:picChg>
      </pc:sldChg>
      <pc:sldChg chg="addSp delSp modSp new">
        <pc:chgData name="Tommy Gober" userId="S::tommy.gober@cyber.org::df822f60-4ab3-425c-ad52-a4a61a9d00cb" providerId="AD" clId="Web-{31814E0F-8E17-8EBA-5380-E189334B369C}" dt="2020-04-23T00:23:36.930" v="545" actId="1076"/>
        <pc:sldMkLst>
          <pc:docMk/>
          <pc:sldMk cId="4054175501" sldId="619"/>
        </pc:sldMkLst>
        <pc:spChg chg="mod">
          <ac:chgData name="Tommy Gober" userId="S::tommy.gober@cyber.org::df822f60-4ab3-425c-ad52-a4a61a9d00cb" providerId="AD" clId="Web-{31814E0F-8E17-8EBA-5380-E189334B369C}" dt="2020-04-23T00:17:33.059" v="19" actId="20577"/>
          <ac:spMkLst>
            <pc:docMk/>
            <pc:sldMk cId="4054175501" sldId="619"/>
            <ac:spMk id="2" creationId="{4E75C3F6-EB55-4343-929E-68B27201587D}"/>
          </ac:spMkLst>
        </pc:spChg>
        <pc:spChg chg="mod">
          <ac:chgData name="Tommy Gober" userId="S::tommy.gober@cyber.org::df822f60-4ab3-425c-ad52-a4a61a9d00cb" providerId="AD" clId="Web-{31814E0F-8E17-8EBA-5380-E189334B369C}" dt="2020-04-23T00:23:30.102" v="543" actId="20577"/>
          <ac:spMkLst>
            <pc:docMk/>
            <pc:sldMk cId="4054175501" sldId="619"/>
            <ac:spMk id="3" creationId="{B137900A-FDFD-49D4-9E53-50D85EB96716}"/>
          </ac:spMkLst>
        </pc:spChg>
        <pc:picChg chg="add del mod">
          <ac:chgData name="Tommy Gober" userId="S::tommy.gober@cyber.org::df822f60-4ab3-425c-ad52-a4a61a9d00cb" providerId="AD" clId="Web-{31814E0F-8E17-8EBA-5380-E189334B369C}" dt="2020-04-23T00:19:22.808" v="336"/>
          <ac:picMkLst>
            <pc:docMk/>
            <pc:sldMk cId="4054175501" sldId="619"/>
            <ac:picMk id="4" creationId="{A41D65F6-E210-4A49-9B13-700EAE290F3A}"/>
          </ac:picMkLst>
        </pc:picChg>
        <pc:picChg chg="add del mod">
          <ac:chgData name="Tommy Gober" userId="S::tommy.gober@cyber.org::df822f60-4ab3-425c-ad52-a4a61a9d00cb" providerId="AD" clId="Web-{31814E0F-8E17-8EBA-5380-E189334B369C}" dt="2020-04-23T00:20:37.354" v="469"/>
          <ac:picMkLst>
            <pc:docMk/>
            <pc:sldMk cId="4054175501" sldId="619"/>
            <ac:picMk id="6" creationId="{CB8B9692-C8C0-4E92-A117-C16E8CC9D314}"/>
          </ac:picMkLst>
        </pc:picChg>
        <pc:picChg chg="add mod modCrop">
          <ac:chgData name="Tommy Gober" userId="S::tommy.gober@cyber.org::df822f60-4ab3-425c-ad52-a4a61a9d00cb" providerId="AD" clId="Web-{31814E0F-8E17-8EBA-5380-E189334B369C}" dt="2020-04-23T00:23:36.930" v="545" actId="1076"/>
          <ac:picMkLst>
            <pc:docMk/>
            <pc:sldMk cId="4054175501" sldId="619"/>
            <ac:picMk id="8" creationId="{C33AB5AA-D5E2-44CB-BE6C-008B719AD83E}"/>
          </ac:picMkLst>
        </pc:picChg>
      </pc:sldChg>
      <pc:sldChg chg="modSp new">
        <pc:chgData name="Tommy Gober" userId="S::tommy.gober@cyber.org::df822f60-4ab3-425c-ad52-a4a61a9d00cb" providerId="AD" clId="Web-{31814E0F-8E17-8EBA-5380-E189334B369C}" dt="2020-04-23T00:26:37.256" v="887" actId="205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31814E0F-8E17-8EBA-5380-E189334B369C}" dt="2020-04-23T00:24:51.054" v="560" actId="20577"/>
          <ac:spMkLst>
            <pc:docMk/>
            <pc:sldMk cId="2809466169" sldId="620"/>
            <ac:spMk id="2" creationId="{CDB101E5-60C1-4017-B666-390565F67236}"/>
          </ac:spMkLst>
        </pc:spChg>
        <pc:spChg chg="mod">
          <ac:chgData name="Tommy Gober" userId="S::tommy.gober@cyber.org::df822f60-4ab3-425c-ad52-a4a61a9d00cb" providerId="AD" clId="Web-{31814E0F-8E17-8EBA-5380-E189334B369C}" dt="2020-04-23T00:26:37.256" v="887" actId="20577"/>
          <ac:spMkLst>
            <pc:docMk/>
            <pc:sldMk cId="2809466169" sldId="620"/>
            <ac:spMk id="3" creationId="{6DD1C482-F012-42E8-B8D9-7F1E233AB8B1}"/>
          </ac:spMkLst>
        </pc:spChg>
      </pc:sldChg>
    </pc:docChg>
  </pc:docChgLst>
  <pc:docChgLst>
    <pc:chgData name="Joseph MacAdam" userId="bdcfcd3f-81bf-4584-8271-fe9093ebec4c" providerId="ADAL" clId="{7566AB89-051A-4F08-A0B3-93A6A4B9D649}"/>
    <pc:docChg chg="undo redo custSel addSld delSld modSld sldOrd">
      <pc:chgData name="Joseph MacAdam" userId="bdcfcd3f-81bf-4584-8271-fe9093ebec4c" providerId="ADAL" clId="{7566AB89-051A-4F08-A0B3-93A6A4B9D649}" dt="2020-04-24T20:27:03.754" v="10867" actId="20577"/>
      <pc:docMkLst>
        <pc:docMk/>
      </pc:docMkLst>
      <pc:sldChg chg="addSp delSp modSp">
        <pc:chgData name="Joseph MacAdam" userId="bdcfcd3f-81bf-4584-8271-fe9093ebec4c" providerId="ADAL" clId="{7566AB89-051A-4F08-A0B3-93A6A4B9D649}" dt="2020-04-22T19:29:40.898" v="1168" actId="478"/>
        <pc:sldMkLst>
          <pc:docMk/>
          <pc:sldMk cId="0" sldId="256"/>
        </pc:sldMkLst>
        <pc:spChg chg="add del mod">
          <ac:chgData name="Joseph MacAdam" userId="bdcfcd3f-81bf-4584-8271-fe9093ebec4c" providerId="ADAL" clId="{7566AB89-051A-4F08-A0B3-93A6A4B9D649}" dt="2020-04-22T19:29:40.898" v="1168" actId="478"/>
          <ac:spMkLst>
            <pc:docMk/>
            <pc:sldMk cId="0" sldId="256"/>
            <ac:spMk id="3" creationId="{72F4E6B6-EE2F-41DE-B729-CD92551DDF21}"/>
          </ac:spMkLst>
        </pc:spChg>
        <pc:spChg chg="del">
          <ac:chgData name="Joseph MacAdam" userId="bdcfcd3f-81bf-4584-8271-fe9093ebec4c" providerId="ADAL" clId="{7566AB89-051A-4F08-A0B3-93A6A4B9D649}" dt="2020-04-22T19:29:38.899" v="1167" actId="478"/>
          <ac:spMkLst>
            <pc:docMk/>
            <pc:sldMk cId="0" sldId="256"/>
            <ac:spMk id="131" creationId="{00000000-0000-0000-0000-000000000000}"/>
          </ac:spMkLst>
        </pc:spChg>
      </pc:sldChg>
      <pc:sldChg chg="modSp add del">
        <pc:chgData name="Joseph MacAdam" userId="bdcfcd3f-81bf-4584-8271-fe9093ebec4c" providerId="ADAL" clId="{7566AB89-051A-4F08-A0B3-93A6A4B9D649}" dt="2020-04-23T15:14:04.873" v="10635" actId="108"/>
        <pc:sldMkLst>
          <pc:docMk/>
          <pc:sldMk cId="3231559785" sldId="366"/>
        </pc:sldMkLst>
        <pc:picChg chg="mod">
          <ac:chgData name="Joseph MacAdam" userId="bdcfcd3f-81bf-4584-8271-fe9093ebec4c" providerId="ADAL" clId="{7566AB89-051A-4F08-A0B3-93A6A4B9D649}" dt="2020-04-23T15:14:04.873" v="10635" actId="108"/>
          <ac:picMkLst>
            <pc:docMk/>
            <pc:sldMk cId="3231559785" sldId="366"/>
            <ac:picMk id="4" creationId="{CDB9EA9E-28AF-44CE-8411-0D44CDD1ABE5}"/>
          </ac:picMkLst>
        </pc:picChg>
      </pc:sldChg>
      <pc:sldChg chg="modSp add">
        <pc:chgData name="Joseph MacAdam" userId="bdcfcd3f-81bf-4584-8271-fe9093ebec4c" providerId="ADAL" clId="{7566AB89-051A-4F08-A0B3-93A6A4B9D649}" dt="2020-04-22T18:58:51.611" v="50"/>
        <pc:sldMkLst>
          <pc:docMk/>
          <pc:sldMk cId="2968569773" sldId="367"/>
        </pc:sldMkLst>
        <pc:picChg chg="mod">
          <ac:chgData name="Joseph MacAdam" userId="bdcfcd3f-81bf-4584-8271-fe9093ebec4c" providerId="ADAL" clId="{7566AB89-051A-4F08-A0B3-93A6A4B9D649}" dt="2020-04-22T18:58:51.611" v="50"/>
          <ac:picMkLst>
            <pc:docMk/>
            <pc:sldMk cId="2968569773" sldId="367"/>
            <ac:picMk id="2050" creationId="{00000000-0000-0000-0000-000000000000}"/>
          </ac:picMkLst>
        </pc:picChg>
      </pc:sldChg>
      <pc:sldChg chg="modSp add">
        <pc:chgData name="Joseph MacAdam" userId="bdcfcd3f-81bf-4584-8271-fe9093ebec4c" providerId="ADAL" clId="{7566AB89-051A-4F08-A0B3-93A6A4B9D649}" dt="2020-04-22T18:59:05.700" v="56" actId="1076"/>
        <pc:sldMkLst>
          <pc:docMk/>
          <pc:sldMk cId="558963477" sldId="376"/>
        </pc:sldMkLst>
        <pc:spChg chg="mod">
          <ac:chgData name="Joseph MacAdam" userId="bdcfcd3f-81bf-4584-8271-fe9093ebec4c" providerId="ADAL" clId="{7566AB89-051A-4F08-A0B3-93A6A4B9D649}" dt="2020-04-22T18:59:00.063" v="52" actId="1076"/>
          <ac:spMkLst>
            <pc:docMk/>
            <pc:sldMk cId="558963477" sldId="376"/>
            <ac:spMk id="5" creationId="{AF8F9243-C8A3-4A33-B046-32F0E3E64B29}"/>
          </ac:spMkLst>
        </pc:spChg>
        <pc:picChg chg="mod">
          <ac:chgData name="Joseph MacAdam" userId="bdcfcd3f-81bf-4584-8271-fe9093ebec4c" providerId="ADAL" clId="{7566AB89-051A-4F08-A0B3-93A6A4B9D649}" dt="2020-04-22T18:59:05.700" v="56" actId="1076"/>
          <ac:picMkLst>
            <pc:docMk/>
            <pc:sldMk cId="558963477" sldId="376"/>
            <ac:picMk id="16386" creationId="{6463B6CB-0D36-432E-8125-1A8F56365BDB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4T20:25:17.538" v="10830" actId="20577"/>
        <pc:sldMkLst>
          <pc:docMk/>
          <pc:sldMk cId="1866052771" sldId="377"/>
        </pc:sldMkLst>
        <pc:spChg chg="add mod ord">
          <ac:chgData name="Joseph MacAdam" userId="bdcfcd3f-81bf-4584-8271-fe9093ebec4c" providerId="ADAL" clId="{7566AB89-051A-4F08-A0B3-93A6A4B9D649}" dt="2020-04-24T20:25:17.538" v="10830" actId="20577"/>
          <ac:spMkLst>
            <pc:docMk/>
            <pc:sldMk cId="1866052771" sldId="377"/>
            <ac:spMk id="2" creationId="{B23F0787-953A-44F5-AD95-1AD5ECB5339E}"/>
          </ac:spMkLst>
        </pc:spChg>
        <pc:spChg chg="del">
          <ac:chgData name="Joseph MacAdam" userId="bdcfcd3f-81bf-4584-8271-fe9093ebec4c" providerId="ADAL" clId="{7566AB89-051A-4F08-A0B3-93A6A4B9D649}" dt="2020-04-22T19:12:41.811" v="238" actId="478"/>
          <ac:spMkLst>
            <pc:docMk/>
            <pc:sldMk cId="1866052771" sldId="377"/>
            <ac:spMk id="4" creationId="{B9C34370-1288-4EA1-921A-71B1115B33D2}"/>
          </ac:spMkLst>
        </pc:spChg>
        <pc:spChg chg="del">
          <ac:chgData name="Joseph MacAdam" userId="bdcfcd3f-81bf-4584-8271-fe9093ebec4c" providerId="ADAL" clId="{7566AB89-051A-4F08-A0B3-93A6A4B9D649}" dt="2020-04-22T19:12:41.811" v="238" actId="478"/>
          <ac:spMkLst>
            <pc:docMk/>
            <pc:sldMk cId="1866052771" sldId="377"/>
            <ac:spMk id="5" creationId="{8C2331BC-5D74-4E13-BD95-9BE2861C0135}"/>
          </ac:spMkLst>
        </pc:spChg>
        <pc:spChg chg="del">
          <ac:chgData name="Joseph MacAdam" userId="bdcfcd3f-81bf-4584-8271-fe9093ebec4c" providerId="ADAL" clId="{7566AB89-051A-4F08-A0B3-93A6A4B9D649}" dt="2020-04-22T19:12:06.475" v="193" actId="478"/>
          <ac:spMkLst>
            <pc:docMk/>
            <pc:sldMk cId="1866052771" sldId="377"/>
            <ac:spMk id="6" creationId="{8571201C-9C50-4A1D-833C-1869B49012CF}"/>
          </ac:spMkLst>
        </pc:spChg>
        <pc:spChg chg="del mod">
          <ac:chgData name="Joseph MacAdam" userId="bdcfcd3f-81bf-4584-8271-fe9093ebec4c" providerId="ADAL" clId="{7566AB89-051A-4F08-A0B3-93A6A4B9D649}" dt="2020-04-22T19:12:19.596" v="207" actId="478"/>
          <ac:spMkLst>
            <pc:docMk/>
            <pc:sldMk cId="1866052771" sldId="377"/>
            <ac:spMk id="7" creationId="{33F940A4-9DD6-40A8-9721-D025D1E22535}"/>
          </ac:spMkLst>
        </pc:spChg>
        <pc:spChg chg="del mod">
          <ac:chgData name="Joseph MacAdam" userId="bdcfcd3f-81bf-4584-8271-fe9093ebec4c" providerId="ADAL" clId="{7566AB89-051A-4F08-A0B3-93A6A4B9D649}" dt="2020-04-22T19:11:50.003" v="187" actId="478"/>
          <ac:spMkLst>
            <pc:docMk/>
            <pc:sldMk cId="1866052771" sldId="377"/>
            <ac:spMk id="8" creationId="{C63FE46B-E034-4CA3-81A4-1EB0CBF12999}"/>
          </ac:spMkLst>
        </pc:spChg>
        <pc:spChg chg="del mod">
          <ac:chgData name="Joseph MacAdam" userId="bdcfcd3f-81bf-4584-8271-fe9093ebec4c" providerId="ADAL" clId="{7566AB89-051A-4F08-A0B3-93A6A4B9D649}" dt="2020-04-22T19:12:21.099" v="208" actId="478"/>
          <ac:spMkLst>
            <pc:docMk/>
            <pc:sldMk cId="1866052771" sldId="377"/>
            <ac:spMk id="10" creationId="{CEA761C7-8C41-40A5-B97E-B6CA700EC507}"/>
          </ac:spMkLst>
        </pc:spChg>
        <pc:spChg chg="del">
          <ac:chgData name="Joseph MacAdam" userId="bdcfcd3f-81bf-4584-8271-fe9093ebec4c" providerId="ADAL" clId="{7566AB89-051A-4F08-A0B3-93A6A4B9D649}" dt="2020-04-22T19:12:05.860" v="192" actId="478"/>
          <ac:spMkLst>
            <pc:docMk/>
            <pc:sldMk cId="1866052771" sldId="377"/>
            <ac:spMk id="11" creationId="{BF980999-6DB6-4D28-96EC-15543E0932B6}"/>
          </ac:spMkLst>
        </pc:spChg>
        <pc:spChg chg="del mod">
          <ac:chgData name="Joseph MacAdam" userId="bdcfcd3f-81bf-4584-8271-fe9093ebec4c" providerId="ADAL" clId="{7566AB89-051A-4F08-A0B3-93A6A4B9D649}" dt="2020-04-22T19:12:01.572" v="190" actId="478"/>
          <ac:spMkLst>
            <pc:docMk/>
            <pc:sldMk cId="1866052771" sldId="377"/>
            <ac:spMk id="12" creationId="{0FA2C58A-38F3-4007-A32B-6DE735364781}"/>
          </ac:spMkLst>
        </pc:spChg>
        <pc:spChg chg="mod">
          <ac:chgData name="Joseph MacAdam" userId="bdcfcd3f-81bf-4584-8271-fe9093ebec4c" providerId="ADAL" clId="{7566AB89-051A-4F08-A0B3-93A6A4B9D649}" dt="2020-04-22T19:13:35.812" v="267" actId="1076"/>
          <ac:spMkLst>
            <pc:docMk/>
            <pc:sldMk cId="1866052771" sldId="377"/>
            <ac:spMk id="14" creationId="{90DD837E-3B39-4688-B0FA-5D2F6450462B}"/>
          </ac:spMkLst>
        </pc:spChg>
        <pc:spChg chg="add del">
          <ac:chgData name="Joseph MacAdam" userId="bdcfcd3f-81bf-4584-8271-fe9093ebec4c" providerId="ADAL" clId="{7566AB89-051A-4F08-A0B3-93A6A4B9D649}" dt="2020-04-24T20:16:00.210" v="10650" actId="478"/>
          <ac:spMkLst>
            <pc:docMk/>
            <pc:sldMk cId="1866052771" sldId="377"/>
            <ac:spMk id="16" creationId="{9ED2EDDE-38F6-4534-B87A-A8E45D010ADD}"/>
          </ac:spMkLst>
        </pc:spChg>
        <pc:spChg chg="del mod">
          <ac:chgData name="Joseph MacAdam" userId="bdcfcd3f-81bf-4584-8271-fe9093ebec4c" providerId="ADAL" clId="{7566AB89-051A-4F08-A0B3-93A6A4B9D649}" dt="2020-04-24T20:15:59.514" v="10649" actId="478"/>
          <ac:spMkLst>
            <pc:docMk/>
            <pc:sldMk cId="1866052771" sldId="377"/>
            <ac:spMk id="17" creationId="{10946DC0-EF34-4381-A3DD-8EA0A1121A40}"/>
          </ac:spMkLst>
        </pc:spChg>
        <pc:spChg chg="del">
          <ac:chgData name="Joseph MacAdam" userId="bdcfcd3f-81bf-4584-8271-fe9093ebec4c" providerId="ADAL" clId="{7566AB89-051A-4F08-A0B3-93A6A4B9D649}" dt="2020-04-24T20:16:01.753" v="10651" actId="478"/>
          <ac:spMkLst>
            <pc:docMk/>
            <pc:sldMk cId="1866052771" sldId="377"/>
            <ac:spMk id="18" creationId="{7E88E22D-F4D7-4AAB-AD8D-A7AD0432BF63}"/>
          </ac:spMkLst>
        </pc:spChg>
        <pc:spChg chg="add mod">
          <ac:chgData name="Joseph MacAdam" userId="bdcfcd3f-81bf-4584-8271-fe9093ebec4c" providerId="ADAL" clId="{7566AB89-051A-4F08-A0B3-93A6A4B9D649}" dt="2020-04-22T19:12:47.308" v="240" actId="14100"/>
          <ac:spMkLst>
            <pc:docMk/>
            <pc:sldMk cId="1866052771" sldId="377"/>
            <ac:spMk id="20" creationId="{4FA52235-522F-47BB-BFEB-D765D67F33BB}"/>
          </ac:spMkLst>
        </pc:spChg>
        <pc:spChg chg="add mod">
          <ac:chgData name="Joseph MacAdam" userId="bdcfcd3f-81bf-4584-8271-fe9093ebec4c" providerId="ADAL" clId="{7566AB89-051A-4F08-A0B3-93A6A4B9D649}" dt="2020-04-22T19:12:29.220" v="227" actId="14100"/>
          <ac:spMkLst>
            <pc:docMk/>
            <pc:sldMk cId="1866052771" sldId="377"/>
            <ac:spMk id="22" creationId="{72CABC9B-8A53-4343-A595-B09CC513DDFB}"/>
          </ac:spMkLst>
        </pc:spChg>
        <pc:spChg chg="add mod">
          <ac:chgData name="Joseph MacAdam" userId="bdcfcd3f-81bf-4584-8271-fe9093ebec4c" providerId="ADAL" clId="{7566AB89-051A-4F08-A0B3-93A6A4B9D649}" dt="2020-04-22T19:12:13.468" v="205" actId="20577"/>
          <ac:spMkLst>
            <pc:docMk/>
            <pc:sldMk cId="1866052771" sldId="377"/>
            <ac:spMk id="24" creationId="{1C1791F1-269C-465F-BCF6-9FE360BD1FB5}"/>
          </ac:spMkLst>
        </pc:spChg>
        <pc:spChg chg="add del mod">
          <ac:chgData name="Joseph MacAdam" userId="bdcfcd3f-81bf-4584-8271-fe9093ebec4c" providerId="ADAL" clId="{7566AB89-051A-4F08-A0B3-93A6A4B9D649}" dt="2020-04-24T20:24:18.074" v="10818" actId="478"/>
          <ac:spMkLst>
            <pc:docMk/>
            <pc:sldMk cId="1866052771" sldId="377"/>
            <ac:spMk id="26" creationId="{8526E38C-CBB2-491B-98E8-5DA139BCAE65}"/>
          </ac:spMkLst>
        </pc:spChg>
        <pc:picChg chg="add del mod">
          <ac:chgData name="Joseph MacAdam" userId="bdcfcd3f-81bf-4584-8271-fe9093ebec4c" providerId="ADAL" clId="{7566AB89-051A-4F08-A0B3-93A6A4B9D649}" dt="2020-04-24T20:22:18.921" v="10811" actId="478"/>
          <ac:picMkLst>
            <pc:docMk/>
            <pc:sldMk cId="1866052771" sldId="377"/>
            <ac:picMk id="27" creationId="{4CE4F5C2-CA7E-41BA-BEF1-FF6AB952246F}"/>
          </ac:picMkLst>
        </pc:picChg>
        <pc:cxnChg chg="add mod">
          <ac:chgData name="Joseph MacAdam" userId="bdcfcd3f-81bf-4584-8271-fe9093ebec4c" providerId="ADAL" clId="{7566AB89-051A-4F08-A0B3-93A6A4B9D649}" dt="2020-04-24T20:21:06.864" v="10806" actId="14100"/>
          <ac:cxnSpMkLst>
            <pc:docMk/>
            <pc:sldMk cId="1866052771" sldId="377"/>
            <ac:cxnSpMk id="19" creationId="{8DC60164-2AEC-4BCE-9747-955E1FA511B5}"/>
          </ac:cxnSpMkLst>
        </pc:cxnChg>
        <pc:cxnChg chg="add mod">
          <ac:chgData name="Joseph MacAdam" userId="bdcfcd3f-81bf-4584-8271-fe9093ebec4c" providerId="ADAL" clId="{7566AB89-051A-4F08-A0B3-93A6A4B9D649}" dt="2020-04-24T20:21:14.281" v="10809" actId="14100"/>
          <ac:cxnSpMkLst>
            <pc:docMk/>
            <pc:sldMk cId="1866052771" sldId="377"/>
            <ac:cxnSpMk id="21" creationId="{668ACFE8-0E30-4AE2-A585-69F0AC631442}"/>
          </ac:cxnSpMkLst>
        </pc:cxnChg>
        <pc:cxnChg chg="add mod">
          <ac:chgData name="Joseph MacAdam" userId="bdcfcd3f-81bf-4584-8271-fe9093ebec4c" providerId="ADAL" clId="{7566AB89-051A-4F08-A0B3-93A6A4B9D649}" dt="2020-04-24T20:21:10.864" v="10808" actId="14100"/>
          <ac:cxnSpMkLst>
            <pc:docMk/>
            <pc:sldMk cId="1866052771" sldId="377"/>
            <ac:cxnSpMk id="23" creationId="{D12BAA21-8811-4635-8EB9-E765D9E52503}"/>
          </ac:cxnSpMkLst>
        </pc:cxnChg>
        <pc:cxnChg chg="add del mod">
          <ac:chgData name="Joseph MacAdam" userId="bdcfcd3f-81bf-4584-8271-fe9093ebec4c" providerId="ADAL" clId="{7566AB89-051A-4F08-A0B3-93A6A4B9D649}" dt="2020-04-24T20:24:19.058" v="10819" actId="478"/>
          <ac:cxnSpMkLst>
            <pc:docMk/>
            <pc:sldMk cId="1866052771" sldId="377"/>
            <ac:cxnSpMk id="25" creationId="{EA1F27C4-53C9-4A7A-B8C1-3E811AA86B6C}"/>
          </ac:cxnSpMkLst>
        </pc:cxnChg>
        <pc:cxnChg chg="add mod">
          <ac:chgData name="Joseph MacAdam" userId="bdcfcd3f-81bf-4584-8271-fe9093ebec4c" providerId="ADAL" clId="{7566AB89-051A-4F08-A0B3-93A6A4B9D649}" dt="2020-04-22T19:13:39.571" v="269" actId="14100"/>
          <ac:cxnSpMkLst>
            <pc:docMk/>
            <pc:sldMk cId="1866052771" sldId="377"/>
            <ac:cxnSpMk id="32" creationId="{B8D1A060-FF7C-4F9F-87DF-2E02C4A7A297}"/>
          </ac:cxnSpMkLst>
        </pc:cxnChg>
      </pc:sldChg>
      <pc:sldChg chg="addSp delSp modSp add del">
        <pc:chgData name="Joseph MacAdam" userId="bdcfcd3f-81bf-4584-8271-fe9093ebec4c" providerId="ADAL" clId="{7566AB89-051A-4F08-A0B3-93A6A4B9D649}" dt="2020-04-24T20:25:13.103" v="10828" actId="20577"/>
        <pc:sldMkLst>
          <pc:docMk/>
          <pc:sldMk cId="3564612721" sldId="378"/>
        </pc:sldMkLst>
        <pc:spChg chg="mod">
          <ac:chgData name="Joseph MacAdam" userId="bdcfcd3f-81bf-4584-8271-fe9093ebec4c" providerId="ADAL" clId="{7566AB89-051A-4F08-A0B3-93A6A4B9D649}" dt="2020-04-24T20:18:29.706" v="10730" actId="20577"/>
          <ac:spMkLst>
            <pc:docMk/>
            <pc:sldMk cId="3564612721" sldId="378"/>
            <ac:spMk id="8" creationId="{4520C28F-89E7-4E0C-9232-7CDA1315A4BA}"/>
          </ac:spMkLst>
        </pc:spChg>
        <pc:spChg chg="del mod">
          <ac:chgData name="Joseph MacAdam" userId="bdcfcd3f-81bf-4584-8271-fe9093ebec4c" providerId="ADAL" clId="{7566AB89-051A-4F08-A0B3-93A6A4B9D649}" dt="2020-04-22T18:57:49.437" v="43" actId="478"/>
          <ac:spMkLst>
            <pc:docMk/>
            <pc:sldMk cId="3564612721" sldId="378"/>
            <ac:spMk id="9" creationId="{14A57084-5AAE-4163-B116-8030B2890F65}"/>
          </ac:spMkLst>
        </pc:spChg>
        <pc:spChg chg="add mod">
          <ac:chgData name="Joseph MacAdam" userId="bdcfcd3f-81bf-4584-8271-fe9093ebec4c" providerId="ADAL" clId="{7566AB89-051A-4F08-A0B3-93A6A4B9D649}" dt="2020-04-22T18:59:50.420" v="85" actId="207"/>
          <ac:spMkLst>
            <pc:docMk/>
            <pc:sldMk cId="3564612721" sldId="378"/>
            <ac:spMk id="10" creationId="{B6872154-AC8F-4699-9EC8-D3C261910337}"/>
          </ac:spMkLst>
        </pc:spChg>
        <pc:spChg chg="add mod">
          <ac:chgData name="Joseph MacAdam" userId="bdcfcd3f-81bf-4584-8271-fe9093ebec4c" providerId="ADAL" clId="{7566AB89-051A-4F08-A0B3-93A6A4B9D649}" dt="2020-04-22T19:01:13.461" v="136" actId="20577"/>
          <ac:spMkLst>
            <pc:docMk/>
            <pc:sldMk cId="3564612721" sldId="378"/>
            <ac:spMk id="12" creationId="{EEBF1C03-64CA-454F-8775-8D08E80091D4}"/>
          </ac:spMkLst>
        </pc:spChg>
        <pc:spChg chg="add del mod">
          <ac:chgData name="Joseph MacAdam" userId="bdcfcd3f-81bf-4584-8271-fe9093ebec4c" providerId="ADAL" clId="{7566AB89-051A-4F08-A0B3-93A6A4B9D649}" dt="2020-04-22T19:00:46.829" v="124" actId="478"/>
          <ac:spMkLst>
            <pc:docMk/>
            <pc:sldMk cId="3564612721" sldId="378"/>
            <ac:spMk id="14" creationId="{4F2D2E92-F26A-4A39-9AFF-B6E0A6FE43D9}"/>
          </ac:spMkLst>
        </pc:spChg>
        <pc:spChg chg="add mod">
          <ac:chgData name="Joseph MacAdam" userId="bdcfcd3f-81bf-4584-8271-fe9093ebec4c" providerId="ADAL" clId="{7566AB89-051A-4F08-A0B3-93A6A4B9D649}" dt="2020-04-23T00:55:59.377" v="5360" actId="571"/>
          <ac:spMkLst>
            <pc:docMk/>
            <pc:sldMk cId="3564612721" sldId="378"/>
            <ac:spMk id="17" creationId="{52B93D3D-2C08-4C29-B871-9524470ECFBB}"/>
          </ac:spMkLst>
        </pc:spChg>
        <pc:spChg chg="add mod">
          <ac:chgData name="Joseph MacAdam" userId="bdcfcd3f-81bf-4584-8271-fe9093ebec4c" providerId="ADAL" clId="{7566AB89-051A-4F08-A0B3-93A6A4B9D649}" dt="2020-04-22T19:02:55.101" v="173" actId="20577"/>
          <ac:spMkLst>
            <pc:docMk/>
            <pc:sldMk cId="3564612721" sldId="378"/>
            <ac:spMk id="19" creationId="{8209AC35-3D66-47A6-9306-9A3ECE78624E}"/>
          </ac:spMkLst>
        </pc:spChg>
        <pc:spChg chg="add mod">
          <ac:chgData name="Joseph MacAdam" userId="bdcfcd3f-81bf-4584-8271-fe9093ebec4c" providerId="ADAL" clId="{7566AB89-051A-4F08-A0B3-93A6A4B9D649}" dt="2020-04-23T00:55:59.377" v="5360" actId="571"/>
          <ac:spMkLst>
            <pc:docMk/>
            <pc:sldMk cId="3564612721" sldId="378"/>
            <ac:spMk id="24" creationId="{B1EFBF84-9828-4869-8E96-F1CC2B2EB694}"/>
          </ac:spMkLst>
        </pc:spChg>
        <pc:spChg chg="add mod">
          <ac:chgData name="Joseph MacAdam" userId="bdcfcd3f-81bf-4584-8271-fe9093ebec4c" providerId="ADAL" clId="{7566AB89-051A-4F08-A0B3-93A6A4B9D649}" dt="2020-04-24T20:25:13.103" v="10828" actId="20577"/>
          <ac:spMkLst>
            <pc:docMk/>
            <pc:sldMk cId="3564612721" sldId="378"/>
            <ac:spMk id="25" creationId="{E0CAD92A-93BC-4B46-B1BF-DE982B1F6307}"/>
          </ac:spMkLst>
        </pc:spChg>
        <pc:picChg chg="add del mod">
          <ac:chgData name="Joseph MacAdam" userId="bdcfcd3f-81bf-4584-8271-fe9093ebec4c" providerId="ADAL" clId="{7566AB89-051A-4F08-A0B3-93A6A4B9D649}" dt="2020-04-22T18:58:25.764" v="47" actId="478"/>
          <ac:picMkLst>
            <pc:docMk/>
            <pc:sldMk cId="3564612721" sldId="378"/>
            <ac:picMk id="2" creationId="{3818AE89-D558-4E4B-AD6C-D80EFE73BC07}"/>
          </ac:picMkLst>
        </pc:picChg>
        <pc:picChg chg="add del mod">
          <ac:chgData name="Joseph MacAdam" userId="bdcfcd3f-81bf-4584-8271-fe9093ebec4c" providerId="ADAL" clId="{7566AB89-051A-4F08-A0B3-93A6A4B9D649}" dt="2020-04-24T20:24:25.569" v="10820" actId="478"/>
          <ac:picMkLst>
            <pc:docMk/>
            <pc:sldMk cId="3564612721" sldId="378"/>
            <ac:picMk id="3" creationId="{5EC5FDC1-BED1-42BE-896B-2890F476A696}"/>
          </ac:picMkLst>
        </pc:picChg>
        <pc:picChg chg="add mod">
          <ac:chgData name="Joseph MacAdam" userId="bdcfcd3f-81bf-4584-8271-fe9093ebec4c" providerId="ADAL" clId="{7566AB89-051A-4F08-A0B3-93A6A4B9D649}" dt="2020-04-24T20:18:12.738" v="10662" actId="1076"/>
          <ac:picMkLst>
            <pc:docMk/>
            <pc:sldMk cId="3564612721" sldId="378"/>
            <ac:picMk id="4" creationId="{F4A960FE-CA95-486C-AC79-82249BDF4E93}"/>
          </ac:picMkLst>
        </pc:picChg>
        <pc:cxnChg chg="add mod">
          <ac:chgData name="Joseph MacAdam" userId="bdcfcd3f-81bf-4584-8271-fe9093ebec4c" providerId="ADAL" clId="{7566AB89-051A-4F08-A0B3-93A6A4B9D649}" dt="2020-04-22T19:01:57.309" v="160" actId="14100"/>
          <ac:cxnSpMkLst>
            <pc:docMk/>
            <pc:sldMk cId="3564612721" sldId="378"/>
            <ac:cxnSpMk id="6" creationId="{B78FF3A3-4A94-4F28-A289-DEEE74EDBF02}"/>
          </ac:cxnSpMkLst>
        </pc:cxnChg>
        <pc:cxnChg chg="add mod">
          <ac:chgData name="Joseph MacAdam" userId="bdcfcd3f-81bf-4584-8271-fe9093ebec4c" providerId="ADAL" clId="{7566AB89-051A-4F08-A0B3-93A6A4B9D649}" dt="2020-04-22T19:01:54.324" v="159" actId="14100"/>
          <ac:cxnSpMkLst>
            <pc:docMk/>
            <pc:sldMk cId="3564612721" sldId="378"/>
            <ac:cxnSpMk id="11" creationId="{5A25D2D9-48A2-4F55-A5EE-E735F5D52FC1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15" creationId="{13107F6F-E37A-4597-A933-4F24B9648D0B}"/>
          </ac:cxnSpMkLst>
        </pc:cxnChg>
        <pc:cxnChg chg="add mod">
          <ac:chgData name="Joseph MacAdam" userId="bdcfcd3f-81bf-4584-8271-fe9093ebec4c" providerId="ADAL" clId="{7566AB89-051A-4F08-A0B3-93A6A4B9D649}" dt="2020-04-22T19:01:01.211" v="126" actId="692"/>
          <ac:cxnSpMkLst>
            <pc:docMk/>
            <pc:sldMk cId="3564612721" sldId="378"/>
            <ac:cxnSpMk id="16" creationId="{E81F51E9-99D7-4F3F-8596-06373F5F5254}"/>
          </ac:cxnSpMkLst>
        </pc:cxnChg>
        <pc:cxnChg chg="add mod">
          <ac:chgData name="Joseph MacAdam" userId="bdcfcd3f-81bf-4584-8271-fe9093ebec4c" providerId="ADAL" clId="{7566AB89-051A-4F08-A0B3-93A6A4B9D649}" dt="2020-04-22T19:01:30.412" v="148" actId="14100"/>
          <ac:cxnSpMkLst>
            <pc:docMk/>
            <pc:sldMk cId="3564612721" sldId="378"/>
            <ac:cxnSpMk id="18" creationId="{543E415E-9D90-4343-A71A-743FF6A5927B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20" creationId="{01510736-A14A-4EF8-BEB7-BCF426792767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21" creationId="{7F7399FF-8317-4E4B-93BE-E45CA17F76C6}"/>
          </ac:cxnSpMkLst>
        </pc:cxnChg>
        <pc:cxnChg chg="add mod">
          <ac:chgData name="Joseph MacAdam" userId="bdcfcd3f-81bf-4584-8271-fe9093ebec4c" providerId="ADAL" clId="{7566AB89-051A-4F08-A0B3-93A6A4B9D649}" dt="2020-04-22T19:01:50.180" v="158" actId="14100"/>
          <ac:cxnSpMkLst>
            <pc:docMk/>
            <pc:sldMk cId="3564612721" sldId="378"/>
            <ac:cxnSpMk id="22" creationId="{3DDEDA07-2085-4880-B472-C83280F33D19}"/>
          </ac:cxnSpMkLst>
        </pc:cxnChg>
        <pc:cxnChg chg="add mod">
          <ac:chgData name="Joseph MacAdam" userId="bdcfcd3f-81bf-4584-8271-fe9093ebec4c" providerId="ADAL" clId="{7566AB89-051A-4F08-A0B3-93A6A4B9D649}" dt="2020-04-22T19:01:46.812" v="157" actId="14100"/>
          <ac:cxnSpMkLst>
            <pc:docMk/>
            <pc:sldMk cId="3564612721" sldId="378"/>
            <ac:cxnSpMk id="23" creationId="{5797DBAA-9248-44C8-81D1-B8DDA89A539A}"/>
          </ac:cxnSpMkLst>
        </pc:cxnChg>
      </pc:sldChg>
      <pc:sldChg chg="delSp add modAnim">
        <pc:chgData name="Joseph MacAdam" userId="bdcfcd3f-81bf-4584-8271-fe9093ebec4c" providerId="ADAL" clId="{7566AB89-051A-4F08-A0B3-93A6A4B9D649}" dt="2020-04-22T18:38:29.691" v="8" actId="478"/>
        <pc:sldMkLst>
          <pc:docMk/>
          <pc:sldMk cId="3570276126" sldId="381"/>
        </pc:sldMkLst>
        <pc:picChg chg="del">
          <ac:chgData name="Joseph MacAdam" userId="bdcfcd3f-81bf-4584-8271-fe9093ebec4c" providerId="ADAL" clId="{7566AB89-051A-4F08-A0B3-93A6A4B9D649}" dt="2020-04-22T18:38:29.691" v="8" actId="478"/>
          <ac:picMkLst>
            <pc:docMk/>
            <pc:sldMk cId="3570276126" sldId="381"/>
            <ac:picMk id="6" creationId="{B410391F-A834-4ADD-A0B3-D69F5BA0C21C}"/>
          </ac:picMkLst>
        </pc:picChg>
      </pc:sldChg>
      <pc:sldChg chg="modSp add">
        <pc:chgData name="Joseph MacAdam" userId="bdcfcd3f-81bf-4584-8271-fe9093ebec4c" providerId="ADAL" clId="{7566AB89-051A-4F08-A0B3-93A6A4B9D649}" dt="2020-04-22T18:37:55.700" v="4" actId="27636"/>
        <pc:sldMkLst>
          <pc:docMk/>
          <pc:sldMk cId="349013987" sldId="399"/>
        </pc:sldMkLst>
        <pc:spChg chg="mod">
          <ac:chgData name="Joseph MacAdam" userId="bdcfcd3f-81bf-4584-8271-fe9093ebec4c" providerId="ADAL" clId="{7566AB89-051A-4F08-A0B3-93A6A4B9D649}" dt="2020-04-22T18:37:55.700" v="4" actId="27636"/>
          <ac:spMkLst>
            <pc:docMk/>
            <pc:sldMk cId="349013987" sldId="399"/>
            <ac:spMk id="3" creationId="{00000000-0000-0000-0000-000000000000}"/>
          </ac:spMkLst>
        </pc:spChg>
      </pc:sldChg>
      <pc:sldChg chg="modSp">
        <pc:chgData name="Joseph MacAdam" userId="bdcfcd3f-81bf-4584-8271-fe9093ebec4c" providerId="ADAL" clId="{7566AB89-051A-4F08-A0B3-93A6A4B9D649}" dt="2020-04-23T14:29:45.269" v="10595" actId="20577"/>
        <pc:sldMkLst>
          <pc:docMk/>
          <pc:sldMk cId="34493695" sldId="588"/>
        </pc:sldMkLst>
        <pc:spChg chg="mod">
          <ac:chgData name="Joseph MacAdam" userId="bdcfcd3f-81bf-4584-8271-fe9093ebec4c" providerId="ADAL" clId="{7566AB89-051A-4F08-A0B3-93A6A4B9D649}" dt="2020-04-23T14:29:45.269" v="10595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7566AB89-051A-4F08-A0B3-93A6A4B9D649}" dt="2020-04-23T15:12:44.922" v="10632" actId="20577"/>
        <pc:sldMkLst>
          <pc:docMk/>
          <pc:sldMk cId="186350803" sldId="593"/>
        </pc:sldMkLst>
        <pc:spChg chg="mod">
          <ac:chgData name="Joseph MacAdam" userId="bdcfcd3f-81bf-4584-8271-fe9093ebec4c" providerId="ADAL" clId="{7566AB89-051A-4F08-A0B3-93A6A4B9D649}" dt="2020-04-23T15:12:44.922" v="1063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addSp delSp modSp">
        <pc:chgData name="Joseph MacAdam" userId="bdcfcd3f-81bf-4584-8271-fe9093ebec4c" providerId="ADAL" clId="{7566AB89-051A-4F08-A0B3-93A6A4B9D649}" dt="2020-04-22T19:24:42.483" v="1116" actId="108"/>
        <pc:sldMkLst>
          <pc:docMk/>
          <pc:sldMk cId="3576579015" sldId="594"/>
        </pc:sldMkLst>
        <pc:spChg chg="mod">
          <ac:chgData name="Joseph MacAdam" userId="bdcfcd3f-81bf-4584-8271-fe9093ebec4c" providerId="ADAL" clId="{7566AB89-051A-4F08-A0B3-93A6A4B9D649}" dt="2020-04-22T19:14:54.004" v="350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7566AB89-051A-4F08-A0B3-93A6A4B9D649}" dt="2020-04-22T19:21:59.068" v="1105" actId="5793"/>
          <ac:spMkLst>
            <pc:docMk/>
            <pc:sldMk cId="3576579015" sldId="594"/>
            <ac:spMk id="3" creationId="{5E2D4D37-B430-4CF2-B9E8-21045B8A2442}"/>
          </ac:spMkLst>
        </pc:spChg>
        <pc:picChg chg="add del mod">
          <ac:chgData name="Joseph MacAdam" userId="bdcfcd3f-81bf-4584-8271-fe9093ebec4c" providerId="ADAL" clId="{7566AB89-051A-4F08-A0B3-93A6A4B9D649}" dt="2020-04-22T19:23:20.963" v="1112" actId="478"/>
          <ac:picMkLst>
            <pc:docMk/>
            <pc:sldMk cId="3576579015" sldId="594"/>
            <ac:picMk id="5" creationId="{EFE6BC6A-A220-4DEF-A7B9-346AEB3654FF}"/>
          </ac:picMkLst>
        </pc:picChg>
        <pc:picChg chg="add mod">
          <ac:chgData name="Joseph MacAdam" userId="bdcfcd3f-81bf-4584-8271-fe9093ebec4c" providerId="ADAL" clId="{7566AB89-051A-4F08-A0B3-93A6A4B9D649}" dt="2020-04-22T19:24:42.483" v="1116" actId="108"/>
          <ac:picMkLst>
            <pc:docMk/>
            <pc:sldMk cId="3576579015" sldId="594"/>
            <ac:picMk id="6" creationId="{9282D0A6-A458-47DE-8B08-A04A0843B896}"/>
          </ac:picMkLst>
        </pc:picChg>
        <pc:cxnChg chg="add del">
          <ac:chgData name="Joseph MacAdam" userId="bdcfcd3f-81bf-4584-8271-fe9093ebec4c" providerId="ADAL" clId="{7566AB89-051A-4F08-A0B3-93A6A4B9D649}" dt="2020-04-22T19:19:24.980" v="831"/>
          <ac:cxnSpMkLst>
            <pc:docMk/>
            <pc:sldMk cId="3576579015" sldId="594"/>
            <ac:cxnSpMk id="4" creationId="{1CA872CC-D10A-444B-A083-156C9F1FBBF2}"/>
          </ac:cxnSpMkLst>
        </pc:cxnChg>
      </pc:sldChg>
      <pc:sldChg chg="addSp delSp modSp">
        <pc:chgData name="Joseph MacAdam" userId="bdcfcd3f-81bf-4584-8271-fe9093ebec4c" providerId="ADAL" clId="{7566AB89-051A-4F08-A0B3-93A6A4B9D649}" dt="2020-04-22T19:38:36.731" v="1630" actId="27636"/>
        <pc:sldMkLst>
          <pc:docMk/>
          <pc:sldMk cId="2184503986" sldId="595"/>
        </pc:sldMkLst>
        <pc:spChg chg="mod">
          <ac:chgData name="Joseph MacAdam" userId="bdcfcd3f-81bf-4584-8271-fe9093ebec4c" providerId="ADAL" clId="{7566AB89-051A-4F08-A0B3-93A6A4B9D649}" dt="2020-04-22T19:24:58.011" v="1164" actId="20577"/>
          <ac:spMkLst>
            <pc:docMk/>
            <pc:sldMk cId="2184503986" sldId="595"/>
            <ac:spMk id="2" creationId="{E2A57048-E4C4-49C7-B74E-E36F8E429293}"/>
          </ac:spMkLst>
        </pc:spChg>
        <pc:spChg chg="del">
          <ac:chgData name="Joseph MacAdam" userId="bdcfcd3f-81bf-4584-8271-fe9093ebec4c" providerId="ADAL" clId="{7566AB89-051A-4F08-A0B3-93A6A4B9D649}" dt="2020-04-22T19:25:18.482" v="1166" actId="478"/>
          <ac:spMkLst>
            <pc:docMk/>
            <pc:sldMk cId="2184503986" sldId="595"/>
            <ac:spMk id="3" creationId="{E4DD9BDA-76BD-42BF-8240-DFE65A9F6B08}"/>
          </ac:spMkLst>
        </pc:spChg>
        <pc:spChg chg="add mod">
          <ac:chgData name="Joseph MacAdam" userId="bdcfcd3f-81bf-4584-8271-fe9093ebec4c" providerId="ADAL" clId="{7566AB89-051A-4F08-A0B3-93A6A4B9D649}" dt="2020-04-22T19:38:36.731" v="1630" actId="27636"/>
          <ac:spMkLst>
            <pc:docMk/>
            <pc:sldMk cId="2184503986" sldId="595"/>
            <ac:spMk id="4" creationId="{8FADC9DD-0646-40E2-AFA0-99AF3373E54F}"/>
          </ac:spMkLst>
        </pc:spChg>
        <pc:picChg chg="add mod">
          <ac:chgData name="Joseph MacAdam" userId="bdcfcd3f-81bf-4584-8271-fe9093ebec4c" providerId="ADAL" clId="{7566AB89-051A-4F08-A0B3-93A6A4B9D649}" dt="2020-04-22T19:37:04.265" v="1529" actId="108"/>
          <ac:picMkLst>
            <pc:docMk/>
            <pc:sldMk cId="2184503986" sldId="595"/>
            <ac:picMk id="3" creationId="{96E20169-E97A-4994-9E2D-FE5FD2BF1811}"/>
          </ac:picMkLst>
        </pc:picChg>
        <pc:picChg chg="add del mod">
          <ac:chgData name="Joseph MacAdam" userId="bdcfcd3f-81bf-4584-8271-fe9093ebec4c" providerId="ADAL" clId="{7566AB89-051A-4F08-A0B3-93A6A4B9D649}" dt="2020-04-22T19:36:50.913" v="1523" actId="478"/>
          <ac:picMkLst>
            <pc:docMk/>
            <pc:sldMk cId="2184503986" sldId="595"/>
            <ac:picMk id="5" creationId="{050A214D-9CCB-4C89-8B3F-50AB2BECFBED}"/>
          </ac:picMkLst>
        </pc:picChg>
        <pc:picChg chg="add mod">
          <ac:chgData name="Joseph MacAdam" userId="bdcfcd3f-81bf-4584-8271-fe9093ebec4c" providerId="ADAL" clId="{7566AB89-051A-4F08-A0B3-93A6A4B9D649}" dt="2020-04-22T19:37:04.265" v="1529" actId="108"/>
          <ac:picMkLst>
            <pc:docMk/>
            <pc:sldMk cId="2184503986" sldId="595"/>
            <ac:picMk id="6" creationId="{517B821B-2294-4BCC-AA3B-8C6CA6727678}"/>
          </ac:picMkLst>
        </pc:picChg>
        <pc:picChg chg="add mod">
          <ac:chgData name="Joseph MacAdam" userId="bdcfcd3f-81bf-4584-8271-fe9093ebec4c" providerId="ADAL" clId="{7566AB89-051A-4F08-A0B3-93A6A4B9D649}" dt="2020-04-22T19:37:39.986" v="1533" actId="108"/>
          <ac:picMkLst>
            <pc:docMk/>
            <pc:sldMk cId="2184503986" sldId="595"/>
            <ac:picMk id="7" creationId="{B198C850-DDC5-4C49-9826-A14F90A8C6C0}"/>
          </ac:picMkLst>
        </pc:picChg>
      </pc:sldChg>
      <pc:sldChg chg="del">
        <pc:chgData name="Joseph MacAdam" userId="bdcfcd3f-81bf-4584-8271-fe9093ebec4c" providerId="ADAL" clId="{7566AB89-051A-4F08-A0B3-93A6A4B9D649}" dt="2020-04-22T20:22:57.713" v="4964" actId="2696"/>
        <pc:sldMkLst>
          <pc:docMk/>
          <pc:sldMk cId="3844088356" sldId="603"/>
        </pc:sldMkLst>
      </pc:sldChg>
      <pc:sldChg chg="add del">
        <pc:chgData name="Joseph MacAdam" userId="bdcfcd3f-81bf-4584-8271-fe9093ebec4c" providerId="ADAL" clId="{7566AB89-051A-4F08-A0B3-93A6A4B9D649}" dt="2020-04-22T18:38:21.930" v="6" actId="2696"/>
        <pc:sldMkLst>
          <pc:docMk/>
          <pc:sldMk cId="775299154" sldId="606"/>
        </pc:sldMkLst>
      </pc:sldChg>
      <pc:sldChg chg="addSp delSp modSp add modAnim">
        <pc:chgData name="Joseph MacAdam" userId="bdcfcd3f-81bf-4584-8271-fe9093ebec4c" providerId="ADAL" clId="{7566AB89-051A-4F08-A0B3-93A6A4B9D649}" dt="2020-04-22T18:38:57.477" v="19" actId="1076"/>
        <pc:sldMkLst>
          <pc:docMk/>
          <pc:sldMk cId="3444671542" sldId="606"/>
        </pc:sldMkLst>
        <pc:spChg chg="add del mod">
          <ac:chgData name="Joseph MacAdam" userId="bdcfcd3f-81bf-4584-8271-fe9093ebec4c" providerId="ADAL" clId="{7566AB89-051A-4F08-A0B3-93A6A4B9D649}" dt="2020-04-22T18:38:54.973" v="18" actId="478"/>
          <ac:spMkLst>
            <pc:docMk/>
            <pc:sldMk cId="3444671542" sldId="606"/>
            <ac:spMk id="3" creationId="{0D682346-DF91-4C41-866E-EE0F4F6BC606}"/>
          </ac:spMkLst>
        </pc:spChg>
        <pc:spChg chg="del mod">
          <ac:chgData name="Joseph MacAdam" userId="bdcfcd3f-81bf-4584-8271-fe9093ebec4c" providerId="ADAL" clId="{7566AB89-051A-4F08-A0B3-93A6A4B9D649}" dt="2020-04-22T18:38:53.334" v="17" actId="478"/>
          <ac:spMkLst>
            <pc:docMk/>
            <pc:sldMk cId="3444671542" sldId="606"/>
            <ac:spMk id="5" creationId="{2284832E-A0B1-40B4-A605-0D28B0319B63}"/>
          </ac:spMkLst>
        </pc:spChg>
        <pc:picChg chg="add del mod">
          <ac:chgData name="Joseph MacAdam" userId="bdcfcd3f-81bf-4584-8271-fe9093ebec4c" providerId="ADAL" clId="{7566AB89-051A-4F08-A0B3-93A6A4B9D649}" dt="2020-04-22T18:38:57.477" v="19" actId="1076"/>
          <ac:picMkLst>
            <pc:docMk/>
            <pc:sldMk cId="3444671542" sldId="606"/>
            <ac:picMk id="6" creationId="{B410391F-A834-4ADD-A0B3-D69F5BA0C21C}"/>
          </ac:picMkLst>
        </pc:picChg>
        <pc:picChg chg="del">
          <ac:chgData name="Joseph MacAdam" userId="bdcfcd3f-81bf-4584-8271-fe9093ebec4c" providerId="ADAL" clId="{7566AB89-051A-4F08-A0B3-93A6A4B9D649}" dt="2020-04-22T18:38:44.652" v="12" actId="478"/>
          <ac:picMkLst>
            <pc:docMk/>
            <pc:sldMk cId="3444671542" sldId="606"/>
            <ac:picMk id="18434" creationId="{A9C25683-5C7C-471F-ADC5-94CB74895EC5}"/>
          </ac:picMkLst>
        </pc:picChg>
      </pc:sldChg>
      <pc:sldChg chg="add del">
        <pc:chgData name="Joseph MacAdam" userId="bdcfcd3f-81bf-4584-8271-fe9093ebec4c" providerId="ADAL" clId="{7566AB89-051A-4F08-A0B3-93A6A4B9D649}" dt="2020-04-22T19:30:01.789" v="1170" actId="2696"/>
        <pc:sldMkLst>
          <pc:docMk/>
          <pc:sldMk cId="724647086" sldId="607"/>
        </pc:sldMkLst>
      </pc:sldChg>
      <pc:sldChg chg="addSp delSp modSp add modAnim">
        <pc:chgData name="Joseph MacAdam" userId="bdcfcd3f-81bf-4584-8271-fe9093ebec4c" providerId="ADAL" clId="{7566AB89-051A-4F08-A0B3-93A6A4B9D649}" dt="2020-04-22T19:54:59.439" v="2571"/>
        <pc:sldMkLst>
          <pc:docMk/>
          <pc:sldMk cId="2351760845" sldId="607"/>
        </pc:sldMkLst>
        <pc:spChg chg="mod">
          <ac:chgData name="Joseph MacAdam" userId="bdcfcd3f-81bf-4584-8271-fe9093ebec4c" providerId="ADAL" clId="{7566AB89-051A-4F08-A0B3-93A6A4B9D649}" dt="2020-04-22T19:38:49.089" v="1668" actId="20577"/>
          <ac:spMkLst>
            <pc:docMk/>
            <pc:sldMk cId="2351760845" sldId="607"/>
            <ac:spMk id="2" creationId="{2365B68C-4186-4598-85EE-23FAB07784C5}"/>
          </ac:spMkLst>
        </pc:spChg>
        <pc:spChg chg="mod">
          <ac:chgData name="Joseph MacAdam" userId="bdcfcd3f-81bf-4584-8271-fe9093ebec4c" providerId="ADAL" clId="{7566AB89-051A-4F08-A0B3-93A6A4B9D649}" dt="2020-04-22T19:51:16.305" v="2518" actId="20577"/>
          <ac:spMkLst>
            <pc:docMk/>
            <pc:sldMk cId="2351760845" sldId="607"/>
            <ac:spMk id="3" creationId="{5EF970FE-8583-46E2-AA70-D9EBD64EB02D}"/>
          </ac:spMkLst>
        </pc:spChg>
        <pc:spChg chg="add del mod">
          <ac:chgData name="Joseph MacAdam" userId="bdcfcd3f-81bf-4584-8271-fe9093ebec4c" providerId="ADAL" clId="{7566AB89-051A-4F08-A0B3-93A6A4B9D649}" dt="2020-04-22T19:52:31.968" v="2551" actId="478"/>
          <ac:spMkLst>
            <pc:docMk/>
            <pc:sldMk cId="2351760845" sldId="607"/>
            <ac:spMk id="4" creationId="{FAE36BAB-B8A9-49D8-867F-78212C6D1C6C}"/>
          </ac:spMkLst>
        </pc:spChg>
        <pc:spChg chg="add del mod">
          <ac:chgData name="Joseph MacAdam" userId="bdcfcd3f-81bf-4584-8271-fe9093ebec4c" providerId="ADAL" clId="{7566AB89-051A-4F08-A0B3-93A6A4B9D649}" dt="2020-04-22T19:52:31.543" v="2550" actId="478"/>
          <ac:spMkLst>
            <pc:docMk/>
            <pc:sldMk cId="2351760845" sldId="607"/>
            <ac:spMk id="5" creationId="{C4968A39-1547-448E-93B4-76360C7A3577}"/>
          </ac:spMkLst>
        </pc:spChg>
        <pc:spChg chg="add del mod">
          <ac:chgData name="Joseph MacAdam" userId="bdcfcd3f-81bf-4584-8271-fe9093ebec4c" providerId="ADAL" clId="{7566AB89-051A-4F08-A0B3-93A6A4B9D649}" dt="2020-04-22T19:52:29.992" v="2549" actId="478"/>
          <ac:spMkLst>
            <pc:docMk/>
            <pc:sldMk cId="2351760845" sldId="607"/>
            <ac:spMk id="6" creationId="{4C75FDD0-9E47-47D9-893A-79CDF39B74B4}"/>
          </ac:spMkLst>
        </pc:spChg>
        <pc:spChg chg="add mod">
          <ac:chgData name="Joseph MacAdam" userId="bdcfcd3f-81bf-4584-8271-fe9093ebec4c" providerId="ADAL" clId="{7566AB89-051A-4F08-A0B3-93A6A4B9D649}" dt="2020-04-22T19:52:27.577" v="2548" actId="14100"/>
          <ac:spMkLst>
            <pc:docMk/>
            <pc:sldMk cId="2351760845" sldId="607"/>
            <ac:spMk id="7" creationId="{760C71DF-F3AF-4BE3-84CB-A120DC43D61D}"/>
          </ac:spMkLst>
        </pc:spChg>
        <pc:spChg chg="add mod">
          <ac:chgData name="Joseph MacAdam" userId="bdcfcd3f-81bf-4584-8271-fe9093ebec4c" providerId="ADAL" clId="{7566AB89-051A-4F08-A0B3-93A6A4B9D649}" dt="2020-04-22T19:52:35.351" v="2553" actId="1076"/>
          <ac:spMkLst>
            <pc:docMk/>
            <pc:sldMk cId="2351760845" sldId="607"/>
            <ac:spMk id="8" creationId="{7C32F03D-B92F-4F8B-8013-237BCC526713}"/>
          </ac:spMkLst>
        </pc:spChg>
        <pc:spChg chg="add mod">
          <ac:chgData name="Joseph MacAdam" userId="bdcfcd3f-81bf-4584-8271-fe9093ebec4c" providerId="ADAL" clId="{7566AB89-051A-4F08-A0B3-93A6A4B9D649}" dt="2020-04-22T19:52:39.824" v="2555" actId="1076"/>
          <ac:spMkLst>
            <pc:docMk/>
            <pc:sldMk cId="2351760845" sldId="607"/>
            <ac:spMk id="9" creationId="{92F074BA-9E3E-4B8E-B8A8-84F04F6F7302}"/>
          </ac:spMkLst>
        </pc:spChg>
        <pc:spChg chg="add mod">
          <ac:chgData name="Joseph MacAdam" userId="bdcfcd3f-81bf-4584-8271-fe9093ebec4c" providerId="ADAL" clId="{7566AB89-051A-4F08-A0B3-93A6A4B9D649}" dt="2020-04-22T19:52:42.727" v="2557" actId="1076"/>
          <ac:spMkLst>
            <pc:docMk/>
            <pc:sldMk cId="2351760845" sldId="607"/>
            <ac:spMk id="10" creationId="{2AD9317C-F77C-4FBD-9AA6-CBE79EB113CE}"/>
          </ac:spMkLst>
        </pc:spChg>
        <pc:spChg chg="add mod">
          <ac:chgData name="Joseph MacAdam" userId="bdcfcd3f-81bf-4584-8271-fe9093ebec4c" providerId="ADAL" clId="{7566AB89-051A-4F08-A0B3-93A6A4B9D649}" dt="2020-04-22T19:54:22.163" v="2567" actId="14100"/>
          <ac:spMkLst>
            <pc:docMk/>
            <pc:sldMk cId="2351760845" sldId="607"/>
            <ac:spMk id="12" creationId="{2182220C-0DA9-4A88-BA75-C0580DA9C3EC}"/>
          </ac:spMkLst>
        </pc:spChg>
        <pc:picChg chg="add mod">
          <ac:chgData name="Joseph MacAdam" userId="bdcfcd3f-81bf-4584-8271-fe9093ebec4c" providerId="ADAL" clId="{7566AB89-051A-4F08-A0B3-93A6A4B9D649}" dt="2020-04-22T19:53:52.345" v="2563" actId="108"/>
          <ac:picMkLst>
            <pc:docMk/>
            <pc:sldMk cId="2351760845" sldId="607"/>
            <ac:picMk id="11" creationId="{2680E4D6-8218-4A3D-93B1-0A830F450200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3T00:51:29.341" v="5042" actId="27636"/>
        <pc:sldMkLst>
          <pc:docMk/>
          <pc:sldMk cId="736262509" sldId="608"/>
        </pc:sldMkLst>
        <pc:spChg chg="mod">
          <ac:chgData name="Joseph MacAdam" userId="bdcfcd3f-81bf-4584-8271-fe9093ebec4c" providerId="ADAL" clId="{7566AB89-051A-4F08-A0B3-93A6A4B9D649}" dt="2020-04-23T00:51:29.341" v="5042" actId="27636"/>
          <ac:spMkLst>
            <pc:docMk/>
            <pc:sldMk cId="736262509" sldId="608"/>
            <ac:spMk id="4" creationId="{8FADC9DD-0646-40E2-AFA0-99AF3373E54F}"/>
          </ac:spMkLst>
        </pc:spChg>
        <pc:picChg chg="del">
          <ac:chgData name="Joseph MacAdam" userId="bdcfcd3f-81bf-4584-8271-fe9093ebec4c" providerId="ADAL" clId="{7566AB89-051A-4F08-A0B3-93A6A4B9D649}" dt="2020-04-22T19:42:41.082" v="1680" actId="478"/>
          <ac:picMkLst>
            <pc:docMk/>
            <pc:sldMk cId="736262509" sldId="608"/>
            <ac:picMk id="3" creationId="{96E20169-E97A-4994-9E2D-FE5FD2BF1811}"/>
          </ac:picMkLst>
        </pc:picChg>
        <pc:picChg chg="add mod">
          <ac:chgData name="Joseph MacAdam" userId="bdcfcd3f-81bf-4584-8271-fe9093ebec4c" providerId="ADAL" clId="{7566AB89-051A-4F08-A0B3-93A6A4B9D649}" dt="2020-04-22T19:46:39.880" v="2018" actId="1076"/>
          <ac:picMkLst>
            <pc:docMk/>
            <pc:sldMk cId="736262509" sldId="608"/>
            <ac:picMk id="5" creationId="{6022998D-E3EF-4CEA-BFFC-81C4BEFF032F}"/>
          </ac:picMkLst>
        </pc:picChg>
        <pc:picChg chg="del">
          <ac:chgData name="Joseph MacAdam" userId="bdcfcd3f-81bf-4584-8271-fe9093ebec4c" providerId="ADAL" clId="{7566AB89-051A-4F08-A0B3-93A6A4B9D649}" dt="2020-04-22T19:42:41.560" v="1681" actId="478"/>
          <ac:picMkLst>
            <pc:docMk/>
            <pc:sldMk cId="736262509" sldId="608"/>
            <ac:picMk id="6" creationId="{517B821B-2294-4BCC-AA3B-8C6CA6727678}"/>
          </ac:picMkLst>
        </pc:picChg>
        <pc:picChg chg="del">
          <ac:chgData name="Joseph MacAdam" userId="bdcfcd3f-81bf-4584-8271-fe9093ebec4c" providerId="ADAL" clId="{7566AB89-051A-4F08-A0B3-93A6A4B9D649}" dt="2020-04-22T19:42:41.888" v="1682" actId="478"/>
          <ac:picMkLst>
            <pc:docMk/>
            <pc:sldMk cId="736262509" sldId="608"/>
            <ac:picMk id="7" creationId="{B198C850-DDC5-4C49-9826-A14F90A8C6C0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2T19:48:35.648" v="2271" actId="108"/>
        <pc:sldMkLst>
          <pc:docMk/>
          <pc:sldMk cId="41509701" sldId="609"/>
        </pc:sldMkLst>
        <pc:spChg chg="mod">
          <ac:chgData name="Joseph MacAdam" userId="bdcfcd3f-81bf-4584-8271-fe9093ebec4c" providerId="ADAL" clId="{7566AB89-051A-4F08-A0B3-93A6A4B9D649}" dt="2020-04-22T19:48:04.841" v="2265" actId="20577"/>
          <ac:spMkLst>
            <pc:docMk/>
            <pc:sldMk cId="41509701" sldId="609"/>
            <ac:spMk id="4" creationId="{8FADC9DD-0646-40E2-AFA0-99AF3373E54F}"/>
          </ac:spMkLst>
        </pc:spChg>
        <pc:picChg chg="add mod">
          <ac:chgData name="Joseph MacAdam" userId="bdcfcd3f-81bf-4584-8271-fe9093ebec4c" providerId="ADAL" clId="{7566AB89-051A-4F08-A0B3-93A6A4B9D649}" dt="2020-04-22T19:48:35.648" v="2271" actId="108"/>
          <ac:picMkLst>
            <pc:docMk/>
            <pc:sldMk cId="41509701" sldId="609"/>
            <ac:picMk id="3" creationId="{0C5FAC9C-3CB3-430B-8E9C-36B767F9967E}"/>
          </ac:picMkLst>
        </pc:picChg>
        <pc:picChg chg="del">
          <ac:chgData name="Joseph MacAdam" userId="bdcfcd3f-81bf-4584-8271-fe9093ebec4c" providerId="ADAL" clId="{7566AB89-051A-4F08-A0B3-93A6A4B9D649}" dt="2020-04-22T19:48:29.232" v="2266" actId="478"/>
          <ac:picMkLst>
            <pc:docMk/>
            <pc:sldMk cId="41509701" sldId="609"/>
            <ac:picMk id="5" creationId="{6022998D-E3EF-4CEA-BFFC-81C4BEFF032F}"/>
          </ac:picMkLst>
        </pc:picChg>
      </pc:sldChg>
      <pc:sldChg chg="add del">
        <pc:chgData name="Joseph MacAdam" userId="bdcfcd3f-81bf-4584-8271-fe9093ebec4c" providerId="ADAL" clId="{7566AB89-051A-4F08-A0B3-93A6A4B9D649}" dt="2020-04-22T19:55:49.144" v="2574" actId="2696"/>
        <pc:sldMkLst>
          <pc:docMk/>
          <pc:sldMk cId="388427323" sldId="610"/>
        </pc:sldMkLst>
      </pc:sldChg>
      <pc:sldChg chg="addSp delSp modSp add modAnim">
        <pc:chgData name="Joseph MacAdam" userId="bdcfcd3f-81bf-4584-8271-fe9093ebec4c" providerId="ADAL" clId="{7566AB89-051A-4F08-A0B3-93A6A4B9D649}" dt="2020-04-22T20:03:45.024" v="3259" actId="20577"/>
        <pc:sldMkLst>
          <pc:docMk/>
          <pc:sldMk cId="4147744463" sldId="611"/>
        </pc:sldMkLst>
        <pc:spChg chg="mod ord">
          <ac:chgData name="Joseph MacAdam" userId="bdcfcd3f-81bf-4584-8271-fe9093ebec4c" providerId="ADAL" clId="{7566AB89-051A-4F08-A0B3-93A6A4B9D649}" dt="2020-04-22T20:03:45.024" v="3259" actId="20577"/>
          <ac:spMkLst>
            <pc:docMk/>
            <pc:sldMk cId="4147744463" sldId="611"/>
            <ac:spMk id="3" creationId="{5EF970FE-8583-46E2-AA70-D9EBD64EB02D}"/>
          </ac:spMkLst>
        </pc:spChg>
        <pc:spChg chg="mod">
          <ac:chgData name="Joseph MacAdam" userId="bdcfcd3f-81bf-4584-8271-fe9093ebec4c" providerId="ADAL" clId="{7566AB89-051A-4F08-A0B3-93A6A4B9D649}" dt="2020-04-22T19:58:04.135" v="2798" actId="14100"/>
          <ac:spMkLst>
            <pc:docMk/>
            <pc:sldMk cId="4147744463" sldId="611"/>
            <ac:spMk id="7" creationId="{760C71DF-F3AF-4BE3-84CB-A120DC43D61D}"/>
          </ac:spMkLst>
        </pc:spChg>
        <pc:spChg chg="mod">
          <ac:chgData name="Joseph MacAdam" userId="bdcfcd3f-81bf-4584-8271-fe9093ebec4c" providerId="ADAL" clId="{7566AB89-051A-4F08-A0B3-93A6A4B9D649}" dt="2020-04-22T19:57:30.432" v="2760" actId="1076"/>
          <ac:spMkLst>
            <pc:docMk/>
            <pc:sldMk cId="4147744463" sldId="611"/>
            <ac:spMk id="8" creationId="{7C32F03D-B92F-4F8B-8013-237BCC526713}"/>
          </ac:spMkLst>
        </pc:spChg>
        <pc:spChg chg="mod">
          <ac:chgData name="Joseph MacAdam" userId="bdcfcd3f-81bf-4584-8271-fe9093ebec4c" providerId="ADAL" clId="{7566AB89-051A-4F08-A0B3-93A6A4B9D649}" dt="2020-04-22T19:57:24.272" v="2757" actId="14100"/>
          <ac:spMkLst>
            <pc:docMk/>
            <pc:sldMk cId="4147744463" sldId="611"/>
            <ac:spMk id="9" creationId="{92F074BA-9E3E-4B8E-B8A8-84F04F6F7302}"/>
          </ac:spMkLst>
        </pc:spChg>
        <pc:spChg chg="mod">
          <ac:chgData name="Joseph MacAdam" userId="bdcfcd3f-81bf-4584-8271-fe9093ebec4c" providerId="ADAL" clId="{7566AB89-051A-4F08-A0B3-93A6A4B9D649}" dt="2020-04-22T19:59:25.879" v="2831" actId="1076"/>
          <ac:spMkLst>
            <pc:docMk/>
            <pc:sldMk cId="4147744463" sldId="611"/>
            <ac:spMk id="10" creationId="{2AD9317C-F77C-4FBD-9AA6-CBE79EB113CE}"/>
          </ac:spMkLst>
        </pc:spChg>
        <pc:spChg chg="mod ord">
          <ac:chgData name="Joseph MacAdam" userId="bdcfcd3f-81bf-4584-8271-fe9093ebec4c" providerId="ADAL" clId="{7566AB89-051A-4F08-A0B3-93A6A4B9D649}" dt="2020-04-22T19:59:19.307" v="2830" actId="14100"/>
          <ac:spMkLst>
            <pc:docMk/>
            <pc:sldMk cId="4147744463" sldId="611"/>
            <ac:spMk id="12" creationId="{2182220C-0DA9-4A88-BA75-C0580DA9C3EC}"/>
          </ac:spMkLst>
        </pc:spChg>
        <pc:spChg chg="add mod">
          <ac:chgData name="Joseph MacAdam" userId="bdcfcd3f-81bf-4584-8271-fe9093ebec4c" providerId="ADAL" clId="{7566AB89-051A-4F08-A0B3-93A6A4B9D649}" dt="2020-04-22T19:58:08.719" v="2800" actId="1076"/>
          <ac:spMkLst>
            <pc:docMk/>
            <pc:sldMk cId="4147744463" sldId="611"/>
            <ac:spMk id="13" creationId="{31C91A08-379D-4EFC-BC3A-209D79442C0C}"/>
          </ac:spMkLst>
        </pc:spChg>
        <pc:picChg chg="add mod">
          <ac:chgData name="Joseph MacAdam" userId="bdcfcd3f-81bf-4584-8271-fe9093ebec4c" providerId="ADAL" clId="{7566AB89-051A-4F08-A0B3-93A6A4B9D649}" dt="2020-04-22T19:58:59.738" v="2806" actId="1076"/>
          <ac:picMkLst>
            <pc:docMk/>
            <pc:sldMk cId="4147744463" sldId="611"/>
            <ac:picMk id="4" creationId="{0CA2BDFD-1F9E-4731-AF3B-9BA405FA43C7}"/>
          </ac:picMkLst>
        </pc:picChg>
        <pc:picChg chg="del">
          <ac:chgData name="Joseph MacAdam" userId="bdcfcd3f-81bf-4584-8271-fe9093ebec4c" providerId="ADAL" clId="{7566AB89-051A-4F08-A0B3-93A6A4B9D649}" dt="2020-04-22T19:58:30.175" v="2803" actId="478"/>
          <ac:picMkLst>
            <pc:docMk/>
            <pc:sldMk cId="4147744463" sldId="611"/>
            <ac:picMk id="11" creationId="{2680E4D6-8218-4A3D-93B1-0A830F450200}"/>
          </ac:picMkLst>
        </pc:picChg>
      </pc:sldChg>
      <pc:sldChg chg="modSp add ord">
        <pc:chgData name="Joseph MacAdam" userId="bdcfcd3f-81bf-4584-8271-fe9093ebec4c" providerId="ADAL" clId="{7566AB89-051A-4F08-A0B3-93A6A4B9D649}" dt="2020-04-22T20:10:39.106" v="3687"/>
        <pc:sldMkLst>
          <pc:docMk/>
          <pc:sldMk cId="2762860335" sldId="612"/>
        </pc:sldMkLst>
        <pc:spChg chg="mod">
          <ac:chgData name="Joseph MacAdam" userId="bdcfcd3f-81bf-4584-8271-fe9093ebec4c" providerId="ADAL" clId="{7566AB89-051A-4F08-A0B3-93A6A4B9D649}" dt="2020-04-22T20:00:03.896" v="2883" actId="20577"/>
          <ac:spMkLst>
            <pc:docMk/>
            <pc:sldMk cId="2762860335" sldId="612"/>
            <ac:spMk id="2" creationId="{9BF07478-1702-4B98-992D-86B7EEFAB963}"/>
          </ac:spMkLst>
        </pc:spChg>
        <pc:spChg chg="mod">
          <ac:chgData name="Joseph MacAdam" userId="bdcfcd3f-81bf-4584-8271-fe9093ebec4c" providerId="ADAL" clId="{7566AB89-051A-4F08-A0B3-93A6A4B9D649}" dt="2020-04-22T20:04:00.290" v="3282" actId="20577"/>
          <ac:spMkLst>
            <pc:docMk/>
            <pc:sldMk cId="2762860335" sldId="612"/>
            <ac:spMk id="3" creationId="{99E8EFA7-130A-421E-88D4-231A56CF0844}"/>
          </ac:spMkLst>
        </pc:spChg>
      </pc:sldChg>
      <pc:sldChg chg="addSp modSp add">
        <pc:chgData name="Joseph MacAdam" userId="bdcfcd3f-81bf-4584-8271-fe9093ebec4c" providerId="ADAL" clId="{7566AB89-051A-4F08-A0B3-93A6A4B9D649}" dt="2020-04-22T20:10:22.016" v="3686" actId="20577"/>
        <pc:sldMkLst>
          <pc:docMk/>
          <pc:sldMk cId="417297528" sldId="613"/>
        </pc:sldMkLst>
        <pc:spChg chg="mod">
          <ac:chgData name="Joseph MacAdam" userId="bdcfcd3f-81bf-4584-8271-fe9093ebec4c" providerId="ADAL" clId="{7566AB89-051A-4F08-A0B3-93A6A4B9D649}" dt="2020-04-22T20:10:22.016" v="3686" actId="20577"/>
          <ac:spMkLst>
            <pc:docMk/>
            <pc:sldMk cId="417297528" sldId="613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2T20:08:55.289" v="3652" actId="404"/>
          <ac:spMkLst>
            <pc:docMk/>
            <pc:sldMk cId="417297528" sldId="613"/>
            <ac:spMk id="3" creationId="{D2FC76BE-96A9-4756-ADEE-E3DE1562C55A}"/>
          </ac:spMkLst>
        </pc:spChg>
        <pc:picChg chg="add mod">
          <ac:chgData name="Joseph MacAdam" userId="bdcfcd3f-81bf-4584-8271-fe9093ebec4c" providerId="ADAL" clId="{7566AB89-051A-4F08-A0B3-93A6A4B9D649}" dt="2020-04-22T20:09:56.984" v="3663" actId="108"/>
          <ac:picMkLst>
            <pc:docMk/>
            <pc:sldMk cId="417297528" sldId="613"/>
            <ac:picMk id="4" creationId="{C6BC3257-41B1-48E3-AC18-878C0A8B5C3D}"/>
          </ac:picMkLst>
        </pc:picChg>
        <pc:picChg chg="add mod">
          <ac:chgData name="Joseph MacAdam" userId="bdcfcd3f-81bf-4584-8271-fe9093ebec4c" providerId="ADAL" clId="{7566AB89-051A-4F08-A0B3-93A6A4B9D649}" dt="2020-04-22T20:09:56.984" v="3663" actId="108"/>
          <ac:picMkLst>
            <pc:docMk/>
            <pc:sldMk cId="417297528" sldId="613"/>
            <ac:picMk id="5" creationId="{0D2706DF-F87F-4288-8319-BD8DF994B9B9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2T20:15:40.800" v="3990" actId="108"/>
        <pc:sldMkLst>
          <pc:docMk/>
          <pc:sldMk cId="1667897309" sldId="614"/>
        </pc:sldMkLst>
        <pc:spChg chg="mod">
          <ac:chgData name="Joseph MacAdam" userId="bdcfcd3f-81bf-4584-8271-fe9093ebec4c" providerId="ADAL" clId="{7566AB89-051A-4F08-A0B3-93A6A4B9D649}" dt="2020-04-22T20:13:49.319" v="3980" actId="207"/>
          <ac:spMkLst>
            <pc:docMk/>
            <pc:sldMk cId="1667897309" sldId="614"/>
            <ac:spMk id="3" creationId="{D2FC76BE-96A9-4756-ADEE-E3DE1562C55A}"/>
          </ac:spMkLst>
        </pc:spChg>
        <pc:picChg chg="del">
          <ac:chgData name="Joseph MacAdam" userId="bdcfcd3f-81bf-4584-8271-fe9093ebec4c" providerId="ADAL" clId="{7566AB89-051A-4F08-A0B3-93A6A4B9D649}" dt="2020-04-22T20:10:48.934" v="3690" actId="478"/>
          <ac:picMkLst>
            <pc:docMk/>
            <pc:sldMk cId="1667897309" sldId="614"/>
            <ac:picMk id="4" creationId="{C6BC3257-41B1-48E3-AC18-878C0A8B5C3D}"/>
          </ac:picMkLst>
        </pc:picChg>
        <pc:picChg chg="del">
          <ac:chgData name="Joseph MacAdam" userId="bdcfcd3f-81bf-4584-8271-fe9093ebec4c" providerId="ADAL" clId="{7566AB89-051A-4F08-A0B3-93A6A4B9D649}" dt="2020-04-22T20:10:48.328" v="3689" actId="478"/>
          <ac:picMkLst>
            <pc:docMk/>
            <pc:sldMk cId="1667897309" sldId="614"/>
            <ac:picMk id="5" creationId="{0D2706DF-F87F-4288-8319-BD8DF994B9B9}"/>
          </ac:picMkLst>
        </pc:picChg>
        <pc:picChg chg="add del">
          <ac:chgData name="Joseph MacAdam" userId="bdcfcd3f-81bf-4584-8271-fe9093ebec4c" providerId="ADAL" clId="{7566AB89-051A-4F08-A0B3-93A6A4B9D649}" dt="2020-04-22T20:11:58.175" v="3820" actId="478"/>
          <ac:picMkLst>
            <pc:docMk/>
            <pc:sldMk cId="1667897309" sldId="614"/>
            <ac:picMk id="6" creationId="{6E9D5449-58B9-4954-BBFD-D673A2176541}"/>
          </ac:picMkLst>
        </pc:picChg>
        <pc:picChg chg="add mod">
          <ac:chgData name="Joseph MacAdam" userId="bdcfcd3f-81bf-4584-8271-fe9093ebec4c" providerId="ADAL" clId="{7566AB89-051A-4F08-A0B3-93A6A4B9D649}" dt="2020-04-22T20:15:40.800" v="3990" actId="108"/>
          <ac:picMkLst>
            <pc:docMk/>
            <pc:sldMk cId="1667897309" sldId="614"/>
            <ac:picMk id="7" creationId="{A1025FCE-5FA8-4A4B-880D-3F0A3C7FAB1A}"/>
          </ac:picMkLst>
        </pc:picChg>
        <pc:picChg chg="add mod">
          <ac:chgData name="Joseph MacAdam" userId="bdcfcd3f-81bf-4584-8271-fe9093ebec4c" providerId="ADAL" clId="{7566AB89-051A-4F08-A0B3-93A6A4B9D649}" dt="2020-04-22T20:15:40.800" v="3990" actId="108"/>
          <ac:picMkLst>
            <pc:docMk/>
            <pc:sldMk cId="1667897309" sldId="614"/>
            <ac:picMk id="8" creationId="{9ED495F1-32F5-4C23-9B2B-068C9B50C827}"/>
          </ac:picMkLst>
        </pc:picChg>
      </pc:sldChg>
      <pc:sldChg chg="addSp delSp modSp add modAnim">
        <pc:chgData name="Joseph MacAdam" userId="bdcfcd3f-81bf-4584-8271-fe9093ebec4c" providerId="ADAL" clId="{7566AB89-051A-4F08-A0B3-93A6A4B9D649}" dt="2020-04-22T20:19:59.757" v="4553" actId="1076"/>
        <pc:sldMkLst>
          <pc:docMk/>
          <pc:sldMk cId="2743648508" sldId="615"/>
        </pc:sldMkLst>
        <pc:spChg chg="mod">
          <ac:chgData name="Joseph MacAdam" userId="bdcfcd3f-81bf-4584-8271-fe9093ebec4c" providerId="ADAL" clId="{7566AB89-051A-4F08-A0B3-93A6A4B9D649}" dt="2020-04-22T20:15:56.391" v="3999" actId="20577"/>
          <ac:spMkLst>
            <pc:docMk/>
            <pc:sldMk cId="2743648508" sldId="615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2T20:19:22.031" v="4528" actId="207"/>
          <ac:spMkLst>
            <pc:docMk/>
            <pc:sldMk cId="2743648508" sldId="615"/>
            <ac:spMk id="3" creationId="{D2FC76BE-96A9-4756-ADEE-E3DE1562C55A}"/>
          </ac:spMkLst>
        </pc:spChg>
        <pc:spChg chg="add mod">
          <ac:chgData name="Joseph MacAdam" userId="bdcfcd3f-81bf-4584-8271-fe9093ebec4c" providerId="ADAL" clId="{7566AB89-051A-4F08-A0B3-93A6A4B9D649}" dt="2020-04-22T20:19:32.711" v="4531" actId="14100"/>
          <ac:spMkLst>
            <pc:docMk/>
            <pc:sldMk cId="2743648508" sldId="615"/>
            <ac:spMk id="6" creationId="{14223981-545D-4102-B5FB-69D60F1BFD8A}"/>
          </ac:spMkLst>
        </pc:spChg>
        <pc:spChg chg="add mod">
          <ac:chgData name="Joseph MacAdam" userId="bdcfcd3f-81bf-4584-8271-fe9093ebec4c" providerId="ADAL" clId="{7566AB89-051A-4F08-A0B3-93A6A4B9D649}" dt="2020-04-22T20:19:43.183" v="4543" actId="1035"/>
          <ac:spMkLst>
            <pc:docMk/>
            <pc:sldMk cId="2743648508" sldId="615"/>
            <ac:spMk id="9" creationId="{62E158E7-3929-4850-B803-8BB7CCA71CF3}"/>
          </ac:spMkLst>
        </pc:spChg>
        <pc:spChg chg="add mod">
          <ac:chgData name="Joseph MacAdam" userId="bdcfcd3f-81bf-4584-8271-fe9093ebec4c" providerId="ADAL" clId="{7566AB89-051A-4F08-A0B3-93A6A4B9D649}" dt="2020-04-22T20:19:41.750" v="4539" actId="1076"/>
          <ac:spMkLst>
            <pc:docMk/>
            <pc:sldMk cId="2743648508" sldId="615"/>
            <ac:spMk id="10" creationId="{2C03FBCA-F726-48FF-A66B-06A63D9AFC88}"/>
          </ac:spMkLst>
        </pc:spChg>
        <pc:spChg chg="add mod">
          <ac:chgData name="Joseph MacAdam" userId="bdcfcd3f-81bf-4584-8271-fe9093ebec4c" providerId="ADAL" clId="{7566AB89-051A-4F08-A0B3-93A6A4B9D649}" dt="2020-04-22T20:19:47.118" v="4545" actId="1076"/>
          <ac:spMkLst>
            <pc:docMk/>
            <pc:sldMk cId="2743648508" sldId="615"/>
            <ac:spMk id="11" creationId="{AE2A556F-7A26-40C1-9085-C9D98E2F220A}"/>
          </ac:spMkLst>
        </pc:spChg>
        <pc:spChg chg="add mod">
          <ac:chgData name="Joseph MacAdam" userId="bdcfcd3f-81bf-4584-8271-fe9093ebec4c" providerId="ADAL" clId="{7566AB89-051A-4F08-A0B3-93A6A4B9D649}" dt="2020-04-22T20:19:49.974" v="4547" actId="1076"/>
          <ac:spMkLst>
            <pc:docMk/>
            <pc:sldMk cId="2743648508" sldId="615"/>
            <ac:spMk id="12" creationId="{A6390DE1-5F9C-4050-BF63-133F421B0C2C}"/>
          </ac:spMkLst>
        </pc:spChg>
        <pc:spChg chg="add mod">
          <ac:chgData name="Joseph MacAdam" userId="bdcfcd3f-81bf-4584-8271-fe9093ebec4c" providerId="ADAL" clId="{7566AB89-051A-4F08-A0B3-93A6A4B9D649}" dt="2020-04-22T20:19:53.350" v="4549" actId="1076"/>
          <ac:spMkLst>
            <pc:docMk/>
            <pc:sldMk cId="2743648508" sldId="615"/>
            <ac:spMk id="13" creationId="{BBA5C29B-01F2-428B-BA97-1CFA524116F5}"/>
          </ac:spMkLst>
        </pc:spChg>
        <pc:spChg chg="add mod">
          <ac:chgData name="Joseph MacAdam" userId="bdcfcd3f-81bf-4584-8271-fe9093ebec4c" providerId="ADAL" clId="{7566AB89-051A-4F08-A0B3-93A6A4B9D649}" dt="2020-04-22T20:19:56.469" v="4551" actId="1076"/>
          <ac:spMkLst>
            <pc:docMk/>
            <pc:sldMk cId="2743648508" sldId="615"/>
            <ac:spMk id="14" creationId="{3B5F6C21-BEA4-47EA-9F52-18327C0E783C}"/>
          </ac:spMkLst>
        </pc:spChg>
        <pc:spChg chg="add mod">
          <ac:chgData name="Joseph MacAdam" userId="bdcfcd3f-81bf-4584-8271-fe9093ebec4c" providerId="ADAL" clId="{7566AB89-051A-4F08-A0B3-93A6A4B9D649}" dt="2020-04-22T20:19:59.757" v="4553" actId="1076"/>
          <ac:spMkLst>
            <pc:docMk/>
            <pc:sldMk cId="2743648508" sldId="615"/>
            <ac:spMk id="15" creationId="{4581F73E-F5C5-40BE-80E3-0E86D0AC288D}"/>
          </ac:spMkLst>
        </pc:spChg>
        <pc:picChg chg="del">
          <ac:chgData name="Joseph MacAdam" userId="bdcfcd3f-81bf-4584-8271-fe9093ebec4c" providerId="ADAL" clId="{7566AB89-051A-4F08-A0B3-93A6A4B9D649}" dt="2020-04-22T20:16:06.158" v="4001" actId="478"/>
          <ac:picMkLst>
            <pc:docMk/>
            <pc:sldMk cId="2743648508" sldId="615"/>
            <ac:picMk id="7" creationId="{A1025FCE-5FA8-4A4B-880D-3F0A3C7FAB1A}"/>
          </ac:picMkLst>
        </pc:picChg>
        <pc:picChg chg="del">
          <ac:chgData name="Joseph MacAdam" userId="bdcfcd3f-81bf-4584-8271-fe9093ebec4c" providerId="ADAL" clId="{7566AB89-051A-4F08-A0B3-93A6A4B9D649}" dt="2020-04-22T20:16:05.879" v="4000" actId="478"/>
          <ac:picMkLst>
            <pc:docMk/>
            <pc:sldMk cId="2743648508" sldId="615"/>
            <ac:picMk id="8" creationId="{9ED495F1-32F5-4C23-9B2B-068C9B50C827}"/>
          </ac:picMkLst>
        </pc:picChg>
      </pc:sldChg>
      <pc:sldChg chg="addSp delSp modSp add delAnim modAnim">
        <pc:chgData name="Joseph MacAdam" userId="bdcfcd3f-81bf-4584-8271-fe9093ebec4c" providerId="ADAL" clId="{7566AB89-051A-4F08-A0B3-93A6A4B9D649}" dt="2020-04-23T00:14:47.017" v="5040" actId="20577"/>
        <pc:sldMkLst>
          <pc:docMk/>
          <pc:sldMk cId="2003511425" sldId="616"/>
        </pc:sldMkLst>
        <pc:spChg chg="mod">
          <ac:chgData name="Joseph MacAdam" userId="bdcfcd3f-81bf-4584-8271-fe9093ebec4c" providerId="ADAL" clId="{7566AB89-051A-4F08-A0B3-93A6A4B9D649}" dt="2020-04-22T20:20:41.565" v="4565" actId="20577"/>
          <ac:spMkLst>
            <pc:docMk/>
            <pc:sldMk cId="2003511425" sldId="616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3T00:14:47.017" v="5040" actId="20577"/>
          <ac:spMkLst>
            <pc:docMk/>
            <pc:sldMk cId="2003511425" sldId="616"/>
            <ac:spMk id="3" creationId="{D2FC76BE-96A9-4756-ADEE-E3DE1562C55A}"/>
          </ac:spMkLst>
        </pc:spChg>
        <pc:spChg chg="del">
          <ac:chgData name="Joseph MacAdam" userId="bdcfcd3f-81bf-4584-8271-fe9093ebec4c" providerId="ADAL" clId="{7566AB89-051A-4F08-A0B3-93A6A4B9D649}" dt="2020-04-22T20:20:47.613" v="4573" actId="478"/>
          <ac:spMkLst>
            <pc:docMk/>
            <pc:sldMk cId="2003511425" sldId="616"/>
            <ac:spMk id="6" creationId="{14223981-545D-4102-B5FB-69D60F1BFD8A}"/>
          </ac:spMkLst>
        </pc:spChg>
        <pc:spChg chg="del">
          <ac:chgData name="Joseph MacAdam" userId="bdcfcd3f-81bf-4584-8271-fe9093ebec4c" providerId="ADAL" clId="{7566AB89-051A-4F08-A0B3-93A6A4B9D649}" dt="2020-04-22T20:20:47.106" v="4572" actId="478"/>
          <ac:spMkLst>
            <pc:docMk/>
            <pc:sldMk cId="2003511425" sldId="616"/>
            <ac:spMk id="9" creationId="{62E158E7-3929-4850-B803-8BB7CCA71CF3}"/>
          </ac:spMkLst>
        </pc:spChg>
        <pc:spChg chg="del">
          <ac:chgData name="Joseph MacAdam" userId="bdcfcd3f-81bf-4584-8271-fe9093ebec4c" providerId="ADAL" clId="{7566AB89-051A-4F08-A0B3-93A6A4B9D649}" dt="2020-04-22T20:20:46.764" v="4571" actId="478"/>
          <ac:spMkLst>
            <pc:docMk/>
            <pc:sldMk cId="2003511425" sldId="616"/>
            <ac:spMk id="10" creationId="{2C03FBCA-F726-48FF-A66B-06A63D9AFC88}"/>
          </ac:spMkLst>
        </pc:spChg>
        <pc:spChg chg="del">
          <ac:chgData name="Joseph MacAdam" userId="bdcfcd3f-81bf-4584-8271-fe9093ebec4c" providerId="ADAL" clId="{7566AB89-051A-4F08-A0B3-93A6A4B9D649}" dt="2020-04-22T20:20:46.436" v="4570" actId="478"/>
          <ac:spMkLst>
            <pc:docMk/>
            <pc:sldMk cId="2003511425" sldId="616"/>
            <ac:spMk id="11" creationId="{AE2A556F-7A26-40C1-9085-C9D98E2F220A}"/>
          </ac:spMkLst>
        </pc:spChg>
        <pc:spChg chg="del">
          <ac:chgData name="Joseph MacAdam" userId="bdcfcd3f-81bf-4584-8271-fe9093ebec4c" providerId="ADAL" clId="{7566AB89-051A-4F08-A0B3-93A6A4B9D649}" dt="2020-04-22T20:20:46.077" v="4569" actId="478"/>
          <ac:spMkLst>
            <pc:docMk/>
            <pc:sldMk cId="2003511425" sldId="616"/>
            <ac:spMk id="12" creationId="{A6390DE1-5F9C-4050-BF63-133F421B0C2C}"/>
          </ac:spMkLst>
        </pc:spChg>
        <pc:spChg chg="del">
          <ac:chgData name="Joseph MacAdam" userId="bdcfcd3f-81bf-4584-8271-fe9093ebec4c" providerId="ADAL" clId="{7566AB89-051A-4F08-A0B3-93A6A4B9D649}" dt="2020-04-22T20:20:45.721" v="4568" actId="478"/>
          <ac:spMkLst>
            <pc:docMk/>
            <pc:sldMk cId="2003511425" sldId="616"/>
            <ac:spMk id="13" creationId="{BBA5C29B-01F2-428B-BA97-1CFA524116F5}"/>
          </ac:spMkLst>
        </pc:spChg>
        <pc:spChg chg="del">
          <ac:chgData name="Joseph MacAdam" userId="bdcfcd3f-81bf-4584-8271-fe9093ebec4c" providerId="ADAL" clId="{7566AB89-051A-4F08-A0B3-93A6A4B9D649}" dt="2020-04-22T20:20:45.371" v="4567" actId="478"/>
          <ac:spMkLst>
            <pc:docMk/>
            <pc:sldMk cId="2003511425" sldId="616"/>
            <ac:spMk id="14" creationId="{3B5F6C21-BEA4-47EA-9F52-18327C0E783C}"/>
          </ac:spMkLst>
        </pc:spChg>
        <pc:spChg chg="del">
          <ac:chgData name="Joseph MacAdam" userId="bdcfcd3f-81bf-4584-8271-fe9093ebec4c" providerId="ADAL" clId="{7566AB89-051A-4F08-A0B3-93A6A4B9D649}" dt="2020-04-22T20:20:44.796" v="4566" actId="478"/>
          <ac:spMkLst>
            <pc:docMk/>
            <pc:sldMk cId="2003511425" sldId="616"/>
            <ac:spMk id="15" creationId="{4581F73E-F5C5-40BE-80E3-0E86D0AC288D}"/>
          </ac:spMkLst>
        </pc:spChg>
        <pc:spChg chg="add mod">
          <ac:chgData name="Joseph MacAdam" userId="bdcfcd3f-81bf-4584-8271-fe9093ebec4c" providerId="ADAL" clId="{7566AB89-051A-4F08-A0B3-93A6A4B9D649}" dt="2020-04-22T20:22:44.829" v="4963" actId="1076"/>
          <ac:spMkLst>
            <pc:docMk/>
            <pc:sldMk cId="2003511425" sldId="616"/>
            <ac:spMk id="16" creationId="{9FE90792-B4A5-4AC1-A4B9-C98D677897F6}"/>
          </ac:spMkLst>
        </pc:spChg>
      </pc:sldChg>
      <pc:sldChg chg="modSp add">
        <pc:chgData name="Joseph MacAdam" userId="bdcfcd3f-81bf-4584-8271-fe9093ebec4c" providerId="ADAL" clId="{7566AB89-051A-4F08-A0B3-93A6A4B9D649}" dt="2020-04-22T20:24:37.030" v="5027" actId="5793"/>
        <pc:sldMkLst>
          <pc:docMk/>
          <pc:sldMk cId="1508330306" sldId="617"/>
        </pc:sldMkLst>
        <pc:spChg chg="mod">
          <ac:chgData name="Joseph MacAdam" userId="bdcfcd3f-81bf-4584-8271-fe9093ebec4c" providerId="ADAL" clId="{7566AB89-051A-4F08-A0B3-93A6A4B9D649}" dt="2020-04-22T20:24:11.310" v="4996" actId="20577"/>
          <ac:spMkLst>
            <pc:docMk/>
            <pc:sldMk cId="1508330306" sldId="617"/>
            <ac:spMk id="2" creationId="{806AC383-365F-4E29-9590-064F9613AA91}"/>
          </ac:spMkLst>
        </pc:spChg>
        <pc:spChg chg="mod">
          <ac:chgData name="Joseph MacAdam" userId="bdcfcd3f-81bf-4584-8271-fe9093ebec4c" providerId="ADAL" clId="{7566AB89-051A-4F08-A0B3-93A6A4B9D649}" dt="2020-04-22T20:24:37.030" v="5027" actId="5793"/>
          <ac:spMkLst>
            <pc:docMk/>
            <pc:sldMk cId="1508330306" sldId="617"/>
            <ac:spMk id="3" creationId="{ABAF0B44-C18B-445A-8396-BE4EE41DCA16}"/>
          </ac:spMkLst>
        </pc:spChg>
      </pc:sldChg>
      <pc:sldChg chg="ord">
        <pc:chgData name="Joseph MacAdam" userId="bdcfcd3f-81bf-4584-8271-fe9093ebec4c" providerId="ADAL" clId="{7566AB89-051A-4F08-A0B3-93A6A4B9D649}" dt="2020-04-23T11:27:56.546" v="5887"/>
        <pc:sldMkLst>
          <pc:docMk/>
          <pc:sldMk cId="1899879818" sldId="618"/>
        </pc:sldMkLst>
      </pc:sldChg>
      <pc:sldChg chg="ord">
        <pc:chgData name="Joseph MacAdam" userId="bdcfcd3f-81bf-4584-8271-fe9093ebec4c" providerId="ADAL" clId="{7566AB89-051A-4F08-A0B3-93A6A4B9D649}" dt="2020-04-23T11:27:53.642" v="5886"/>
        <pc:sldMkLst>
          <pc:docMk/>
          <pc:sldMk cId="4054175501" sldId="619"/>
        </pc:sldMkLst>
      </pc:sldChg>
      <pc:sldChg chg="modSp">
        <pc:chgData name="Joseph MacAdam" userId="bdcfcd3f-81bf-4584-8271-fe9093ebec4c" providerId="ADAL" clId="{7566AB89-051A-4F08-A0B3-93A6A4B9D649}" dt="2020-04-23T00:51:43.782" v="5044" actId="108"/>
        <pc:sldMkLst>
          <pc:docMk/>
          <pc:sldMk cId="2809466169" sldId="620"/>
        </pc:sldMkLst>
        <pc:picChg chg="mod">
          <ac:chgData name="Joseph MacAdam" userId="bdcfcd3f-81bf-4584-8271-fe9093ebec4c" providerId="ADAL" clId="{7566AB89-051A-4F08-A0B3-93A6A4B9D649}" dt="2020-04-23T00:51:43.782" v="5044" actId="108"/>
          <ac:picMkLst>
            <pc:docMk/>
            <pc:sldMk cId="2809466169" sldId="620"/>
            <ac:picMk id="4" creationId="{CEC6E5FC-DC11-4752-AD11-CCDA4A356F53}"/>
          </ac:picMkLst>
        </pc:picChg>
      </pc:sldChg>
      <pc:sldChg chg="modSp">
        <pc:chgData name="Joseph MacAdam" userId="bdcfcd3f-81bf-4584-8271-fe9093ebec4c" providerId="ADAL" clId="{7566AB89-051A-4F08-A0B3-93A6A4B9D649}" dt="2020-04-23T00:51:40.151" v="5043" actId="108"/>
        <pc:sldMkLst>
          <pc:docMk/>
          <pc:sldMk cId="3088077596" sldId="621"/>
        </pc:sldMkLst>
        <pc:picChg chg="mod">
          <ac:chgData name="Joseph MacAdam" userId="bdcfcd3f-81bf-4584-8271-fe9093ebec4c" providerId="ADAL" clId="{7566AB89-051A-4F08-A0B3-93A6A4B9D649}" dt="2020-04-23T00:51:40.151" v="5043" actId="108"/>
          <ac:picMkLst>
            <pc:docMk/>
            <pc:sldMk cId="3088077596" sldId="621"/>
            <ac:picMk id="6" creationId="{13DC9DE5-F239-4F71-BB42-8151A8F8646B}"/>
          </ac:picMkLst>
        </pc:picChg>
      </pc:sldChg>
      <pc:sldChg chg="addSp modSp">
        <pc:chgData name="Joseph MacAdam" userId="bdcfcd3f-81bf-4584-8271-fe9093ebec4c" providerId="ADAL" clId="{7566AB89-051A-4F08-A0B3-93A6A4B9D649}" dt="2020-04-23T01:04:42.071" v="5884" actId="1076"/>
        <pc:sldMkLst>
          <pc:docMk/>
          <pc:sldMk cId="2234217512" sldId="622"/>
        </pc:sldMkLst>
        <pc:spChg chg="mod">
          <ac:chgData name="Joseph MacAdam" userId="bdcfcd3f-81bf-4584-8271-fe9093ebec4c" providerId="ADAL" clId="{7566AB89-051A-4F08-A0B3-93A6A4B9D649}" dt="2020-04-23T01:03:22.646" v="5759" actId="20577"/>
          <ac:spMkLst>
            <pc:docMk/>
            <pc:sldMk cId="2234217512" sldId="622"/>
            <ac:spMk id="2" creationId="{59F4A402-0C4A-403E-948D-4BA78875EC3B}"/>
          </ac:spMkLst>
        </pc:spChg>
        <pc:spChg chg="mod">
          <ac:chgData name="Joseph MacAdam" userId="bdcfcd3f-81bf-4584-8271-fe9093ebec4c" providerId="ADAL" clId="{7566AB89-051A-4F08-A0B3-93A6A4B9D649}" dt="2020-04-23T01:04:24.319" v="5879" actId="404"/>
          <ac:spMkLst>
            <pc:docMk/>
            <pc:sldMk cId="2234217512" sldId="622"/>
            <ac:spMk id="3" creationId="{E650FD1A-F655-4E3F-8CF3-AA9CE5EFE080}"/>
          </ac:spMkLst>
        </pc:spChg>
        <pc:picChg chg="add mod">
          <ac:chgData name="Joseph MacAdam" userId="bdcfcd3f-81bf-4584-8271-fe9093ebec4c" providerId="ADAL" clId="{7566AB89-051A-4F08-A0B3-93A6A4B9D649}" dt="2020-04-23T01:04:32.518" v="5880" actId="1076"/>
          <ac:picMkLst>
            <pc:docMk/>
            <pc:sldMk cId="2234217512" sldId="622"/>
            <ac:picMk id="4" creationId="{C316F40F-99A9-4F7A-853F-3FE53E5C446C}"/>
          </ac:picMkLst>
        </pc:picChg>
        <pc:picChg chg="add mod">
          <ac:chgData name="Joseph MacAdam" userId="bdcfcd3f-81bf-4584-8271-fe9093ebec4c" providerId="ADAL" clId="{7566AB89-051A-4F08-A0B3-93A6A4B9D649}" dt="2020-04-23T01:04:42.071" v="5884" actId="1076"/>
          <ac:picMkLst>
            <pc:docMk/>
            <pc:sldMk cId="2234217512" sldId="622"/>
            <ac:picMk id="5" creationId="{9B9A8092-9E03-4D97-BAA8-DA40F67D257E}"/>
          </ac:picMkLst>
        </pc:picChg>
        <pc:picChg chg="add mod ord">
          <ac:chgData name="Joseph MacAdam" userId="bdcfcd3f-81bf-4584-8271-fe9093ebec4c" providerId="ADAL" clId="{7566AB89-051A-4F08-A0B3-93A6A4B9D649}" dt="2020-04-23T01:04:42.071" v="5884" actId="1076"/>
          <ac:picMkLst>
            <pc:docMk/>
            <pc:sldMk cId="2234217512" sldId="622"/>
            <ac:picMk id="6" creationId="{33E75308-F245-4AFD-8010-33D553A6C457}"/>
          </ac:picMkLst>
        </pc:picChg>
      </pc:sldChg>
      <pc:sldChg chg="modSp">
        <pc:chgData name="Joseph MacAdam" userId="bdcfcd3f-81bf-4584-8271-fe9093ebec4c" providerId="ADAL" clId="{7566AB89-051A-4F08-A0B3-93A6A4B9D649}" dt="2020-04-23T12:07:49.816" v="7083" actId="20577"/>
        <pc:sldMkLst>
          <pc:docMk/>
          <pc:sldMk cId="2596317843" sldId="623"/>
        </pc:sldMkLst>
        <pc:spChg chg="mod">
          <ac:chgData name="Joseph MacAdam" userId="bdcfcd3f-81bf-4584-8271-fe9093ebec4c" providerId="ADAL" clId="{7566AB89-051A-4F08-A0B3-93A6A4B9D649}" dt="2020-04-23T12:07:49.816" v="7083" actId="20577"/>
          <ac:spMkLst>
            <pc:docMk/>
            <pc:sldMk cId="2596317843" sldId="623"/>
            <ac:spMk id="3" creationId="{96BCABDD-B8AE-462A-8F82-80233D4BA7A8}"/>
          </ac:spMkLst>
        </pc:spChg>
      </pc:sldChg>
      <pc:sldChg chg="addSp delSp modSp add">
        <pc:chgData name="Joseph MacAdam" userId="bdcfcd3f-81bf-4584-8271-fe9093ebec4c" providerId="ADAL" clId="{7566AB89-051A-4F08-A0B3-93A6A4B9D649}" dt="2020-04-23T00:59:30.257" v="5566" actId="113"/>
        <pc:sldMkLst>
          <pc:docMk/>
          <pc:sldMk cId="4001912833" sldId="624"/>
        </pc:sldMkLst>
        <pc:spChg chg="mod">
          <ac:chgData name="Joseph MacAdam" userId="bdcfcd3f-81bf-4584-8271-fe9093ebec4c" providerId="ADAL" clId="{7566AB89-051A-4F08-A0B3-93A6A4B9D649}" dt="2020-04-23T00:59:30.257" v="5566" actId="113"/>
          <ac:spMkLst>
            <pc:docMk/>
            <pc:sldMk cId="4001912833" sldId="624"/>
            <ac:spMk id="3" creationId="{5F3310EE-E4C6-40A5-8ECC-84EE6D8FD633}"/>
          </ac:spMkLst>
        </pc:spChg>
        <pc:spChg chg="add mod">
          <ac:chgData name="Joseph MacAdam" userId="bdcfcd3f-81bf-4584-8271-fe9093ebec4c" providerId="ADAL" clId="{7566AB89-051A-4F08-A0B3-93A6A4B9D649}" dt="2020-04-23T00:56:29.447" v="5384" actId="1076"/>
          <ac:spMkLst>
            <pc:docMk/>
            <pc:sldMk cId="4001912833" sldId="624"/>
            <ac:spMk id="7" creationId="{2E7E0551-A806-40F1-9D30-CDD342C0ED72}"/>
          </ac:spMkLst>
        </pc:spChg>
        <pc:spChg chg="add mod">
          <ac:chgData name="Joseph MacAdam" userId="bdcfcd3f-81bf-4584-8271-fe9093ebec4c" providerId="ADAL" clId="{7566AB89-051A-4F08-A0B3-93A6A4B9D649}" dt="2020-04-23T00:56:51.112" v="5411" actId="20577"/>
          <ac:spMkLst>
            <pc:docMk/>
            <pc:sldMk cId="4001912833" sldId="624"/>
            <ac:spMk id="9" creationId="{663ACFD1-9E5A-4204-8550-A67298ABB527}"/>
          </ac:spMkLst>
        </pc:spChg>
        <pc:spChg chg="add mod">
          <ac:chgData name="Joseph MacAdam" userId="bdcfcd3f-81bf-4584-8271-fe9093ebec4c" providerId="ADAL" clId="{7566AB89-051A-4F08-A0B3-93A6A4B9D649}" dt="2020-04-23T00:56:38.351" v="5403" actId="20577"/>
          <ac:spMkLst>
            <pc:docMk/>
            <pc:sldMk cId="4001912833" sldId="624"/>
            <ac:spMk id="12" creationId="{9AD7AD1C-E023-4DAC-A262-23A1A4FA2D3E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17" creationId="{1F54FD7B-3435-445A-B684-D2D3EB63B9B4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19" creationId="{ACBB4C3C-3B4F-493E-ABCC-A75C1FF96317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21" creationId="{CA02C344-4110-4686-9882-F301DDF28344}"/>
          </ac:spMkLst>
        </pc:spChg>
        <pc:spChg chg="add mod">
          <ac:chgData name="Joseph MacAdam" userId="bdcfcd3f-81bf-4584-8271-fe9093ebec4c" providerId="ADAL" clId="{7566AB89-051A-4F08-A0B3-93A6A4B9D649}" dt="2020-04-23T00:57:21.911" v="5416" actId="1076"/>
          <ac:spMkLst>
            <pc:docMk/>
            <pc:sldMk cId="4001912833" sldId="624"/>
            <ac:spMk id="22" creationId="{12D66707-BBD6-43E5-AAA5-7A03F33DB98A}"/>
          </ac:spMkLst>
        </pc:spChg>
        <pc:spChg chg="add mod">
          <ac:chgData name="Joseph MacAdam" userId="bdcfcd3f-81bf-4584-8271-fe9093ebec4c" providerId="ADAL" clId="{7566AB89-051A-4F08-A0B3-93A6A4B9D649}" dt="2020-04-23T00:57:39.343" v="5424" actId="20577"/>
          <ac:spMkLst>
            <pc:docMk/>
            <pc:sldMk cId="4001912833" sldId="624"/>
            <ac:spMk id="24" creationId="{473AD8C0-45B7-40F8-BD4A-034F6FE90C7C}"/>
          </ac:spMkLst>
        </pc:spChg>
        <pc:spChg chg="add mod">
          <ac:chgData name="Joseph MacAdam" userId="bdcfcd3f-81bf-4584-8271-fe9093ebec4c" providerId="ADAL" clId="{7566AB89-051A-4F08-A0B3-93A6A4B9D649}" dt="2020-04-23T00:57:21.911" v="5416" actId="1076"/>
          <ac:spMkLst>
            <pc:docMk/>
            <pc:sldMk cId="4001912833" sldId="624"/>
            <ac:spMk id="27" creationId="{8AAE822A-46DF-4CF4-BB5F-35520F27E404}"/>
          </ac:spMkLst>
        </pc:spChg>
        <pc:picChg chg="add mod">
          <ac:chgData name="Joseph MacAdam" userId="bdcfcd3f-81bf-4584-8271-fe9093ebec4c" providerId="ADAL" clId="{7566AB89-051A-4F08-A0B3-93A6A4B9D649}" dt="2020-04-23T00:55:48.783" v="5359" actId="108"/>
          <ac:picMkLst>
            <pc:docMk/>
            <pc:sldMk cId="4001912833" sldId="624"/>
            <ac:picMk id="4" creationId="{316696B4-875C-41F1-A2A4-436CB4A327D7}"/>
          </ac:picMkLst>
        </pc:picChg>
        <pc:picChg chg="del">
          <ac:chgData name="Joseph MacAdam" userId="bdcfcd3f-81bf-4584-8271-fe9093ebec4c" providerId="ADAL" clId="{7566AB89-051A-4F08-A0B3-93A6A4B9D649}" dt="2020-04-23T00:51:59.023" v="5046" actId="478"/>
          <ac:picMkLst>
            <pc:docMk/>
            <pc:sldMk cId="4001912833" sldId="624"/>
            <ac:picMk id="6" creationId="{13DC9DE5-F239-4F71-BB42-8151A8F8646B}"/>
          </ac:picMkLst>
        </pc:picChg>
        <pc:cxnChg chg="add mod">
          <ac:chgData name="Joseph MacAdam" userId="bdcfcd3f-81bf-4584-8271-fe9093ebec4c" providerId="ADAL" clId="{7566AB89-051A-4F08-A0B3-93A6A4B9D649}" dt="2020-04-23T00:56:48.873" v="5407" actId="14100"/>
          <ac:cxnSpMkLst>
            <pc:docMk/>
            <pc:sldMk cId="4001912833" sldId="624"/>
            <ac:cxnSpMk id="8" creationId="{6B95D788-70AD-4844-9C9B-0A237F39ED8E}"/>
          </ac:cxnSpMkLst>
        </pc:cxnChg>
        <pc:cxnChg chg="add mod">
          <ac:chgData name="Joseph MacAdam" userId="bdcfcd3f-81bf-4584-8271-fe9093ebec4c" providerId="ADAL" clId="{7566AB89-051A-4F08-A0B3-93A6A4B9D649}" dt="2020-04-23T00:56:30.935" v="5385" actId="14100"/>
          <ac:cxnSpMkLst>
            <pc:docMk/>
            <pc:sldMk cId="4001912833" sldId="624"/>
            <ac:cxnSpMk id="10" creationId="{E5118199-01D5-4E58-A562-D1D44292DBCE}"/>
          </ac:cxnSpMkLst>
        </pc:cxnChg>
        <pc:cxnChg chg="add mod">
          <ac:chgData name="Joseph MacAdam" userId="bdcfcd3f-81bf-4584-8271-fe9093ebec4c" providerId="ADAL" clId="{7566AB89-051A-4F08-A0B3-93A6A4B9D649}" dt="2020-04-23T00:57:02.998" v="5412" actId="14100"/>
          <ac:cxnSpMkLst>
            <pc:docMk/>
            <pc:sldMk cId="4001912833" sldId="624"/>
            <ac:cxnSpMk id="11" creationId="{2D645DC2-43C6-469F-A157-7276D98AC872}"/>
          </ac:cxnSpMkLst>
        </pc:cxnChg>
        <pc:cxnChg chg="add mod">
          <ac:chgData name="Joseph MacAdam" userId="bdcfcd3f-81bf-4584-8271-fe9093ebec4c" providerId="ADAL" clId="{7566AB89-051A-4F08-A0B3-93A6A4B9D649}" dt="2020-04-23T00:57:16.489" v="5414" actId="571"/>
          <ac:cxnSpMkLst>
            <pc:docMk/>
            <pc:sldMk cId="4001912833" sldId="624"/>
            <ac:cxnSpMk id="18" creationId="{C4C357DE-A930-475E-B2FD-83FEFEB4E1D2}"/>
          </ac:cxnSpMkLst>
        </pc:cxnChg>
        <pc:cxnChg chg="add mod">
          <ac:chgData name="Joseph MacAdam" userId="bdcfcd3f-81bf-4584-8271-fe9093ebec4c" providerId="ADAL" clId="{7566AB89-051A-4F08-A0B3-93A6A4B9D649}" dt="2020-04-23T00:57:16.489" v="5414" actId="571"/>
          <ac:cxnSpMkLst>
            <pc:docMk/>
            <pc:sldMk cId="4001912833" sldId="624"/>
            <ac:cxnSpMk id="20" creationId="{E9893DEF-EC96-4A6A-AADF-0E9CBE817B31}"/>
          </ac:cxnSpMkLst>
        </pc:cxnChg>
        <pc:cxnChg chg="add mod">
          <ac:chgData name="Joseph MacAdam" userId="bdcfcd3f-81bf-4584-8271-fe9093ebec4c" providerId="ADAL" clId="{7566AB89-051A-4F08-A0B3-93A6A4B9D649}" dt="2020-04-23T00:57:49.063" v="5429" actId="14100"/>
          <ac:cxnSpMkLst>
            <pc:docMk/>
            <pc:sldMk cId="4001912833" sldId="624"/>
            <ac:cxnSpMk id="23" creationId="{E228DAF3-8DBE-41D3-B039-46FD302CEBE9}"/>
          </ac:cxnSpMkLst>
        </pc:cxnChg>
        <pc:cxnChg chg="add mod">
          <ac:chgData name="Joseph MacAdam" userId="bdcfcd3f-81bf-4584-8271-fe9093ebec4c" providerId="ADAL" clId="{7566AB89-051A-4F08-A0B3-93A6A4B9D649}" dt="2020-04-23T00:57:37.102" v="5420" actId="14100"/>
          <ac:cxnSpMkLst>
            <pc:docMk/>
            <pc:sldMk cId="4001912833" sldId="624"/>
            <ac:cxnSpMk id="25" creationId="{94171EAE-161C-4758-ACDF-C7084260203A}"/>
          </ac:cxnSpMkLst>
        </pc:cxnChg>
        <pc:cxnChg chg="add mod">
          <ac:chgData name="Joseph MacAdam" userId="bdcfcd3f-81bf-4584-8271-fe9093ebec4c" providerId="ADAL" clId="{7566AB89-051A-4F08-A0B3-93A6A4B9D649}" dt="2020-04-23T00:57:29.561" v="5418" actId="14100"/>
          <ac:cxnSpMkLst>
            <pc:docMk/>
            <pc:sldMk cId="4001912833" sldId="624"/>
            <ac:cxnSpMk id="26" creationId="{F6660761-2EA8-47CE-9605-7D51C80BFB00}"/>
          </ac:cxnSpMkLst>
        </pc:cxnChg>
      </pc:sldChg>
      <pc:sldChg chg="add del">
        <pc:chgData name="Joseph MacAdam" userId="bdcfcd3f-81bf-4584-8271-fe9093ebec4c" providerId="ADAL" clId="{7566AB89-051A-4F08-A0B3-93A6A4B9D649}" dt="2020-04-23T00:58:05.992" v="5431" actId="2696"/>
        <pc:sldMkLst>
          <pc:docMk/>
          <pc:sldMk cId="568122802" sldId="625"/>
        </pc:sldMkLst>
      </pc:sldChg>
      <pc:sldChg chg="addSp modSp add modAnim">
        <pc:chgData name="Joseph MacAdam" userId="bdcfcd3f-81bf-4584-8271-fe9093ebec4c" providerId="ADAL" clId="{7566AB89-051A-4F08-A0B3-93A6A4B9D649}" dt="2020-04-23T12:03:45.224" v="6548" actId="1076"/>
        <pc:sldMkLst>
          <pc:docMk/>
          <pc:sldMk cId="4159113816" sldId="625"/>
        </pc:sldMkLst>
        <pc:spChg chg="mod">
          <ac:chgData name="Joseph MacAdam" userId="bdcfcd3f-81bf-4584-8271-fe9093ebec4c" providerId="ADAL" clId="{7566AB89-051A-4F08-A0B3-93A6A4B9D649}" dt="2020-04-23T01:03:33.472" v="5788" actId="20577"/>
          <ac:spMkLst>
            <pc:docMk/>
            <pc:sldMk cId="4159113816" sldId="625"/>
            <ac:spMk id="2" creationId="{FC07AEDD-34BD-4678-9AC4-8570B9AC2B32}"/>
          </ac:spMkLst>
        </pc:spChg>
        <pc:spChg chg="mod">
          <ac:chgData name="Joseph MacAdam" userId="bdcfcd3f-81bf-4584-8271-fe9093ebec4c" providerId="ADAL" clId="{7566AB89-051A-4F08-A0B3-93A6A4B9D649}" dt="2020-04-23T12:03:41.123" v="6547" actId="20577"/>
          <ac:spMkLst>
            <pc:docMk/>
            <pc:sldMk cId="4159113816" sldId="625"/>
            <ac:spMk id="3" creationId="{29D8F1E4-71F9-4035-9104-6CBC07F1471E}"/>
          </ac:spMkLst>
        </pc:spChg>
        <pc:spChg chg="add">
          <ac:chgData name="Joseph MacAdam" userId="bdcfcd3f-81bf-4584-8271-fe9093ebec4c" providerId="ADAL" clId="{7566AB89-051A-4F08-A0B3-93A6A4B9D649}" dt="2020-04-23T12:00:45.664" v="6467"/>
          <ac:spMkLst>
            <pc:docMk/>
            <pc:sldMk cId="4159113816" sldId="625"/>
            <ac:spMk id="4" creationId="{9EB08438-0762-4292-8FF7-3E3ECCF6A2B2}"/>
          </ac:spMkLst>
        </pc:spChg>
        <pc:spChg chg="add mod">
          <ac:chgData name="Joseph MacAdam" userId="bdcfcd3f-81bf-4584-8271-fe9093ebec4c" providerId="ADAL" clId="{7566AB89-051A-4F08-A0B3-93A6A4B9D649}" dt="2020-04-23T12:02:55.489" v="6504" actId="14100"/>
          <ac:spMkLst>
            <pc:docMk/>
            <pc:sldMk cId="4159113816" sldId="625"/>
            <ac:spMk id="5" creationId="{E3B53691-4118-42DC-9BAD-8B512CA3FF67}"/>
          </ac:spMkLst>
        </pc:spChg>
        <pc:spChg chg="add mod">
          <ac:chgData name="Joseph MacAdam" userId="bdcfcd3f-81bf-4584-8271-fe9093ebec4c" providerId="ADAL" clId="{7566AB89-051A-4F08-A0B3-93A6A4B9D649}" dt="2020-04-23T12:02:46.256" v="6498" actId="1076"/>
          <ac:spMkLst>
            <pc:docMk/>
            <pc:sldMk cId="4159113816" sldId="625"/>
            <ac:spMk id="6" creationId="{DE27BEED-4B36-45DF-8407-E7C4407D78DF}"/>
          </ac:spMkLst>
        </pc:spChg>
        <pc:spChg chg="add mod">
          <ac:chgData name="Joseph MacAdam" userId="bdcfcd3f-81bf-4584-8271-fe9093ebec4c" providerId="ADAL" clId="{7566AB89-051A-4F08-A0B3-93A6A4B9D649}" dt="2020-04-23T12:01:02.441" v="6476" actId="14100"/>
          <ac:spMkLst>
            <pc:docMk/>
            <pc:sldMk cId="4159113816" sldId="625"/>
            <ac:spMk id="7" creationId="{AC2976DA-CC68-4A46-84D2-C0F290BF1382}"/>
          </ac:spMkLst>
        </pc:spChg>
        <pc:spChg chg="add mod">
          <ac:chgData name="Joseph MacAdam" userId="bdcfcd3f-81bf-4584-8271-fe9093ebec4c" providerId="ADAL" clId="{7566AB89-051A-4F08-A0B3-93A6A4B9D649}" dt="2020-04-23T12:03:45.224" v="6548" actId="1076"/>
          <ac:spMkLst>
            <pc:docMk/>
            <pc:sldMk cId="4159113816" sldId="625"/>
            <ac:spMk id="8" creationId="{23BFE891-F031-46C2-88CC-8EA108F8BAE4}"/>
          </ac:spMkLst>
        </pc:spChg>
        <pc:spChg chg="add mod">
          <ac:chgData name="Joseph MacAdam" userId="bdcfcd3f-81bf-4584-8271-fe9093ebec4c" providerId="ADAL" clId="{7566AB89-051A-4F08-A0B3-93A6A4B9D649}" dt="2020-04-23T12:01:12.496" v="6482" actId="14100"/>
          <ac:spMkLst>
            <pc:docMk/>
            <pc:sldMk cId="4159113816" sldId="625"/>
            <ac:spMk id="9" creationId="{DCF1BE67-2AEF-472A-A01B-22DB88419D6E}"/>
          </ac:spMkLst>
        </pc:spChg>
      </pc:sldChg>
      <pc:sldChg chg="modSp">
        <pc:chgData name="Joseph MacAdam" userId="bdcfcd3f-81bf-4584-8271-fe9093ebec4c" providerId="ADAL" clId="{7566AB89-051A-4F08-A0B3-93A6A4B9D649}" dt="2020-04-24T20:26:00.782" v="10844" actId="27636"/>
        <pc:sldMkLst>
          <pc:docMk/>
          <pc:sldMk cId="2551424344" sldId="626"/>
        </pc:sldMkLst>
        <pc:spChg chg="mod">
          <ac:chgData name="Joseph MacAdam" userId="bdcfcd3f-81bf-4584-8271-fe9093ebec4c" providerId="ADAL" clId="{7566AB89-051A-4F08-A0B3-93A6A4B9D649}" dt="2020-04-24T12:50:31.045" v="10643" actId="20577"/>
          <ac:spMkLst>
            <pc:docMk/>
            <pc:sldMk cId="2551424344" sldId="626"/>
            <ac:spMk id="2" creationId="{1EB03257-096E-4517-BBDA-7A719B18CBA6}"/>
          </ac:spMkLst>
        </pc:spChg>
        <pc:spChg chg="mod">
          <ac:chgData name="Joseph MacAdam" userId="bdcfcd3f-81bf-4584-8271-fe9093ebec4c" providerId="ADAL" clId="{7566AB89-051A-4F08-A0B3-93A6A4B9D649}" dt="2020-04-24T20:26:00.782" v="10844" actId="27636"/>
          <ac:spMkLst>
            <pc:docMk/>
            <pc:sldMk cId="2551424344" sldId="626"/>
            <ac:spMk id="3" creationId="{B54779DC-F7E3-4B10-B658-C1D89A3AEEF4}"/>
          </ac:spMkLst>
        </pc:spChg>
      </pc:sldChg>
      <pc:sldChg chg="addSp modSp add">
        <pc:chgData name="Joseph MacAdam" userId="bdcfcd3f-81bf-4584-8271-fe9093ebec4c" providerId="ADAL" clId="{7566AB89-051A-4F08-A0B3-93A6A4B9D649}" dt="2020-04-23T13:17:46.859" v="7705" actId="207"/>
        <pc:sldMkLst>
          <pc:docMk/>
          <pc:sldMk cId="2673300512" sldId="627"/>
        </pc:sldMkLst>
        <pc:spChg chg="mod">
          <ac:chgData name="Joseph MacAdam" userId="bdcfcd3f-81bf-4584-8271-fe9093ebec4c" providerId="ADAL" clId="{7566AB89-051A-4F08-A0B3-93A6A4B9D649}" dt="2020-04-23T12:55:25.414" v="7117" actId="20577"/>
          <ac:spMkLst>
            <pc:docMk/>
            <pc:sldMk cId="2673300512" sldId="627"/>
            <ac:spMk id="2" creationId="{AC81A400-8798-4B55-B842-3F811CAA6F50}"/>
          </ac:spMkLst>
        </pc:spChg>
        <pc:spChg chg="mod">
          <ac:chgData name="Joseph MacAdam" userId="bdcfcd3f-81bf-4584-8271-fe9093ebec4c" providerId="ADAL" clId="{7566AB89-051A-4F08-A0B3-93A6A4B9D649}" dt="2020-04-23T13:17:46.859" v="7705" actId="207"/>
          <ac:spMkLst>
            <pc:docMk/>
            <pc:sldMk cId="2673300512" sldId="627"/>
            <ac:spMk id="3" creationId="{C79226DD-1283-49F3-A463-45359CF15C65}"/>
          </ac:spMkLst>
        </pc:spChg>
        <pc:picChg chg="add mod">
          <ac:chgData name="Joseph MacAdam" userId="bdcfcd3f-81bf-4584-8271-fe9093ebec4c" providerId="ADAL" clId="{7566AB89-051A-4F08-A0B3-93A6A4B9D649}" dt="2020-04-23T13:17:27.908" v="7699" actId="108"/>
          <ac:picMkLst>
            <pc:docMk/>
            <pc:sldMk cId="2673300512" sldId="627"/>
            <ac:picMk id="4" creationId="{B1A213EC-1817-479F-8848-0DC78A4AC312}"/>
          </ac:picMkLst>
        </pc:picChg>
      </pc:sldChg>
      <pc:sldChg chg="addSp delSp modSp add del">
        <pc:chgData name="Joseph MacAdam" userId="bdcfcd3f-81bf-4584-8271-fe9093ebec4c" providerId="ADAL" clId="{7566AB89-051A-4F08-A0B3-93A6A4B9D649}" dt="2020-04-23T12:05:14.536" v="6572" actId="2696"/>
        <pc:sldMkLst>
          <pc:docMk/>
          <pc:sldMk cId="3299420900" sldId="627"/>
        </pc:sldMkLst>
        <pc:spChg chg="mod">
          <ac:chgData name="Joseph MacAdam" userId="bdcfcd3f-81bf-4584-8271-fe9093ebec4c" providerId="ADAL" clId="{7566AB89-051A-4F08-A0B3-93A6A4B9D649}" dt="2020-04-23T12:03:14.529" v="6506"/>
          <ac:spMkLst>
            <pc:docMk/>
            <pc:sldMk cId="3299420900" sldId="627"/>
            <ac:spMk id="2" creationId="{EED70164-D811-4726-BE87-9677352E4C15}"/>
          </ac:spMkLst>
        </pc:spChg>
        <pc:spChg chg="del mod">
          <ac:chgData name="Joseph MacAdam" userId="bdcfcd3f-81bf-4584-8271-fe9093ebec4c" providerId="ADAL" clId="{7566AB89-051A-4F08-A0B3-93A6A4B9D649}" dt="2020-04-23T12:05:12.158" v="6571" actId="478"/>
          <ac:spMkLst>
            <pc:docMk/>
            <pc:sldMk cId="3299420900" sldId="627"/>
            <ac:spMk id="3" creationId="{4F34CECA-08D1-42A4-A1CD-7410A79032DC}"/>
          </ac:spMkLst>
        </pc:spChg>
        <pc:spChg chg="add mod">
          <ac:chgData name="Joseph MacAdam" userId="bdcfcd3f-81bf-4584-8271-fe9093ebec4c" providerId="ADAL" clId="{7566AB89-051A-4F08-A0B3-93A6A4B9D649}" dt="2020-04-23T12:05:12.158" v="6571" actId="478"/>
          <ac:spMkLst>
            <pc:docMk/>
            <pc:sldMk cId="3299420900" sldId="627"/>
            <ac:spMk id="5" creationId="{66256CA6-3370-4EE4-B485-2AFF505A795A}"/>
          </ac:spMkLst>
        </pc:spChg>
      </pc:sldChg>
      <pc:sldChg chg="addSp modSp add modAnim">
        <pc:chgData name="Joseph MacAdam" userId="bdcfcd3f-81bf-4584-8271-fe9093ebec4c" providerId="ADAL" clId="{7566AB89-051A-4F08-A0B3-93A6A4B9D649}" dt="2020-04-23T14:00:13.951" v="9232" actId="1076"/>
        <pc:sldMkLst>
          <pc:docMk/>
          <pc:sldMk cId="184196702" sldId="628"/>
        </pc:sldMkLst>
        <pc:spChg chg="mod">
          <ac:chgData name="Joseph MacAdam" userId="bdcfcd3f-81bf-4584-8271-fe9093ebec4c" providerId="ADAL" clId="{7566AB89-051A-4F08-A0B3-93A6A4B9D649}" dt="2020-04-23T12:55:38.646" v="7147" actId="20577"/>
          <ac:spMkLst>
            <pc:docMk/>
            <pc:sldMk cId="184196702" sldId="628"/>
            <ac:spMk id="2" creationId="{FB4E7421-0A04-4D49-B6D4-761C84E96E6C}"/>
          </ac:spMkLst>
        </pc:spChg>
        <pc:spChg chg="mod">
          <ac:chgData name="Joseph MacAdam" userId="bdcfcd3f-81bf-4584-8271-fe9093ebec4c" providerId="ADAL" clId="{7566AB89-051A-4F08-A0B3-93A6A4B9D649}" dt="2020-04-23T13:59:24.503" v="9211" actId="27636"/>
          <ac:spMkLst>
            <pc:docMk/>
            <pc:sldMk cId="184196702" sldId="628"/>
            <ac:spMk id="3" creationId="{3ADDA39B-C2FB-40EB-A24B-33E675AC4075}"/>
          </ac:spMkLst>
        </pc:spChg>
        <pc:spChg chg="add mod">
          <ac:chgData name="Joseph MacAdam" userId="bdcfcd3f-81bf-4584-8271-fe9093ebec4c" providerId="ADAL" clId="{7566AB89-051A-4F08-A0B3-93A6A4B9D649}" dt="2020-04-23T13:59:40.264" v="9213" actId="14100"/>
          <ac:spMkLst>
            <pc:docMk/>
            <pc:sldMk cId="184196702" sldId="628"/>
            <ac:spMk id="5" creationId="{7AC16097-2CCA-4C27-A516-3433F885AF77}"/>
          </ac:spMkLst>
        </pc:spChg>
        <pc:spChg chg="add mod">
          <ac:chgData name="Joseph MacAdam" userId="bdcfcd3f-81bf-4584-8271-fe9093ebec4c" providerId="ADAL" clId="{7566AB89-051A-4F08-A0B3-93A6A4B9D649}" dt="2020-04-23T13:59:45.848" v="9216" actId="14100"/>
          <ac:spMkLst>
            <pc:docMk/>
            <pc:sldMk cId="184196702" sldId="628"/>
            <ac:spMk id="6" creationId="{6028A861-2929-4661-BB60-184B81B87907}"/>
          </ac:spMkLst>
        </pc:spChg>
        <pc:spChg chg="add mod">
          <ac:chgData name="Joseph MacAdam" userId="bdcfcd3f-81bf-4584-8271-fe9093ebec4c" providerId="ADAL" clId="{7566AB89-051A-4F08-A0B3-93A6A4B9D649}" dt="2020-04-23T13:59:51.070" v="9218" actId="1076"/>
          <ac:spMkLst>
            <pc:docMk/>
            <pc:sldMk cId="184196702" sldId="628"/>
            <ac:spMk id="7" creationId="{5A86BF40-82AC-41E5-92A4-2CF19BAB6205}"/>
          </ac:spMkLst>
        </pc:spChg>
        <pc:spChg chg="add mod">
          <ac:chgData name="Joseph MacAdam" userId="bdcfcd3f-81bf-4584-8271-fe9093ebec4c" providerId="ADAL" clId="{7566AB89-051A-4F08-A0B3-93A6A4B9D649}" dt="2020-04-23T13:59:55.647" v="9221" actId="14100"/>
          <ac:spMkLst>
            <pc:docMk/>
            <pc:sldMk cId="184196702" sldId="628"/>
            <ac:spMk id="8" creationId="{692C215D-1002-4CC4-BC61-59CBA7BA8533}"/>
          </ac:spMkLst>
        </pc:spChg>
        <pc:spChg chg="add mod">
          <ac:chgData name="Joseph MacAdam" userId="bdcfcd3f-81bf-4584-8271-fe9093ebec4c" providerId="ADAL" clId="{7566AB89-051A-4F08-A0B3-93A6A4B9D649}" dt="2020-04-23T14:00:01.512" v="9224" actId="14100"/>
          <ac:spMkLst>
            <pc:docMk/>
            <pc:sldMk cId="184196702" sldId="628"/>
            <ac:spMk id="9" creationId="{00219310-90F6-4458-9032-B01DF4E03E65}"/>
          </ac:spMkLst>
        </pc:spChg>
        <pc:spChg chg="add mod">
          <ac:chgData name="Joseph MacAdam" userId="bdcfcd3f-81bf-4584-8271-fe9093ebec4c" providerId="ADAL" clId="{7566AB89-051A-4F08-A0B3-93A6A4B9D649}" dt="2020-04-23T14:00:07.983" v="9228" actId="14100"/>
          <ac:spMkLst>
            <pc:docMk/>
            <pc:sldMk cId="184196702" sldId="628"/>
            <ac:spMk id="10" creationId="{6119905E-F8E9-4CA6-91C2-C2335A917770}"/>
          </ac:spMkLst>
        </pc:spChg>
        <pc:spChg chg="add mod">
          <ac:chgData name="Joseph MacAdam" userId="bdcfcd3f-81bf-4584-8271-fe9093ebec4c" providerId="ADAL" clId="{7566AB89-051A-4F08-A0B3-93A6A4B9D649}" dt="2020-04-23T14:00:11.231" v="9230" actId="1076"/>
          <ac:spMkLst>
            <pc:docMk/>
            <pc:sldMk cId="184196702" sldId="628"/>
            <ac:spMk id="11" creationId="{344592C1-5F1B-47B2-A1C1-00EBE19C4D2D}"/>
          </ac:spMkLst>
        </pc:spChg>
        <pc:spChg chg="add mod">
          <ac:chgData name="Joseph MacAdam" userId="bdcfcd3f-81bf-4584-8271-fe9093ebec4c" providerId="ADAL" clId="{7566AB89-051A-4F08-A0B3-93A6A4B9D649}" dt="2020-04-23T14:00:13.951" v="9232" actId="1076"/>
          <ac:spMkLst>
            <pc:docMk/>
            <pc:sldMk cId="184196702" sldId="628"/>
            <ac:spMk id="12" creationId="{3DE04C58-317D-4E58-8F42-F6C94E8CD84C}"/>
          </ac:spMkLst>
        </pc:spChg>
        <pc:picChg chg="add mod">
          <ac:chgData name="Joseph MacAdam" userId="bdcfcd3f-81bf-4584-8271-fe9093ebec4c" providerId="ADAL" clId="{7566AB89-051A-4F08-A0B3-93A6A4B9D649}" dt="2020-04-23T13:58:26.280" v="9102" actId="108"/>
          <ac:picMkLst>
            <pc:docMk/>
            <pc:sldMk cId="184196702" sldId="628"/>
            <ac:picMk id="4" creationId="{F0C92D5A-84EA-4AE1-9CC1-99C021C94C5C}"/>
          </ac:picMkLst>
        </pc:picChg>
      </pc:sldChg>
      <pc:sldChg chg="modSp add">
        <pc:chgData name="Joseph MacAdam" userId="bdcfcd3f-81bf-4584-8271-fe9093ebec4c" providerId="ADAL" clId="{7566AB89-051A-4F08-A0B3-93A6A4B9D649}" dt="2020-04-24T20:27:03.754" v="10867" actId="20577"/>
        <pc:sldMkLst>
          <pc:docMk/>
          <pc:sldMk cId="3864406793" sldId="629"/>
        </pc:sldMkLst>
        <pc:spChg chg="mod">
          <ac:chgData name="Joseph MacAdam" userId="bdcfcd3f-81bf-4584-8271-fe9093ebec4c" providerId="ADAL" clId="{7566AB89-051A-4F08-A0B3-93A6A4B9D649}" dt="2020-04-23T12:55:53.101" v="7198" actId="20577"/>
          <ac:spMkLst>
            <pc:docMk/>
            <pc:sldMk cId="3864406793" sldId="629"/>
            <ac:spMk id="2" creationId="{282EE3C5-AFA4-4D0F-963D-138BADCE38AE}"/>
          </ac:spMkLst>
        </pc:spChg>
        <pc:spChg chg="mod">
          <ac:chgData name="Joseph MacAdam" userId="bdcfcd3f-81bf-4584-8271-fe9093ebec4c" providerId="ADAL" clId="{7566AB89-051A-4F08-A0B3-93A6A4B9D649}" dt="2020-04-24T20:27:03.754" v="10867" actId="20577"/>
          <ac:spMkLst>
            <pc:docMk/>
            <pc:sldMk cId="3864406793" sldId="629"/>
            <ac:spMk id="3" creationId="{D4845B78-ADBA-4FE6-8E16-7D56093377DE}"/>
          </ac:spMkLst>
        </pc:spChg>
      </pc:sldChg>
      <pc:sldChg chg="addSp delSp modSp add">
        <pc:chgData name="Joseph MacAdam" userId="bdcfcd3f-81bf-4584-8271-fe9093ebec4c" providerId="ADAL" clId="{7566AB89-051A-4F08-A0B3-93A6A4B9D649}" dt="2020-04-23T14:31:32.108" v="10602" actId="14100"/>
        <pc:sldMkLst>
          <pc:docMk/>
          <pc:sldMk cId="409800748" sldId="630"/>
        </pc:sldMkLst>
        <pc:spChg chg="mod">
          <ac:chgData name="Joseph MacAdam" userId="bdcfcd3f-81bf-4584-8271-fe9093ebec4c" providerId="ADAL" clId="{7566AB89-051A-4F08-A0B3-93A6A4B9D649}" dt="2020-04-23T13:22:51.548" v="8024" actId="14100"/>
          <ac:spMkLst>
            <pc:docMk/>
            <pc:sldMk cId="409800748" sldId="630"/>
            <ac:spMk id="3" creationId="{C79226DD-1283-49F3-A463-45359CF15C65}"/>
          </ac:spMkLst>
        </pc:spChg>
        <pc:spChg chg="add mod">
          <ac:chgData name="Joseph MacAdam" userId="bdcfcd3f-81bf-4584-8271-fe9093ebec4c" providerId="ADAL" clId="{7566AB89-051A-4F08-A0B3-93A6A4B9D649}" dt="2020-04-23T13:22:15.061" v="8021" actId="2711"/>
          <ac:spMkLst>
            <pc:docMk/>
            <pc:sldMk cId="409800748" sldId="630"/>
            <ac:spMk id="6" creationId="{C9420159-3818-4ED9-A8DA-929A90F03E86}"/>
          </ac:spMkLst>
        </pc:spChg>
        <pc:spChg chg="add mod">
          <ac:chgData name="Joseph MacAdam" userId="bdcfcd3f-81bf-4584-8271-fe9093ebec4c" providerId="ADAL" clId="{7566AB89-051A-4F08-A0B3-93A6A4B9D649}" dt="2020-04-23T13:24:16.669" v="8135" actId="1076"/>
          <ac:spMkLst>
            <pc:docMk/>
            <pc:sldMk cId="409800748" sldId="630"/>
            <ac:spMk id="10" creationId="{0716706D-7EA3-4A0F-9B72-294004921351}"/>
          </ac:spMkLst>
        </pc:spChg>
        <pc:picChg chg="del">
          <ac:chgData name="Joseph MacAdam" userId="bdcfcd3f-81bf-4584-8271-fe9093ebec4c" providerId="ADAL" clId="{7566AB89-051A-4F08-A0B3-93A6A4B9D649}" dt="2020-04-23T13:21:35.716" v="7978" actId="478"/>
          <ac:picMkLst>
            <pc:docMk/>
            <pc:sldMk cId="409800748" sldId="630"/>
            <ac:picMk id="4" creationId="{B1A213EC-1817-479F-8848-0DC78A4AC312}"/>
          </ac:picMkLst>
        </pc:picChg>
        <pc:picChg chg="add mod">
          <ac:chgData name="Joseph MacAdam" userId="bdcfcd3f-81bf-4584-8271-fe9093ebec4c" providerId="ADAL" clId="{7566AB89-051A-4F08-A0B3-93A6A4B9D649}" dt="2020-04-23T13:21:52.851" v="7984" actId="1076"/>
          <ac:picMkLst>
            <pc:docMk/>
            <pc:sldMk cId="409800748" sldId="630"/>
            <ac:picMk id="5" creationId="{11024DEC-2DE3-40C9-9602-4250822D539E}"/>
          </ac:picMkLst>
        </pc:picChg>
        <pc:cxnChg chg="add mod">
          <ac:chgData name="Joseph MacAdam" userId="bdcfcd3f-81bf-4584-8271-fe9093ebec4c" providerId="ADAL" clId="{7566AB89-051A-4F08-A0B3-93A6A4B9D649}" dt="2020-04-23T13:22:22.252" v="8023" actId="14100"/>
          <ac:cxnSpMkLst>
            <pc:docMk/>
            <pc:sldMk cId="409800748" sldId="630"/>
            <ac:cxnSpMk id="7" creationId="{5EC68839-A86B-4BA1-9A74-81CB0A6723E9}"/>
          </ac:cxnSpMkLst>
        </pc:cxnChg>
        <pc:cxnChg chg="add mod">
          <ac:chgData name="Joseph MacAdam" userId="bdcfcd3f-81bf-4584-8271-fe9093ebec4c" providerId="ADAL" clId="{7566AB89-051A-4F08-A0B3-93A6A4B9D649}" dt="2020-04-23T14:31:32.108" v="10602" actId="14100"/>
          <ac:cxnSpMkLst>
            <pc:docMk/>
            <pc:sldMk cId="409800748" sldId="630"/>
            <ac:cxnSpMk id="11" creationId="{29F40A26-9D13-4B86-86C3-942B33675A15}"/>
          </ac:cxnSpMkLst>
        </pc:cxnChg>
      </pc:sldChg>
      <pc:sldChg chg="addSp delSp modSp add">
        <pc:chgData name="Joseph MacAdam" userId="bdcfcd3f-81bf-4584-8271-fe9093ebec4c" providerId="ADAL" clId="{7566AB89-051A-4F08-A0B3-93A6A4B9D649}" dt="2020-04-23T14:31:05.383" v="10599" actId="207"/>
        <pc:sldMkLst>
          <pc:docMk/>
          <pc:sldMk cId="1330217144" sldId="631"/>
        </pc:sldMkLst>
        <pc:spChg chg="mod">
          <ac:chgData name="Joseph MacAdam" userId="bdcfcd3f-81bf-4584-8271-fe9093ebec4c" providerId="ADAL" clId="{7566AB89-051A-4F08-A0B3-93A6A4B9D649}" dt="2020-04-23T14:31:05.383" v="10599" actId="207"/>
          <ac:spMkLst>
            <pc:docMk/>
            <pc:sldMk cId="1330217144" sldId="631"/>
            <ac:spMk id="3" creationId="{C79226DD-1283-49F3-A463-45359CF15C65}"/>
          </ac:spMkLst>
        </pc:spChg>
        <pc:spChg chg="del">
          <ac:chgData name="Joseph MacAdam" userId="bdcfcd3f-81bf-4584-8271-fe9093ebec4c" providerId="ADAL" clId="{7566AB89-051A-4F08-A0B3-93A6A4B9D649}" dt="2020-04-23T13:24:50.414" v="8140" actId="478"/>
          <ac:spMkLst>
            <pc:docMk/>
            <pc:sldMk cId="1330217144" sldId="631"/>
            <ac:spMk id="6" creationId="{C9420159-3818-4ED9-A8DA-929A90F03E86}"/>
          </ac:spMkLst>
        </pc:spChg>
        <pc:spChg chg="del">
          <ac:chgData name="Joseph MacAdam" userId="bdcfcd3f-81bf-4584-8271-fe9093ebec4c" providerId="ADAL" clId="{7566AB89-051A-4F08-A0B3-93A6A4B9D649}" dt="2020-04-23T13:24:46.869" v="8137" actId="478"/>
          <ac:spMkLst>
            <pc:docMk/>
            <pc:sldMk cId="1330217144" sldId="631"/>
            <ac:spMk id="10" creationId="{0716706D-7EA3-4A0F-9B72-294004921351}"/>
          </ac:spMkLst>
        </pc:spChg>
        <pc:picChg chg="add mod">
          <ac:chgData name="Joseph MacAdam" userId="bdcfcd3f-81bf-4584-8271-fe9093ebec4c" providerId="ADAL" clId="{7566AB89-051A-4F08-A0B3-93A6A4B9D649}" dt="2020-04-23T13:32:10.535" v="8359" actId="1076"/>
          <ac:picMkLst>
            <pc:docMk/>
            <pc:sldMk cId="1330217144" sldId="631"/>
            <ac:picMk id="4" creationId="{E8278B2A-3382-4EB6-8227-F1A66EA46FF9}"/>
          </ac:picMkLst>
        </pc:picChg>
        <pc:picChg chg="del">
          <ac:chgData name="Joseph MacAdam" userId="bdcfcd3f-81bf-4584-8271-fe9093ebec4c" providerId="ADAL" clId="{7566AB89-051A-4F08-A0B3-93A6A4B9D649}" dt="2020-04-23T13:24:48.630" v="8138" actId="478"/>
          <ac:picMkLst>
            <pc:docMk/>
            <pc:sldMk cId="1330217144" sldId="631"/>
            <ac:picMk id="5" creationId="{11024DEC-2DE3-40C9-9602-4250822D539E}"/>
          </ac:picMkLst>
        </pc:picChg>
        <pc:picChg chg="add mod">
          <ac:chgData name="Joseph MacAdam" userId="bdcfcd3f-81bf-4584-8271-fe9093ebec4c" providerId="ADAL" clId="{7566AB89-051A-4F08-A0B3-93A6A4B9D649}" dt="2020-04-23T13:32:17.832" v="8363" actId="108"/>
          <ac:picMkLst>
            <pc:docMk/>
            <pc:sldMk cId="1330217144" sldId="631"/>
            <ac:picMk id="8" creationId="{DE261419-E1DF-4BF7-8F20-4EFF71AFA052}"/>
          </ac:picMkLst>
        </pc:picChg>
        <pc:picChg chg="add mod">
          <ac:chgData name="Joseph MacAdam" userId="bdcfcd3f-81bf-4584-8271-fe9093ebec4c" providerId="ADAL" clId="{7566AB89-051A-4F08-A0B3-93A6A4B9D649}" dt="2020-04-23T13:52:12.614" v="8526" actId="108"/>
          <ac:picMkLst>
            <pc:docMk/>
            <pc:sldMk cId="1330217144" sldId="631"/>
            <ac:picMk id="9" creationId="{C000FBAD-D9F8-42D8-93E2-D313EAAD6226}"/>
          </ac:picMkLst>
        </pc:picChg>
        <pc:cxnChg chg="del mod">
          <ac:chgData name="Joseph MacAdam" userId="bdcfcd3f-81bf-4584-8271-fe9093ebec4c" providerId="ADAL" clId="{7566AB89-051A-4F08-A0B3-93A6A4B9D649}" dt="2020-04-23T13:24:49.493" v="8139" actId="478"/>
          <ac:cxnSpMkLst>
            <pc:docMk/>
            <pc:sldMk cId="1330217144" sldId="631"/>
            <ac:cxnSpMk id="7" creationId="{5EC68839-A86B-4BA1-9A74-81CB0A6723E9}"/>
          </ac:cxnSpMkLst>
        </pc:cxnChg>
      </pc:sldChg>
      <pc:sldChg chg="addSp modSp add modAnim">
        <pc:chgData name="Joseph MacAdam" userId="bdcfcd3f-81bf-4584-8271-fe9093ebec4c" providerId="ADAL" clId="{7566AB89-051A-4F08-A0B3-93A6A4B9D649}" dt="2020-04-23T14:30:59.885" v="10598" actId="1076"/>
        <pc:sldMkLst>
          <pc:docMk/>
          <pc:sldMk cId="4093404787" sldId="632"/>
        </pc:sldMkLst>
        <pc:spChg chg="mod">
          <ac:chgData name="Joseph MacAdam" userId="bdcfcd3f-81bf-4584-8271-fe9093ebec4c" providerId="ADAL" clId="{7566AB89-051A-4F08-A0B3-93A6A4B9D649}" dt="2020-04-23T14:00:36.407" v="9261" actId="20577"/>
          <ac:spMkLst>
            <pc:docMk/>
            <pc:sldMk cId="4093404787" sldId="632"/>
            <ac:spMk id="2" creationId="{C5136E40-E9A3-4310-9FC4-F0BA88440911}"/>
          </ac:spMkLst>
        </pc:spChg>
        <pc:spChg chg="mod">
          <ac:chgData name="Joseph MacAdam" userId="bdcfcd3f-81bf-4584-8271-fe9093ebec4c" providerId="ADAL" clId="{7566AB89-051A-4F08-A0B3-93A6A4B9D649}" dt="2020-04-23T14:30:58.386" v="10597" actId="207"/>
          <ac:spMkLst>
            <pc:docMk/>
            <pc:sldMk cId="4093404787" sldId="632"/>
            <ac:spMk id="3" creationId="{058CCBBA-BBD9-4CB8-84CE-A35121A575C1}"/>
          </ac:spMkLst>
        </pc:spChg>
        <pc:spChg chg="add mod">
          <ac:chgData name="Joseph MacAdam" userId="bdcfcd3f-81bf-4584-8271-fe9093ebec4c" providerId="ADAL" clId="{7566AB89-051A-4F08-A0B3-93A6A4B9D649}" dt="2020-04-23T14:09:29.158" v="10012" actId="1035"/>
          <ac:spMkLst>
            <pc:docMk/>
            <pc:sldMk cId="4093404787" sldId="632"/>
            <ac:spMk id="6" creationId="{C26E9D41-3B35-417E-A9B2-57A8AE765FEF}"/>
          </ac:spMkLst>
        </pc:spChg>
        <pc:spChg chg="add mod">
          <ac:chgData name="Joseph MacAdam" userId="bdcfcd3f-81bf-4584-8271-fe9093ebec4c" providerId="ADAL" clId="{7566AB89-051A-4F08-A0B3-93A6A4B9D649}" dt="2020-04-23T14:09:42.759" v="10017" actId="14100"/>
          <ac:spMkLst>
            <pc:docMk/>
            <pc:sldMk cId="4093404787" sldId="632"/>
            <ac:spMk id="7" creationId="{63333E1D-803F-4255-9C1F-1AAF3C328FDF}"/>
          </ac:spMkLst>
        </pc:spChg>
        <pc:spChg chg="add mod">
          <ac:chgData name="Joseph MacAdam" userId="bdcfcd3f-81bf-4584-8271-fe9093ebec4c" providerId="ADAL" clId="{7566AB89-051A-4F08-A0B3-93A6A4B9D649}" dt="2020-04-23T14:30:59.885" v="10598" actId="1076"/>
          <ac:spMkLst>
            <pc:docMk/>
            <pc:sldMk cId="4093404787" sldId="632"/>
            <ac:spMk id="8" creationId="{440A5F42-0EAD-4146-88BC-26B4BBBCAE27}"/>
          </ac:spMkLst>
        </pc:spChg>
        <pc:spChg chg="add mod">
          <ac:chgData name="Joseph MacAdam" userId="bdcfcd3f-81bf-4584-8271-fe9093ebec4c" providerId="ADAL" clId="{7566AB89-051A-4F08-A0B3-93A6A4B9D649}" dt="2020-04-23T14:09:59.879" v="10023" actId="14100"/>
          <ac:spMkLst>
            <pc:docMk/>
            <pc:sldMk cId="4093404787" sldId="632"/>
            <ac:spMk id="9" creationId="{1164015E-F9D9-41B2-B933-AC12262A7543}"/>
          </ac:spMkLst>
        </pc:spChg>
        <pc:spChg chg="add mod">
          <ac:chgData name="Joseph MacAdam" userId="bdcfcd3f-81bf-4584-8271-fe9093ebec4c" providerId="ADAL" clId="{7566AB89-051A-4F08-A0B3-93A6A4B9D649}" dt="2020-04-23T14:10:07.311" v="10026" actId="14100"/>
          <ac:spMkLst>
            <pc:docMk/>
            <pc:sldMk cId="4093404787" sldId="632"/>
            <ac:spMk id="10" creationId="{4816591D-C297-4BE0-A2EB-12F732BA6F9E}"/>
          </ac:spMkLst>
        </pc:spChg>
        <pc:spChg chg="add mod">
          <ac:chgData name="Joseph MacAdam" userId="bdcfcd3f-81bf-4584-8271-fe9093ebec4c" providerId="ADAL" clId="{7566AB89-051A-4F08-A0B3-93A6A4B9D649}" dt="2020-04-23T14:10:12.599" v="10029" actId="14100"/>
          <ac:spMkLst>
            <pc:docMk/>
            <pc:sldMk cId="4093404787" sldId="632"/>
            <ac:spMk id="11" creationId="{A6FE049B-29BF-4EA3-99F4-B9C6B0B8A337}"/>
          </ac:spMkLst>
        </pc:spChg>
        <pc:picChg chg="add mod">
          <ac:chgData name="Joseph MacAdam" userId="bdcfcd3f-81bf-4584-8271-fe9093ebec4c" providerId="ADAL" clId="{7566AB89-051A-4F08-A0B3-93A6A4B9D649}" dt="2020-04-23T14:09:34.758" v="10015" actId="1076"/>
          <ac:picMkLst>
            <pc:docMk/>
            <pc:sldMk cId="4093404787" sldId="632"/>
            <ac:picMk id="4" creationId="{E9CF9820-5D79-42AF-845A-A0ABB6EB1D1F}"/>
          </ac:picMkLst>
        </pc:picChg>
        <pc:picChg chg="add mod">
          <ac:chgData name="Joseph MacAdam" userId="bdcfcd3f-81bf-4584-8271-fe9093ebec4c" providerId="ADAL" clId="{7566AB89-051A-4F08-A0B3-93A6A4B9D649}" dt="2020-04-23T14:09:00.967" v="9998" actId="108"/>
          <ac:picMkLst>
            <pc:docMk/>
            <pc:sldMk cId="4093404787" sldId="632"/>
            <ac:picMk id="5" creationId="{B3DEB0BF-35CF-4B7E-A99B-FFC5C9CB896E}"/>
          </ac:picMkLst>
        </pc:picChg>
      </pc:sldChg>
    </pc:docChg>
  </pc:docChgLst>
  <pc:docChgLst>
    <pc:chgData name="Tommy Gober" userId="S::tommy.gober@cyber.org::df822f60-4ab3-425c-ad52-a4a61a9d00cb" providerId="AD" clId="Web-{4CECFF11-4216-1F90-A9A5-742EEA9458B9}"/>
    <pc:docChg chg="modSld">
      <pc:chgData name="Tommy Gober" userId="S::tommy.gober@cyber.org::df822f60-4ab3-425c-ad52-a4a61a9d00cb" providerId="AD" clId="Web-{4CECFF11-4216-1F90-A9A5-742EEA9458B9}" dt="2020-03-19T19:42:33.652" v="1"/>
      <pc:docMkLst>
        <pc:docMk/>
      </pc:docMkLst>
      <pc:sldChg chg="delSp modSp">
        <pc:chgData name="Tommy Gober" userId="S::tommy.gober@cyber.org::df822f60-4ab3-425c-ad52-a4a61a9d00cb" providerId="AD" clId="Web-{4CECFF11-4216-1F90-A9A5-742EEA9458B9}" dt="2020-03-19T19:42:33.652" v="1"/>
        <pc:sldMkLst>
          <pc:docMk/>
          <pc:sldMk cId="0" sldId="256"/>
        </pc:sldMkLst>
        <pc:picChg chg="del mod">
          <ac:chgData name="Tommy Gober" userId="S::tommy.gober@cyber.org::df822f60-4ab3-425c-ad52-a4a61a9d00cb" providerId="AD" clId="Web-{4CECFF11-4216-1F90-A9A5-742EEA9458B9}" dt="2020-03-19T19:42:33.652" v="1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bdcfcd3f-81bf-4584-8271-fe9093ebec4c" providerId="ADAL" clId="{2968C85A-6541-4384-8B96-83AEC51D0CBD}"/>
    <pc:docChg chg="custSel modMainMaster">
      <pc:chgData name="Joseph MacAdam" userId="bdcfcd3f-81bf-4584-8271-fe9093ebec4c" providerId="ADAL" clId="{2968C85A-6541-4384-8B96-83AEC51D0CBD}" dt="2020-04-22T12:21:26.034" v="1"/>
      <pc:docMkLst>
        <pc:docMk/>
      </pc:docMkLst>
      <pc:sldMasterChg chg="modSldLayout">
        <pc:chgData name="Joseph MacAdam" userId="bdcfcd3f-81bf-4584-8271-fe9093ebec4c" providerId="ADAL" clId="{2968C85A-6541-4384-8B96-83AEC51D0CBD}" dt="2020-04-22T12:21:26.034" v="1"/>
        <pc:sldMasterMkLst>
          <pc:docMk/>
          <pc:sldMasterMk cId="0" sldId="2147483648"/>
        </pc:sldMasterMkLst>
        <pc:sldLayoutChg chg="addSp delSp">
          <pc:chgData name="Joseph MacAdam" userId="bdcfcd3f-81bf-4584-8271-fe9093ebec4c" providerId="ADAL" clId="{2968C85A-6541-4384-8B96-83AEC51D0CBD}" dt="2020-04-22T12:21:26.034" v="1"/>
          <pc:sldLayoutMkLst>
            <pc:docMk/>
            <pc:sldMasterMk cId="0" sldId="2147483648"/>
            <pc:sldLayoutMk cId="0" sldId="2147483649"/>
          </pc:sldLayoutMkLst>
          <pc:picChg chg="add">
            <ac:chgData name="Joseph MacAdam" userId="bdcfcd3f-81bf-4584-8271-fe9093ebec4c" providerId="ADAL" clId="{2968C85A-6541-4384-8B96-83AEC51D0CBD}" dt="2020-04-22T12:21:26.034" v="1"/>
            <ac:picMkLst>
              <pc:docMk/>
              <pc:sldMasterMk cId="0" sldId="2147483648"/>
              <pc:sldLayoutMk cId="0" sldId="2147483649"/>
              <ac:picMk id="7" creationId="{3A803710-0B53-46A3-8C2B-006BE536B41E}"/>
            </ac:picMkLst>
          </pc:picChg>
          <pc:picChg chg="add">
            <ac:chgData name="Joseph MacAdam" userId="bdcfcd3f-81bf-4584-8271-fe9093ebec4c" providerId="ADAL" clId="{2968C85A-6541-4384-8B96-83AEC51D0CBD}" dt="2020-04-22T12:21:26.034" v="1"/>
            <ac:picMkLst>
              <pc:docMk/>
              <pc:sldMasterMk cId="0" sldId="2147483648"/>
              <pc:sldLayoutMk cId="0" sldId="2147483649"/>
              <ac:picMk id="8" creationId="{EBB2C7B4-7F67-4F72-80E4-03E096EFEB91}"/>
            </ac:picMkLst>
          </pc:picChg>
          <pc:picChg chg="del">
            <ac:chgData name="Joseph MacAdam" userId="bdcfcd3f-81bf-4584-8271-fe9093ebec4c" providerId="ADAL" clId="{2968C85A-6541-4384-8B96-83AEC51D0CBD}" dt="2020-04-22T12:21:25.690" v="0" actId="478"/>
            <ac:picMkLst>
              <pc:docMk/>
              <pc:sldMasterMk cId="0" sldId="2147483648"/>
              <pc:sldLayoutMk cId="0" sldId="2147483649"/>
              <ac:picMk id="13" creationId="{00000000-0000-0000-0000-000000000000}"/>
            </ac:picMkLst>
          </pc:picChg>
          <pc:picChg chg="del">
            <ac:chgData name="Joseph MacAdam" userId="bdcfcd3f-81bf-4584-8271-fe9093ebec4c" providerId="ADAL" clId="{2968C85A-6541-4384-8B96-83AEC51D0CBD}" dt="2020-04-22T12:21:25.690" v="0" actId="478"/>
            <ac:picMkLst>
              <pc:docMk/>
              <pc:sldMasterMk cId="0" sldId="2147483648"/>
              <pc:sldLayoutMk cId="0" sldId="2147483649"/>
              <ac:picMk id="14" creationId="{00000000-0000-0000-0000-000000000000}"/>
            </ac:picMkLst>
          </pc:picChg>
        </pc:sldLayoutChg>
      </pc:sldMasterChg>
    </pc:docChg>
  </pc:docChgLst>
  <pc:docChgLst>
    <pc:chgData name="Joseph MacAdam" userId="bdcfcd3f-81bf-4584-8271-fe9093ebec4c" providerId="ADAL" clId="{47B1EE89-E28E-4BF6-844B-4FDFCF9C0ECE}"/>
    <pc:docChg chg="undo custSel addSld delSld modSld sldOrd">
      <pc:chgData name="Joseph MacAdam" userId="bdcfcd3f-81bf-4584-8271-fe9093ebec4c" providerId="ADAL" clId="{47B1EE89-E28E-4BF6-844B-4FDFCF9C0ECE}" dt="2020-03-19T18:53:39.081" v="4315" actId="20577"/>
      <pc:docMkLst>
        <pc:docMk/>
      </pc:docMkLst>
      <pc:sldChg chg="modSp">
        <pc:chgData name="Joseph MacAdam" userId="bdcfcd3f-81bf-4584-8271-fe9093ebec4c" providerId="ADAL" clId="{47B1EE89-E28E-4BF6-844B-4FDFCF9C0ECE}" dt="2020-03-19T17:56:49.664" v="404" actId="20577"/>
        <pc:sldMkLst>
          <pc:docMk/>
          <pc:sldMk cId="0" sldId="256"/>
        </pc:sldMkLst>
        <pc:spChg chg="mod">
          <ac:chgData name="Joseph MacAdam" userId="bdcfcd3f-81bf-4584-8271-fe9093ebec4c" providerId="ADAL" clId="{47B1EE89-E28E-4BF6-844B-4FDFCF9C0ECE}" dt="2020-03-19T17:56:49.664" v="404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47B1EE89-E28E-4BF6-844B-4FDFCF9C0ECE}" dt="2020-03-19T17:49:05.476" v="28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47B1EE89-E28E-4BF6-844B-4FDFCF9C0ECE}" dt="2020-03-19T17:58:27.389" v="581" actId="20577"/>
        <pc:sldMkLst>
          <pc:docMk/>
          <pc:sldMk cId="34493695" sldId="588"/>
        </pc:sldMkLst>
        <pc:spChg chg="mod">
          <ac:chgData name="Joseph MacAdam" userId="bdcfcd3f-81bf-4584-8271-fe9093ebec4c" providerId="ADAL" clId="{47B1EE89-E28E-4BF6-844B-4FDFCF9C0ECE}" dt="2020-03-19T17:56:46.371" v="398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47B1EE89-E28E-4BF6-844B-4FDFCF9C0ECE}" dt="2020-03-19T17:58:27.389" v="581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47B1EE89-E28E-4BF6-844B-4FDFCF9C0ECE}" dt="2020-03-19T17:57:27.926" v="424" actId="2696"/>
        <pc:sldMkLst>
          <pc:docMk/>
          <pc:sldMk cId="309114280" sldId="589"/>
        </pc:sldMkLst>
      </pc:sldChg>
      <pc:sldChg chg="del">
        <pc:chgData name="Joseph MacAdam" userId="bdcfcd3f-81bf-4584-8271-fe9093ebec4c" providerId="ADAL" clId="{47B1EE89-E28E-4BF6-844B-4FDFCF9C0ECE}" dt="2020-03-19T17:50:41.992" v="29" actId="2696"/>
        <pc:sldMkLst>
          <pc:docMk/>
          <pc:sldMk cId="3694468642" sldId="590"/>
        </pc:sldMkLst>
      </pc:sldChg>
      <pc:sldChg chg="del">
        <pc:chgData name="Joseph MacAdam" userId="bdcfcd3f-81bf-4584-8271-fe9093ebec4c" providerId="ADAL" clId="{47B1EE89-E28E-4BF6-844B-4FDFCF9C0ECE}" dt="2020-03-19T17:57:25.279" v="421" actId="2696"/>
        <pc:sldMkLst>
          <pc:docMk/>
          <pc:sldMk cId="3957164049" sldId="591"/>
        </pc:sldMkLst>
      </pc:sldChg>
      <pc:sldChg chg="addSp modSp">
        <pc:chgData name="Joseph MacAdam" userId="bdcfcd3f-81bf-4584-8271-fe9093ebec4c" providerId="ADAL" clId="{47B1EE89-E28E-4BF6-844B-4FDFCF9C0ECE}" dt="2020-03-19T17:57:00.627" v="412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47B1EE89-E28E-4BF6-844B-4FDFCF9C0ECE}" dt="2020-03-19T17:57:00.627" v="412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47B1EE89-E28E-4BF6-844B-4FDFCF9C0ECE}" dt="2020-03-19T17:54:19.604" v="261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bdcfcd3f-81bf-4584-8271-fe9093ebec4c" providerId="ADAL" clId="{47B1EE89-E28E-4BF6-844B-4FDFCF9C0ECE}" dt="2020-03-19T17:55:28.869" v="279" actId="692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47B1EE89-E28E-4BF6-844B-4FDFCF9C0ECE}" dt="2020-03-19T18:46:15.882" v="3583" actId="20577"/>
        <pc:sldMkLst>
          <pc:docMk/>
          <pc:sldMk cId="186350803" sldId="593"/>
        </pc:sldMkLst>
        <pc:spChg chg="mod">
          <ac:chgData name="Joseph MacAdam" userId="bdcfcd3f-81bf-4584-8271-fe9093ebec4c" providerId="ADAL" clId="{47B1EE89-E28E-4BF6-844B-4FDFCF9C0ECE}" dt="2020-03-19T17:56:31.843" v="38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47B1EE89-E28E-4BF6-844B-4FDFCF9C0ECE}" dt="2020-03-19T18:46:15.882" v="3583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bdcfcd3f-81bf-4584-8271-fe9093ebec4c" providerId="ADAL" clId="{47B1EE89-E28E-4BF6-844B-4FDFCF9C0ECE}" dt="2020-03-19T17:57:19.686" v="413" actId="2696"/>
        <pc:sldMkLst>
          <pc:docMk/>
          <pc:sldMk cId="315206133" sldId="595"/>
        </pc:sldMkLst>
      </pc:sldChg>
      <pc:sldChg chg="addSp delSp modSp add">
        <pc:chgData name="Joseph MacAdam" userId="bdcfcd3f-81bf-4584-8271-fe9093ebec4c" providerId="ADAL" clId="{47B1EE89-E28E-4BF6-844B-4FDFCF9C0ECE}" dt="2020-03-19T18:26:27.167" v="2168" actId="14861"/>
        <pc:sldMkLst>
          <pc:docMk/>
          <pc:sldMk cId="2184503986" sldId="595"/>
        </pc:sldMkLst>
        <pc:spChg chg="mod">
          <ac:chgData name="Joseph MacAdam" userId="bdcfcd3f-81bf-4584-8271-fe9093ebec4c" providerId="ADAL" clId="{47B1EE89-E28E-4BF6-844B-4FDFCF9C0ECE}" dt="2020-03-19T17:57:53.301" v="468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04:01.223" v="1021" actId="404"/>
          <ac:spMkLst>
            <pc:docMk/>
            <pc:sldMk cId="2184503986" sldId="595"/>
            <ac:spMk id="3" creationId="{E4DD9BDA-76BD-42BF-8240-DFE65A9F6B08}"/>
          </ac:spMkLst>
        </pc:spChg>
        <pc:spChg chg="add del mod">
          <ac:chgData name="Joseph MacAdam" userId="bdcfcd3f-81bf-4584-8271-fe9093ebec4c" providerId="ADAL" clId="{47B1EE89-E28E-4BF6-844B-4FDFCF9C0ECE}" dt="2020-03-19T18:05:22.201" v="1090"/>
          <ac:spMkLst>
            <pc:docMk/>
            <pc:sldMk cId="2184503986" sldId="595"/>
            <ac:spMk id="5" creationId="{15A1E978-A42B-4D55-921C-9FA177AC39A3}"/>
          </ac:spMkLst>
        </pc:spChg>
        <pc:spChg chg="add mod">
          <ac:chgData name="Joseph MacAdam" userId="bdcfcd3f-81bf-4584-8271-fe9093ebec4c" providerId="ADAL" clId="{47B1EE89-E28E-4BF6-844B-4FDFCF9C0ECE}" dt="2020-03-19T18:04:56.781" v="1073" actId="1076"/>
          <ac:spMkLst>
            <pc:docMk/>
            <pc:sldMk cId="2184503986" sldId="595"/>
            <ac:spMk id="6" creationId="{0860451D-C80E-4FA6-BB41-9A2ABCC316B7}"/>
          </ac:spMkLst>
        </pc:spChg>
        <pc:picChg chg="add mod">
          <ac:chgData name="Joseph MacAdam" userId="bdcfcd3f-81bf-4584-8271-fe9093ebec4c" providerId="ADAL" clId="{47B1EE89-E28E-4BF6-844B-4FDFCF9C0ECE}" dt="2020-03-19T18:26:27.167" v="2168" actId="14861"/>
          <ac:picMkLst>
            <pc:docMk/>
            <pc:sldMk cId="2184503986" sldId="595"/>
            <ac:picMk id="4" creationId="{33B4FF74-80A0-49A4-9737-511B20327150}"/>
          </ac:picMkLst>
        </pc:picChg>
        <pc:cxnChg chg="add mod">
          <ac:chgData name="Joseph MacAdam" userId="bdcfcd3f-81bf-4584-8271-fe9093ebec4c" providerId="ADAL" clId="{47B1EE89-E28E-4BF6-844B-4FDFCF9C0ECE}" dt="2020-03-19T18:05:19.584" v="1088" actId="692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15:24.521" v="1348" actId="692"/>
        <pc:sldMkLst>
          <pc:docMk/>
          <pc:sldMk cId="2712760629" sldId="596"/>
        </pc:sldMkLst>
        <pc:spChg chg="mod">
          <ac:chgData name="Joseph MacAdam" userId="bdcfcd3f-81bf-4584-8271-fe9093ebec4c" providerId="ADAL" clId="{47B1EE89-E28E-4BF6-844B-4FDFCF9C0ECE}" dt="2020-03-19T18:05:40.754" v="1104" actId="20577"/>
          <ac:spMkLst>
            <pc:docMk/>
            <pc:sldMk cId="2712760629" sldId="596"/>
            <ac:spMk id="2" creationId="{630600FE-3C69-4040-A489-E7805FCE6007}"/>
          </ac:spMkLst>
        </pc:spChg>
        <pc:spChg chg="mod">
          <ac:chgData name="Joseph MacAdam" userId="bdcfcd3f-81bf-4584-8271-fe9093ebec4c" providerId="ADAL" clId="{47B1EE89-E28E-4BF6-844B-4FDFCF9C0ECE}" dt="2020-03-19T18:14:50.105" v="1331" actId="20577"/>
          <ac:spMkLst>
            <pc:docMk/>
            <pc:sldMk cId="2712760629" sldId="596"/>
            <ac:spMk id="3" creationId="{0D1F7CAF-BE37-4BB6-80FC-BE4FE2BCBF8F}"/>
          </ac:spMkLst>
        </pc:spChg>
        <pc:picChg chg="add mod">
          <ac:chgData name="Joseph MacAdam" userId="bdcfcd3f-81bf-4584-8271-fe9093ebec4c" providerId="ADAL" clId="{47B1EE89-E28E-4BF6-844B-4FDFCF9C0ECE}" dt="2020-03-19T18:15:24.521" v="1348" actId="692"/>
          <ac:picMkLst>
            <pc:docMk/>
            <pc:sldMk cId="2712760629" sldId="596"/>
            <ac:picMk id="4" creationId="{BEBE13E2-F953-4E22-B23C-BC2AB2AA33DB}"/>
          </ac:picMkLst>
        </pc:picChg>
      </pc:sldChg>
      <pc:sldChg chg="del">
        <pc:chgData name="Joseph MacAdam" userId="bdcfcd3f-81bf-4584-8271-fe9093ebec4c" providerId="ADAL" clId="{47B1EE89-E28E-4BF6-844B-4FDFCF9C0ECE}" dt="2020-03-19T17:57:23.357" v="416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47B1EE89-E28E-4BF6-844B-4FDFCF9C0ECE}" dt="2020-03-19T17:57:24.152" v="418" actId="2696"/>
        <pc:sldMkLst>
          <pc:docMk/>
          <pc:sldMk cId="1444812365" sldId="597"/>
        </pc:sldMkLst>
      </pc:sldChg>
      <pc:sldChg chg="addSp modSp add">
        <pc:chgData name="Joseph MacAdam" userId="bdcfcd3f-81bf-4584-8271-fe9093ebec4c" providerId="ADAL" clId="{47B1EE89-E28E-4BF6-844B-4FDFCF9C0ECE}" dt="2020-03-19T18:53:39.081" v="4315" actId="20577"/>
        <pc:sldMkLst>
          <pc:docMk/>
          <pc:sldMk cId="3605241094" sldId="597"/>
        </pc:sldMkLst>
        <pc:spChg chg="mod">
          <ac:chgData name="Joseph MacAdam" userId="bdcfcd3f-81bf-4584-8271-fe9093ebec4c" providerId="ADAL" clId="{47B1EE89-E28E-4BF6-844B-4FDFCF9C0ECE}" dt="2020-03-19T18:15:39.533" v="1362" actId="20577"/>
          <ac:spMkLst>
            <pc:docMk/>
            <pc:sldMk cId="3605241094" sldId="597"/>
            <ac:spMk id="2" creationId="{9712665C-EA5C-49D5-AE32-DB26EF67535C}"/>
          </ac:spMkLst>
        </pc:spChg>
        <pc:spChg chg="mod">
          <ac:chgData name="Joseph MacAdam" userId="bdcfcd3f-81bf-4584-8271-fe9093ebec4c" providerId="ADAL" clId="{47B1EE89-E28E-4BF6-844B-4FDFCF9C0ECE}" dt="2020-03-19T18:53:39.081" v="4315" actId="20577"/>
          <ac:spMkLst>
            <pc:docMk/>
            <pc:sldMk cId="3605241094" sldId="597"/>
            <ac:spMk id="3" creationId="{F142AB73-C0AA-4B70-9D9C-FA1D850C2834}"/>
          </ac:spMkLst>
        </pc:spChg>
        <pc:spChg chg="add mod">
          <ac:chgData name="Joseph MacAdam" userId="bdcfcd3f-81bf-4584-8271-fe9093ebec4c" providerId="ADAL" clId="{47B1EE89-E28E-4BF6-844B-4FDFCF9C0ECE}" dt="2020-03-19T18:21:51.436" v="1934" actId="20577"/>
          <ac:spMkLst>
            <pc:docMk/>
            <pc:sldMk cId="3605241094" sldId="597"/>
            <ac:spMk id="6" creationId="{BBCC2E10-93FF-4878-B737-59D4C64135AF}"/>
          </ac:spMkLst>
        </pc:spChg>
        <pc:spChg chg="add mod">
          <ac:chgData name="Joseph MacAdam" userId="bdcfcd3f-81bf-4584-8271-fe9093ebec4c" providerId="ADAL" clId="{47B1EE89-E28E-4BF6-844B-4FDFCF9C0ECE}" dt="2020-03-19T18:22:21.363" v="1965" actId="1076"/>
          <ac:spMkLst>
            <pc:docMk/>
            <pc:sldMk cId="3605241094" sldId="597"/>
            <ac:spMk id="10" creationId="{49B3E636-E1BC-424F-911A-4167341F0E61}"/>
          </ac:spMkLst>
        </pc:sp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4" creationId="{4803C6A9-381A-4B70-A1BE-8D62437EBDBB}"/>
          </ac:picMkLst>
        </pc:pic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5" creationId="{490B9335-9922-40FF-B908-A217AF833431}"/>
          </ac:picMkLst>
        </pc:picChg>
        <pc:cxnChg chg="add mod">
          <ac:chgData name="Joseph MacAdam" userId="bdcfcd3f-81bf-4584-8271-fe9093ebec4c" providerId="ADAL" clId="{47B1EE89-E28E-4BF6-844B-4FDFCF9C0ECE}" dt="2020-03-19T18:21:43.460" v="1913" actId="14100"/>
          <ac:cxnSpMkLst>
            <pc:docMk/>
            <pc:sldMk cId="3605241094" sldId="597"/>
            <ac:cxnSpMk id="7" creationId="{B5F9D7D2-3E90-46C5-B63A-7ADC05BD2E4A}"/>
          </ac:cxnSpMkLst>
        </pc:cxnChg>
        <pc:cxnChg chg="add mod">
          <ac:chgData name="Joseph MacAdam" userId="bdcfcd3f-81bf-4584-8271-fe9093ebec4c" providerId="ADAL" clId="{47B1EE89-E28E-4BF6-844B-4FDFCF9C0ECE}" dt="2020-03-19T18:22:11.363" v="1940" actId="14100"/>
          <ac:cxnSpMkLst>
            <pc:docMk/>
            <pc:sldMk cId="3605241094" sldId="597"/>
            <ac:cxnSpMk id="11" creationId="{A226E5B2-7135-45E9-A9A8-692144A19B84}"/>
          </ac:cxnSpMkLst>
        </pc:cxnChg>
      </pc:sldChg>
      <pc:sldChg chg="del">
        <pc:chgData name="Joseph MacAdam" userId="bdcfcd3f-81bf-4584-8271-fe9093ebec4c" providerId="ADAL" clId="{47B1EE89-E28E-4BF6-844B-4FDFCF9C0ECE}" dt="2020-03-19T17:57:22.344" v="414" actId="2696"/>
        <pc:sldMkLst>
          <pc:docMk/>
          <pc:sldMk cId="194211264" sldId="598"/>
        </pc:sldMkLst>
      </pc:sldChg>
      <pc:sldChg chg="modSp add del">
        <pc:chgData name="Joseph MacAdam" userId="bdcfcd3f-81bf-4584-8271-fe9093ebec4c" providerId="ADAL" clId="{47B1EE89-E28E-4BF6-844B-4FDFCF9C0ECE}" dt="2020-03-19T18:23:27.232" v="2011" actId="2696"/>
        <pc:sldMkLst>
          <pc:docMk/>
          <pc:sldMk cId="1665176142" sldId="598"/>
        </pc:sldMkLst>
        <pc:spChg chg="mod">
          <ac:chgData name="Joseph MacAdam" userId="bdcfcd3f-81bf-4584-8271-fe9093ebec4c" providerId="ADAL" clId="{47B1EE89-E28E-4BF6-844B-4FDFCF9C0ECE}" dt="2020-03-19T18:22:48.147" v="1982" actId="20577"/>
          <ac:spMkLst>
            <pc:docMk/>
            <pc:sldMk cId="1665176142" sldId="598"/>
            <ac:spMk id="2" creationId="{7D5C3043-C56E-41EB-94EB-879817E76746}"/>
          </ac:spMkLst>
        </pc:spChg>
        <pc:spChg chg="mod">
          <ac:chgData name="Joseph MacAdam" userId="bdcfcd3f-81bf-4584-8271-fe9093ebec4c" providerId="ADAL" clId="{47B1EE89-E28E-4BF6-844B-4FDFCF9C0ECE}" dt="2020-03-19T18:22:59.644" v="2004" actId="20577"/>
          <ac:spMkLst>
            <pc:docMk/>
            <pc:sldMk cId="1665176142" sldId="598"/>
            <ac:spMk id="3" creationId="{6FEBC79C-7914-4524-B409-29CF514F1696}"/>
          </ac:spMkLst>
        </pc:spChg>
      </pc:sldChg>
      <pc:sldChg chg="del">
        <pc:chgData name="Joseph MacAdam" userId="bdcfcd3f-81bf-4584-8271-fe9093ebec4c" providerId="ADAL" clId="{47B1EE89-E28E-4BF6-844B-4FDFCF9C0ECE}" dt="2020-03-19T17:57:22.858" v="415" actId="2696"/>
        <pc:sldMkLst>
          <pc:docMk/>
          <pc:sldMk cId="817173972" sldId="599"/>
        </pc:sldMkLst>
      </pc:sldChg>
      <pc:sldChg chg="addSp delSp modSp add ord">
        <pc:chgData name="Joseph MacAdam" userId="bdcfcd3f-81bf-4584-8271-fe9093ebec4c" providerId="ADAL" clId="{47B1EE89-E28E-4BF6-844B-4FDFCF9C0ECE}" dt="2020-03-19T18:27:22.423" v="2229" actId="5793"/>
        <pc:sldMkLst>
          <pc:docMk/>
          <pc:sldMk cId="4179620376" sldId="599"/>
        </pc:sldMkLst>
        <pc:spChg chg="mod">
          <ac:chgData name="Joseph MacAdam" userId="bdcfcd3f-81bf-4584-8271-fe9093ebec4c" providerId="ADAL" clId="{47B1EE89-E28E-4BF6-844B-4FDFCF9C0ECE}" dt="2020-03-19T18:23:18.686" v="2010" actId="20577"/>
          <ac:spMkLst>
            <pc:docMk/>
            <pc:sldMk cId="4179620376" sldId="599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27:22.423" v="2229" actId="5793"/>
          <ac:spMkLst>
            <pc:docMk/>
            <pc:sldMk cId="4179620376" sldId="599"/>
            <ac:spMk id="3" creationId="{E4DD9BDA-76BD-42BF-8240-DFE65A9F6B08}"/>
          </ac:spMkLst>
        </pc:spChg>
        <pc:spChg chg="mod">
          <ac:chgData name="Joseph MacAdam" userId="bdcfcd3f-81bf-4584-8271-fe9093ebec4c" providerId="ADAL" clId="{47B1EE89-E28E-4BF6-844B-4FDFCF9C0ECE}" dt="2020-03-19T18:26:02.518" v="2158" actId="20577"/>
          <ac:spMkLst>
            <pc:docMk/>
            <pc:sldMk cId="4179620376" sldId="599"/>
            <ac:spMk id="6" creationId="{0860451D-C80E-4FA6-BB41-9A2ABCC316B7}"/>
          </ac:spMkLst>
        </pc:spChg>
        <pc:picChg chg="del">
          <ac:chgData name="Joseph MacAdam" userId="bdcfcd3f-81bf-4584-8271-fe9093ebec4c" providerId="ADAL" clId="{47B1EE89-E28E-4BF6-844B-4FDFCF9C0ECE}" dt="2020-03-19T18:25:50.425" v="2137" actId="478"/>
          <ac:picMkLst>
            <pc:docMk/>
            <pc:sldMk cId="4179620376" sldId="599"/>
            <ac:picMk id="4" creationId="{33B4FF74-80A0-49A4-9737-511B20327150}"/>
          </ac:picMkLst>
        </pc:picChg>
        <pc:picChg chg="add mod ord">
          <ac:chgData name="Joseph MacAdam" userId="bdcfcd3f-81bf-4584-8271-fe9093ebec4c" providerId="ADAL" clId="{47B1EE89-E28E-4BF6-844B-4FDFCF9C0ECE}" dt="2020-03-19T18:26:14.943" v="2165" actId="692"/>
          <ac:picMkLst>
            <pc:docMk/>
            <pc:sldMk cId="4179620376" sldId="599"/>
            <ac:picMk id="5" creationId="{F75826EB-F264-46B3-B075-3D1BC456FF9F}"/>
          </ac:picMkLst>
        </pc:picChg>
        <pc:cxnChg chg="mod">
          <ac:chgData name="Joseph MacAdam" userId="bdcfcd3f-81bf-4584-8271-fe9093ebec4c" providerId="ADAL" clId="{47B1EE89-E28E-4BF6-844B-4FDFCF9C0ECE}" dt="2020-03-19T18:25:56.511" v="2140" actId="14100"/>
          <ac:cxnSpMkLst>
            <pc:docMk/>
            <pc:sldMk cId="4179620376" sldId="599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31:39.474" v="2547" actId="113"/>
        <pc:sldMkLst>
          <pc:docMk/>
          <pc:sldMk cId="2099074545" sldId="600"/>
        </pc:sldMkLst>
        <pc:spChg chg="mod">
          <ac:chgData name="Joseph MacAdam" userId="bdcfcd3f-81bf-4584-8271-fe9093ebec4c" providerId="ADAL" clId="{47B1EE89-E28E-4BF6-844B-4FDFCF9C0ECE}" dt="2020-03-19T18:27:47.721" v="2250" actId="20577"/>
          <ac:spMkLst>
            <pc:docMk/>
            <pc:sldMk cId="2099074545" sldId="600"/>
            <ac:spMk id="2" creationId="{E386ABFA-ECE2-42D8-B94E-42CD60A76B88}"/>
          </ac:spMkLst>
        </pc:spChg>
        <pc:spChg chg="mod">
          <ac:chgData name="Joseph MacAdam" userId="bdcfcd3f-81bf-4584-8271-fe9093ebec4c" providerId="ADAL" clId="{47B1EE89-E28E-4BF6-844B-4FDFCF9C0ECE}" dt="2020-03-19T18:31:39.474" v="2547" actId="113"/>
          <ac:spMkLst>
            <pc:docMk/>
            <pc:sldMk cId="2099074545" sldId="600"/>
            <ac:spMk id="3" creationId="{D2A95EDD-A531-479D-B93C-EFF7E4CF5D1C}"/>
          </ac:spMkLst>
        </pc:spChg>
        <pc:spChg chg="add mod">
          <ac:chgData name="Joseph MacAdam" userId="bdcfcd3f-81bf-4584-8271-fe9093ebec4c" providerId="ADAL" clId="{47B1EE89-E28E-4BF6-844B-4FDFCF9C0ECE}" dt="2020-03-19T18:30:32.707" v="2485" actId="313"/>
          <ac:spMkLst>
            <pc:docMk/>
            <pc:sldMk cId="2099074545" sldId="600"/>
            <ac:spMk id="5" creationId="{F3548552-3343-4A9D-AF56-A8D911FC2198}"/>
          </ac:spMkLst>
        </pc:spChg>
        <pc:picChg chg="add mod">
          <ac:chgData name="Joseph MacAdam" userId="bdcfcd3f-81bf-4584-8271-fe9093ebec4c" providerId="ADAL" clId="{47B1EE89-E28E-4BF6-844B-4FDFCF9C0ECE}" dt="2020-03-19T18:30:09.719" v="2454" actId="14861"/>
          <ac:picMkLst>
            <pc:docMk/>
            <pc:sldMk cId="2099074545" sldId="600"/>
            <ac:picMk id="4" creationId="{8636A0E7-BBCC-48F2-8F4C-7F83B8DE9A49}"/>
          </ac:picMkLst>
        </pc:picChg>
        <pc:cxnChg chg="add mod">
          <ac:chgData name="Joseph MacAdam" userId="bdcfcd3f-81bf-4584-8271-fe9093ebec4c" providerId="ADAL" clId="{47B1EE89-E28E-4BF6-844B-4FDFCF9C0ECE}" dt="2020-03-19T18:30:35.382" v="2486" actId="14100"/>
          <ac:cxnSpMkLst>
            <pc:docMk/>
            <pc:sldMk cId="2099074545" sldId="600"/>
            <ac:cxnSpMk id="6" creationId="{968AA523-52EB-459F-A996-6A5A15BD398C}"/>
          </ac:cxnSpMkLst>
        </pc:cxnChg>
      </pc:sldChg>
      <pc:sldChg chg="del">
        <pc:chgData name="Joseph MacAdam" userId="bdcfcd3f-81bf-4584-8271-fe9093ebec4c" providerId="ADAL" clId="{47B1EE89-E28E-4BF6-844B-4FDFCF9C0ECE}" dt="2020-03-19T17:57:23.771" v="417" actId="2696"/>
        <pc:sldMkLst>
          <pc:docMk/>
          <pc:sldMk cId="3971421311" sldId="600"/>
        </pc:sldMkLst>
      </pc:sldChg>
      <pc:sldChg chg="addSp modSp add">
        <pc:chgData name="Joseph MacAdam" userId="bdcfcd3f-81bf-4584-8271-fe9093ebec4c" providerId="ADAL" clId="{47B1EE89-E28E-4BF6-844B-4FDFCF9C0ECE}" dt="2020-03-19T18:36:21.954" v="2926" actId="113"/>
        <pc:sldMkLst>
          <pc:docMk/>
          <pc:sldMk cId="1495885431" sldId="601"/>
        </pc:sldMkLst>
        <pc:spChg chg="mod">
          <ac:chgData name="Joseph MacAdam" userId="bdcfcd3f-81bf-4584-8271-fe9093ebec4c" providerId="ADAL" clId="{47B1EE89-E28E-4BF6-844B-4FDFCF9C0ECE}" dt="2020-03-19T18:30:46.624" v="2497" actId="20577"/>
          <ac:spMkLst>
            <pc:docMk/>
            <pc:sldMk cId="1495885431" sldId="601"/>
            <ac:spMk id="2" creationId="{2C626E04-08C1-4465-9849-5D1F91CFC013}"/>
          </ac:spMkLst>
        </pc:spChg>
        <pc:spChg chg="mod">
          <ac:chgData name="Joseph MacAdam" userId="bdcfcd3f-81bf-4584-8271-fe9093ebec4c" providerId="ADAL" clId="{47B1EE89-E28E-4BF6-844B-4FDFCF9C0ECE}" dt="2020-03-19T18:36:21.954" v="2926" actId="113"/>
          <ac:spMkLst>
            <pc:docMk/>
            <pc:sldMk cId="1495885431" sldId="601"/>
            <ac:spMk id="3" creationId="{CE8055EA-C6A0-41EE-8EFC-340560DC4ED3}"/>
          </ac:spMkLst>
        </pc:spChg>
        <pc:picChg chg="add mod">
          <ac:chgData name="Joseph MacAdam" userId="bdcfcd3f-81bf-4584-8271-fe9093ebec4c" providerId="ADAL" clId="{47B1EE89-E28E-4BF6-844B-4FDFCF9C0ECE}" dt="2020-03-19T18:35:12.243" v="2810" actId="14861"/>
          <ac:picMkLst>
            <pc:docMk/>
            <pc:sldMk cId="1495885431" sldId="601"/>
            <ac:picMk id="4" creationId="{1FF41D4C-6E21-4D8E-92AB-7F83931445E7}"/>
          </ac:picMkLst>
        </pc:picChg>
      </pc:sldChg>
      <pc:sldChg chg="del">
        <pc:chgData name="Joseph MacAdam" userId="bdcfcd3f-81bf-4584-8271-fe9093ebec4c" providerId="ADAL" clId="{47B1EE89-E28E-4BF6-844B-4FDFCF9C0ECE}" dt="2020-03-19T17:57:24.538" v="41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47B1EE89-E28E-4BF6-844B-4FDFCF9C0ECE}" dt="2020-03-19T17:57:24.923" v="420" actId="2696"/>
        <pc:sldMkLst>
          <pc:docMk/>
          <pc:sldMk cId="2118454917" sldId="602"/>
        </pc:sldMkLst>
      </pc:sldChg>
      <pc:sldChg chg="addSp modSp add">
        <pc:chgData name="Joseph MacAdam" userId="bdcfcd3f-81bf-4584-8271-fe9093ebec4c" providerId="ADAL" clId="{47B1EE89-E28E-4BF6-844B-4FDFCF9C0ECE}" dt="2020-03-19T18:41:53.875" v="3312" actId="20577"/>
        <pc:sldMkLst>
          <pc:docMk/>
          <pc:sldMk cId="4124090435" sldId="602"/>
        </pc:sldMkLst>
        <pc:spChg chg="mod">
          <ac:chgData name="Joseph MacAdam" userId="bdcfcd3f-81bf-4584-8271-fe9093ebec4c" providerId="ADAL" clId="{47B1EE89-E28E-4BF6-844B-4FDFCF9C0ECE}" dt="2020-03-19T18:35:20.123" v="2821" actId="20577"/>
          <ac:spMkLst>
            <pc:docMk/>
            <pc:sldMk cId="4124090435" sldId="602"/>
            <ac:spMk id="2" creationId="{4C9BAFCF-2251-445E-A145-2E6D0F5FF995}"/>
          </ac:spMkLst>
        </pc:spChg>
        <pc:spChg chg="mod">
          <ac:chgData name="Joseph MacAdam" userId="bdcfcd3f-81bf-4584-8271-fe9093ebec4c" providerId="ADAL" clId="{47B1EE89-E28E-4BF6-844B-4FDFCF9C0ECE}" dt="2020-03-19T18:41:53.875" v="3312" actId="20577"/>
          <ac:spMkLst>
            <pc:docMk/>
            <pc:sldMk cId="4124090435" sldId="602"/>
            <ac:spMk id="3" creationId="{D1F83260-EF1F-4D26-8943-1232F6BE8EC1}"/>
          </ac:spMkLst>
        </pc:spChg>
        <pc:spChg chg="add mod">
          <ac:chgData name="Joseph MacAdam" userId="bdcfcd3f-81bf-4584-8271-fe9093ebec4c" providerId="ADAL" clId="{47B1EE89-E28E-4BF6-844B-4FDFCF9C0ECE}" dt="2020-03-19T18:41:07.074" v="3294" actId="20577"/>
          <ac:spMkLst>
            <pc:docMk/>
            <pc:sldMk cId="4124090435" sldId="602"/>
            <ac:spMk id="6" creationId="{798E7075-D301-4843-9C74-B4762B2D23A6}"/>
          </ac:spMkLst>
        </pc:spChg>
        <pc:picChg chg="add mod">
          <ac:chgData name="Joseph MacAdam" userId="bdcfcd3f-81bf-4584-8271-fe9093ebec4c" providerId="ADAL" clId="{47B1EE89-E28E-4BF6-844B-4FDFCF9C0ECE}" dt="2020-03-19T18:40:52.745" v="3276" actId="1076"/>
          <ac:picMkLst>
            <pc:docMk/>
            <pc:sldMk cId="4124090435" sldId="602"/>
            <ac:picMk id="4" creationId="{55E7864C-0618-4907-B104-A4D0AFEABE95}"/>
          </ac:picMkLst>
        </pc:picChg>
        <pc:picChg chg="add mod">
          <ac:chgData name="Joseph MacAdam" userId="bdcfcd3f-81bf-4584-8271-fe9093ebec4c" providerId="ADAL" clId="{47B1EE89-E28E-4BF6-844B-4FDFCF9C0ECE}" dt="2020-03-19T18:40:55.233" v="3278" actId="1076"/>
          <ac:picMkLst>
            <pc:docMk/>
            <pc:sldMk cId="4124090435" sldId="602"/>
            <ac:picMk id="5" creationId="{4AC4D2A2-6D58-43AB-A271-C811E4B52943}"/>
          </ac:picMkLst>
        </pc:picChg>
        <pc:cxnChg chg="add mod">
          <ac:chgData name="Joseph MacAdam" userId="bdcfcd3f-81bf-4584-8271-fe9093ebec4c" providerId="ADAL" clId="{47B1EE89-E28E-4BF6-844B-4FDFCF9C0ECE}" dt="2020-03-19T18:41:11.449" v="3296" actId="14100"/>
          <ac:cxnSpMkLst>
            <pc:docMk/>
            <pc:sldMk cId="4124090435" sldId="602"/>
            <ac:cxnSpMk id="7" creationId="{E0DDA740-6556-4779-85E6-A664DD8FD3C2}"/>
          </ac:cxnSpMkLst>
        </pc:cxnChg>
        <pc:cxnChg chg="add mod">
          <ac:chgData name="Joseph MacAdam" userId="bdcfcd3f-81bf-4584-8271-fe9093ebec4c" providerId="ADAL" clId="{47B1EE89-E28E-4BF6-844B-4FDFCF9C0ECE}" dt="2020-03-19T18:41:16.522" v="3299" actId="14100"/>
          <ac:cxnSpMkLst>
            <pc:docMk/>
            <pc:sldMk cId="4124090435" sldId="602"/>
            <ac:cxnSpMk id="10" creationId="{AF748EB5-33F1-47A5-BEB4-661D8D8B571E}"/>
          </ac:cxnSpMkLst>
        </pc:cxnChg>
      </pc:sldChg>
      <pc:sldChg chg="del">
        <pc:chgData name="Joseph MacAdam" userId="bdcfcd3f-81bf-4584-8271-fe9093ebec4c" providerId="ADAL" clId="{47B1EE89-E28E-4BF6-844B-4FDFCF9C0ECE}" dt="2020-03-19T17:57:25.639" v="422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47B1EE89-E28E-4BF6-844B-4FDFCF9C0ECE}" dt="2020-03-19T18:45:53.907" v="3577" actId="20577"/>
        <pc:sldMkLst>
          <pc:docMk/>
          <pc:sldMk cId="3844088356" sldId="603"/>
        </pc:sldMkLst>
        <pc:spChg chg="mod">
          <ac:chgData name="Joseph MacAdam" userId="bdcfcd3f-81bf-4584-8271-fe9093ebec4c" providerId="ADAL" clId="{47B1EE89-E28E-4BF6-844B-4FDFCF9C0ECE}" dt="2020-03-19T18:42:27.473" v="3323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47B1EE89-E28E-4BF6-844B-4FDFCF9C0ECE}" dt="2020-03-19T18:45:53.907" v="3577" actId="20577"/>
          <ac:spMkLst>
            <pc:docMk/>
            <pc:sldMk cId="3844088356" sldId="603"/>
            <ac:spMk id="3" creationId="{9A0A705D-DDC3-4FDE-84E5-E99E71AC52EA}"/>
          </ac:spMkLst>
        </pc:spChg>
        <pc:picChg chg="add mod">
          <ac:chgData name="Joseph MacAdam" userId="bdcfcd3f-81bf-4584-8271-fe9093ebec4c" providerId="ADAL" clId="{47B1EE89-E28E-4BF6-844B-4FDFCF9C0ECE}" dt="2020-03-19T18:45:13.284" v="3570" actId="14861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47B1EE89-E28E-4BF6-844B-4FDFCF9C0ECE}" dt="2020-03-19T17:57:26.119" v="423" actId="2696"/>
        <pc:sldMkLst>
          <pc:docMk/>
          <pc:sldMk cId="904304897" sldId="604"/>
        </pc:sldMkLst>
      </pc:sldChg>
      <pc:sldChg chg="addSp modSp add">
        <pc:chgData name="Joseph MacAdam" userId="bdcfcd3f-81bf-4584-8271-fe9093ebec4c" providerId="ADAL" clId="{47B1EE89-E28E-4BF6-844B-4FDFCF9C0ECE}" dt="2020-03-19T18:53:16.915" v="4287" actId="20577"/>
        <pc:sldMkLst>
          <pc:docMk/>
          <pc:sldMk cId="3037668452" sldId="604"/>
        </pc:sldMkLst>
        <pc:spChg chg="mod">
          <ac:chgData name="Joseph MacAdam" userId="bdcfcd3f-81bf-4584-8271-fe9093ebec4c" providerId="ADAL" clId="{47B1EE89-E28E-4BF6-844B-4FDFCF9C0ECE}" dt="2020-03-19T18:53:16.915" v="4287" actId="20577"/>
          <ac:spMkLst>
            <pc:docMk/>
            <pc:sldMk cId="3037668452" sldId="604"/>
            <ac:spMk id="2" creationId="{0D647884-941C-4CF4-A689-E4B28C8A8FC0}"/>
          </ac:spMkLst>
        </pc:spChg>
        <pc:spChg chg="mod">
          <ac:chgData name="Joseph MacAdam" userId="bdcfcd3f-81bf-4584-8271-fe9093ebec4c" providerId="ADAL" clId="{47B1EE89-E28E-4BF6-844B-4FDFCF9C0ECE}" dt="2020-03-19T18:48:56.134" v="3910" actId="20577"/>
          <ac:spMkLst>
            <pc:docMk/>
            <pc:sldMk cId="3037668452" sldId="604"/>
            <ac:spMk id="3" creationId="{CA1EF0EC-D4FB-42D1-B5D0-E732B4E81356}"/>
          </ac:spMkLst>
        </pc:spChg>
        <pc:picChg chg="add mod">
          <ac:chgData name="Joseph MacAdam" userId="bdcfcd3f-81bf-4584-8271-fe9093ebec4c" providerId="ADAL" clId="{47B1EE89-E28E-4BF6-844B-4FDFCF9C0ECE}" dt="2020-03-19T18:49:41.045" v="3922" actId="692"/>
          <ac:picMkLst>
            <pc:docMk/>
            <pc:sldMk cId="3037668452" sldId="604"/>
            <ac:picMk id="4" creationId="{4EA077EE-2FDB-4815-BA6F-DF21FDECEFA9}"/>
          </ac:picMkLst>
        </pc:picChg>
      </pc:sldChg>
      <pc:sldChg chg="modSp add">
        <pc:chgData name="Joseph MacAdam" userId="bdcfcd3f-81bf-4584-8271-fe9093ebec4c" providerId="ADAL" clId="{47B1EE89-E28E-4BF6-844B-4FDFCF9C0ECE}" dt="2020-03-19T18:53:11.203" v="4277" actId="20577"/>
        <pc:sldMkLst>
          <pc:docMk/>
          <pc:sldMk cId="1760163838" sldId="605"/>
        </pc:sldMkLst>
        <pc:spChg chg="mod">
          <ac:chgData name="Joseph MacAdam" userId="bdcfcd3f-81bf-4584-8271-fe9093ebec4c" providerId="ADAL" clId="{47B1EE89-E28E-4BF6-844B-4FDFCF9C0ECE}" dt="2020-03-19T18:53:11.203" v="4277" actId="20577"/>
          <ac:spMkLst>
            <pc:docMk/>
            <pc:sldMk cId="1760163838" sldId="605"/>
            <ac:spMk id="2" creationId="{FABEB195-D216-4CB3-B1F6-79F0F41EB568}"/>
          </ac:spMkLst>
        </pc:spChg>
        <pc:spChg chg="mod">
          <ac:chgData name="Joseph MacAdam" userId="bdcfcd3f-81bf-4584-8271-fe9093ebec4c" providerId="ADAL" clId="{47B1EE89-E28E-4BF6-844B-4FDFCF9C0ECE}" dt="2020-03-19T18:52:46.821" v="4264" actId="113"/>
          <ac:spMkLst>
            <pc:docMk/>
            <pc:sldMk cId="1760163838" sldId="605"/>
            <ac:spMk id="3" creationId="{B43DE1B3-36A4-4AAE-AA31-49EA3CFBD076}"/>
          </ac:spMkLst>
        </pc:spChg>
      </pc:sldChg>
    </pc:docChg>
  </pc:docChgLst>
  <pc:docChgLst>
    <pc:chgData name="Tommy Gober" userId="S::tommy.gober@cyber.org::df822f60-4ab3-425c-ad52-a4a61a9d00cb" providerId="AD" clId="Web-{DE27EE7D-5C4C-3ED6-1410-0567023FD5FB}"/>
    <pc:docChg chg="modSld">
      <pc:chgData name="Tommy Gober" userId="S::tommy.gober@cyber.org::df822f60-4ab3-425c-ad52-a4a61a9d00cb" providerId="AD" clId="Web-{DE27EE7D-5C4C-3ED6-1410-0567023FD5FB}" dt="2020-04-25T07:11:02.161" v="26" actId="20577"/>
      <pc:docMkLst>
        <pc:docMk/>
      </pc:docMkLst>
      <pc:sldChg chg="modSp">
        <pc:chgData name="Tommy Gober" userId="S::tommy.gober@cyber.org::df822f60-4ab3-425c-ad52-a4a61a9d00cb" providerId="AD" clId="Web-{DE27EE7D-5C4C-3ED6-1410-0567023FD5FB}" dt="2020-04-25T07:04:30.209" v="4" actId="20577"/>
        <pc:sldMkLst>
          <pc:docMk/>
          <pc:sldMk cId="3231559785" sldId="366"/>
        </pc:sldMkLst>
        <pc:spChg chg="mod">
          <ac:chgData name="Tommy Gober" userId="S::tommy.gober@cyber.org::df822f60-4ab3-425c-ad52-a4a61a9d00cb" providerId="AD" clId="Web-{DE27EE7D-5C4C-3ED6-1410-0567023FD5FB}" dt="2020-04-25T07:04:30.209" v="4" actId="20577"/>
          <ac:spMkLst>
            <pc:docMk/>
            <pc:sldMk cId="3231559785" sldId="366"/>
            <ac:spMk id="6" creationId="{AC7475CF-94FD-4C27-98F2-EA76AC200FC9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09:20.380" v="6" actId="20577"/>
        <pc:sldMkLst>
          <pc:docMk/>
          <pc:sldMk cId="1866052771" sldId="377"/>
        </pc:sldMkLst>
        <pc:spChg chg="mod">
          <ac:chgData name="Tommy Gober" userId="S::tommy.gober@cyber.org::df822f60-4ab3-425c-ad52-a4a61a9d00cb" providerId="AD" clId="Web-{DE27EE7D-5C4C-3ED6-1410-0567023FD5FB}" dt="2020-04-25T07:09:20.380" v="6" actId="20577"/>
          <ac:spMkLst>
            <pc:docMk/>
            <pc:sldMk cId="1866052771" sldId="377"/>
            <ac:spMk id="2" creationId="{B23F0787-953A-44F5-AD95-1AD5ECB5339E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09:44.943" v="14" actId="20577"/>
        <pc:sldMkLst>
          <pc:docMk/>
          <pc:sldMk cId="3564612721" sldId="378"/>
        </pc:sldMkLst>
        <pc:spChg chg="mod">
          <ac:chgData name="Tommy Gober" userId="S::tommy.gober@cyber.org::df822f60-4ab3-425c-ad52-a4a61a9d00cb" providerId="AD" clId="Web-{DE27EE7D-5C4C-3ED6-1410-0567023FD5FB}" dt="2020-04-25T07:09:44.943" v="14" actId="20577"/>
          <ac:spMkLst>
            <pc:docMk/>
            <pc:sldMk cId="3564612721" sldId="378"/>
            <ac:spMk id="25" creationId="{E0CAD92A-93BC-4B46-B1BF-DE982B1F6307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11:02.161" v="25" actId="20577"/>
        <pc:sldMkLst>
          <pc:docMk/>
          <pc:sldMk cId="41509701" sldId="609"/>
        </pc:sldMkLst>
        <pc:spChg chg="mod">
          <ac:chgData name="Tommy Gober" userId="S::tommy.gober@cyber.org::df822f60-4ab3-425c-ad52-a4a61a9d00cb" providerId="AD" clId="Web-{DE27EE7D-5C4C-3ED6-1410-0567023FD5FB}" dt="2020-04-25T07:11:02.161" v="25" actId="20577"/>
          <ac:spMkLst>
            <pc:docMk/>
            <pc:sldMk cId="41509701" sldId="609"/>
            <ac:spMk id="4" creationId="{8FADC9DD-0646-40E2-AFA0-99AF3373E54F}"/>
          </ac:spMkLst>
        </pc:spChg>
      </pc:sldChg>
    </pc:docChg>
  </pc:docChgLst>
  <pc:docChgLst>
    <pc:chgData name="Tommy Gober" userId="S::tommy.gober@cyber.org::df822f60-4ab3-425c-ad52-a4a61a9d00cb" providerId="AD" clId="Web-{F3529DA8-1862-B15C-CA61-1CBCD5990FFF}"/>
    <pc:docChg chg="addSld modSld">
      <pc:chgData name="Tommy Gober" userId="S::tommy.gober@cyber.org::df822f60-4ab3-425c-ad52-a4a61a9d00cb" providerId="AD" clId="Web-{F3529DA8-1862-B15C-CA61-1CBCD5990FFF}" dt="2020-04-07T01:11:04.074" v="20" actId="20577"/>
      <pc:docMkLst>
        <pc:docMk/>
      </pc:docMkLst>
      <pc:sldChg chg="modSp">
        <pc:chgData name="Tommy Gober" userId="S::tommy.gober@cyber.org::df822f60-4ab3-425c-ad52-a4a61a9d00cb" providerId="AD" clId="Web-{F3529DA8-1862-B15C-CA61-1CBCD5990FFF}" dt="2020-04-07T01:11:04.074" v="19" actId="20577"/>
        <pc:sldMkLst>
          <pc:docMk/>
          <pc:sldMk cId="3844088356" sldId="603"/>
        </pc:sldMkLst>
        <pc:spChg chg="mod">
          <ac:chgData name="Tommy Gober" userId="S::tommy.gober@cyber.org::df822f60-4ab3-425c-ad52-a4a61a9d00cb" providerId="AD" clId="Web-{F3529DA8-1862-B15C-CA61-1CBCD5990FFF}" dt="2020-04-07T01:11:04.074" v="19" actId="20577"/>
          <ac:spMkLst>
            <pc:docMk/>
            <pc:sldMk cId="3844088356" sldId="603"/>
            <ac:spMk id="2" creationId="{4BBC3924-B6BB-4DD0-8623-FD687CD63056}"/>
          </ac:spMkLst>
        </pc:spChg>
      </pc:sldChg>
      <pc:sldChg chg="modSp new">
        <pc:chgData name="Tommy Gober" userId="S::tommy.gober@cyber.org::df822f60-4ab3-425c-ad52-a4a61a9d00cb" providerId="AD" clId="Web-{F3529DA8-1862-B15C-CA61-1CBCD5990FFF}" dt="2020-04-07T01:10:45.996" v="14" actId="20577"/>
        <pc:sldMkLst>
          <pc:docMk/>
          <pc:sldMk cId="2270397076" sldId="605"/>
        </pc:sldMkLst>
        <pc:spChg chg="mod">
          <ac:chgData name="Tommy Gober" userId="S::tommy.gober@cyber.org::df822f60-4ab3-425c-ad52-a4a61a9d00cb" providerId="AD" clId="Web-{F3529DA8-1862-B15C-CA61-1CBCD5990FFF}" dt="2020-04-07T01:10:43.199" v="11" actId="20577"/>
          <ac:spMkLst>
            <pc:docMk/>
            <pc:sldMk cId="2270397076" sldId="605"/>
            <ac:spMk id="2" creationId="{C0A924D9-14CD-44DE-B47D-A4EEB331D193}"/>
          </ac:spMkLst>
        </pc:spChg>
        <pc:spChg chg="mod">
          <ac:chgData name="Tommy Gober" userId="S::tommy.gober@cyber.org::df822f60-4ab3-425c-ad52-a4a61a9d00cb" providerId="AD" clId="Web-{F3529DA8-1862-B15C-CA61-1CBCD5990FFF}" dt="2020-04-07T01:10:45.996" v="14" actId="20577"/>
          <ac:spMkLst>
            <pc:docMk/>
            <pc:sldMk cId="2270397076" sldId="605"/>
            <ac:spMk id="3" creationId="{3DD591FB-E489-473D-9E26-6A724B816026}"/>
          </ac:spMkLst>
        </pc:spChg>
      </pc:sldChg>
    </pc:docChg>
  </pc:docChgLst>
  <pc:docChgLst>
    <pc:chgData name="Joseph MacAdam" userId="S::joe.macadam@cyber.org::bdcfcd3f-81bf-4584-8271-fe9093ebec4c" providerId="AD" clId="Web-{A15A658B-633B-325C-EC57-27F0600FE21D}"/>
    <pc:docChg chg="modSld">
      <pc:chgData name="Joseph MacAdam" userId="S::joe.macadam@cyber.org::bdcfcd3f-81bf-4584-8271-fe9093ebec4c" providerId="AD" clId="Web-{A15A658B-633B-325C-EC57-27F0600FE21D}" dt="2020-03-31T13:22:46.930" v="260" actId="20577"/>
      <pc:docMkLst>
        <pc:docMk/>
      </pc:docMkLst>
      <pc:sldChg chg="modSp">
        <pc:chgData name="Joseph MacAdam" userId="S::joe.macadam@cyber.org::bdcfcd3f-81bf-4584-8271-fe9093ebec4c" providerId="AD" clId="Web-{A15A658B-633B-325C-EC57-27F0600FE21D}" dt="2020-03-31T13:22:46.008" v="258" actId="20577"/>
        <pc:sldMkLst>
          <pc:docMk/>
          <pc:sldMk cId="3576579015" sldId="594"/>
        </pc:sldMkLst>
        <pc:spChg chg="mod">
          <ac:chgData name="Joseph MacAdam" userId="S::joe.macadam@cyber.org::bdcfcd3f-81bf-4584-8271-fe9093ebec4c" providerId="AD" clId="Web-{A15A658B-633B-325C-EC57-27F0600FE21D}" dt="2020-03-31T13:22:46.008" v="25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S::joe.macadam@cyber.org::bdcfcd3f-81bf-4584-8271-fe9093ebec4c" providerId="AD" clId="Web-{A15A658B-633B-325C-EC57-27F0600FE21D}" dt="2020-03-31T13:22:43.055" v="255" actId="20577"/>
          <ac:spMkLst>
            <pc:docMk/>
            <pc:sldMk cId="3576579015" sldId="594"/>
            <ac:spMk id="3" creationId="{5E2D4D37-B430-4CF2-B9E8-21045B8A2442}"/>
          </ac:spMkLst>
        </pc:spChg>
      </pc:sldChg>
    </pc:docChg>
  </pc:docChgLst>
  <pc:docChgLst>
    <pc:chgData name="Tommy Gober" userId="S::tommy.gober@cyber.org::df822f60-4ab3-425c-ad52-a4a61a9d00cb" providerId="AD" clId="Web-{D807C157-757D-8645-0926-AD9F2AA0668D}"/>
    <pc:docChg chg="modSld">
      <pc:chgData name="Tommy Gober" userId="S::tommy.gober@cyber.org::df822f60-4ab3-425c-ad52-a4a61a9d00cb" providerId="AD" clId="Web-{D807C157-757D-8645-0926-AD9F2AA0668D}" dt="2020-04-23T05:20:14.896" v="7" actId="20577"/>
      <pc:docMkLst>
        <pc:docMk/>
      </pc:docMkLst>
      <pc:sldChg chg="modSp">
        <pc:chgData name="Tommy Gober" userId="S::tommy.gober@cyber.org::df822f60-4ab3-425c-ad52-a4a61a9d00cb" providerId="AD" clId="Web-{D807C157-757D-8645-0926-AD9F2AA0668D}" dt="2020-04-23T05:20:14.896" v="6" actId="20577"/>
        <pc:sldMkLst>
          <pc:docMk/>
          <pc:sldMk cId="4159113816" sldId="625"/>
        </pc:sldMkLst>
        <pc:spChg chg="mod">
          <ac:chgData name="Tommy Gober" userId="S::tommy.gober@cyber.org::df822f60-4ab3-425c-ad52-a4a61a9d00cb" providerId="AD" clId="Web-{D807C157-757D-8645-0926-AD9F2AA0668D}" dt="2020-04-23T05:20:14.896" v="6" actId="20577"/>
          <ac:spMkLst>
            <pc:docMk/>
            <pc:sldMk cId="4159113816" sldId="625"/>
            <ac:spMk id="3" creationId="{29D8F1E4-71F9-4035-9104-6CBC07F1471E}"/>
          </ac:spMkLst>
        </pc:spChg>
      </pc:sldChg>
    </pc:docChg>
  </pc:docChgLst>
  <pc:docChgLst>
    <pc:chgData name="Tommy Gober" userId="S::tommy.gober@cyber.org::df822f60-4ab3-425c-ad52-a4a61a9d00cb" providerId="AD" clId="Web-{43AA6D1B-31CE-E6DE-690B-9F5D03459139}"/>
    <pc:docChg chg="addSld modSld">
      <pc:chgData name="Tommy Gober" userId="S::tommy.gober@cyber.org::df822f60-4ab3-425c-ad52-a4a61a9d00cb" providerId="AD" clId="Web-{43AA6D1B-31CE-E6DE-690B-9F5D03459139}" dt="2020-04-23T01:30:44.379" v="552" actId="20577"/>
      <pc:docMkLst>
        <pc:docMk/>
      </pc:docMkLst>
      <pc:sldChg chg="addSp delSp modSp">
        <pc:chgData name="Tommy Gober" userId="S::tommy.gober@cyber.org::df822f60-4ab3-425c-ad52-a4a61a9d00cb" providerId="AD" clId="Web-{43AA6D1B-31CE-E6DE-690B-9F5D03459139}" dt="2020-04-23T01:22:41.502" v="1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43AA6D1B-31CE-E6DE-690B-9F5D03459139}" dt="2020-04-23T01:22:38.018" v="175" actId="20577"/>
          <ac:spMkLst>
            <pc:docMk/>
            <pc:sldMk cId="2809466169" sldId="620"/>
            <ac:spMk id="3" creationId="{6DD1C482-F012-42E8-B8D9-7F1E233AB8B1}"/>
          </ac:spMkLst>
        </pc:spChg>
        <pc:spChg chg="add del mod">
          <ac:chgData name="Tommy Gober" userId="S::tommy.gober@cyber.org::df822f60-4ab3-425c-ad52-a4a61a9d00cb" providerId="AD" clId="Web-{43AA6D1B-31CE-E6DE-690B-9F5D03459139}" dt="2020-04-23T01:17:39.751" v="5"/>
          <ac:spMkLst>
            <pc:docMk/>
            <pc:sldMk cId="2809466169" sldId="620"/>
            <ac:spMk id="5" creationId="{3C1275AD-4D06-4FEB-AA8A-0B732D9980DC}"/>
          </ac:spMkLst>
        </pc:spChg>
        <pc:picChg chg="add mod modCrop">
          <ac:chgData name="Tommy Gober" userId="S::tommy.gober@cyber.org::df822f60-4ab3-425c-ad52-a4a61a9d00cb" providerId="AD" clId="Web-{43AA6D1B-31CE-E6DE-690B-9F5D03459139}" dt="2020-04-23T01:22:41.502" v="177"/>
          <ac:picMkLst>
            <pc:docMk/>
            <pc:sldMk cId="2809466169" sldId="620"/>
            <ac:picMk id="6" creationId="{14ABD4BD-6993-4BCC-A083-D602BE0A972B}"/>
          </ac:picMkLst>
        </pc:picChg>
      </pc:sldChg>
      <pc:sldChg chg="addSp delSp modSp">
        <pc:chgData name="Tommy Gober" userId="S::tommy.gober@cyber.org::df822f60-4ab3-425c-ad52-a4a61a9d00cb" providerId="AD" clId="Web-{43AA6D1B-31CE-E6DE-690B-9F5D03459139}" dt="2020-04-23T01:26:19.066" v="205" actId="20577"/>
        <pc:sldMkLst>
          <pc:docMk/>
          <pc:sldMk cId="2234217512" sldId="622"/>
        </pc:sldMkLst>
        <pc:spChg chg="mod">
          <ac:chgData name="Tommy Gober" userId="S::tommy.gober@cyber.org::df822f60-4ab3-425c-ad52-a4a61a9d00cb" providerId="AD" clId="Web-{43AA6D1B-31CE-E6DE-690B-9F5D03459139}" dt="2020-04-23T01:26:19.066" v="205" actId="20577"/>
          <ac:spMkLst>
            <pc:docMk/>
            <pc:sldMk cId="2234217512" sldId="622"/>
            <ac:spMk id="3" creationId="{E650FD1A-F655-4E3F-8CF3-AA9CE5EFE080}"/>
          </ac:spMkLst>
        </pc:spChg>
        <pc:spChg chg="add del">
          <ac:chgData name="Tommy Gober" userId="S::tommy.gober@cyber.org::df822f60-4ab3-425c-ad52-a4a61a9d00cb" providerId="AD" clId="Web-{43AA6D1B-31CE-E6DE-690B-9F5D03459139}" dt="2020-04-23T01:24:50.878" v="181"/>
          <ac:spMkLst>
            <pc:docMk/>
            <pc:sldMk cId="2234217512" sldId="622"/>
            <ac:spMk id="7" creationId="{EE52EEEF-6055-498C-B5C0-B627CA0AAE46}"/>
          </ac:spMkLst>
        </pc:spChg>
        <pc:picChg chg="del">
          <ac:chgData name="Tommy Gober" userId="S::tommy.gober@cyber.org::df822f60-4ab3-425c-ad52-a4a61a9d00cb" providerId="AD" clId="Web-{43AA6D1B-31CE-E6DE-690B-9F5D03459139}" dt="2020-04-23T01:25:06.659" v="186"/>
          <ac:picMkLst>
            <pc:docMk/>
            <pc:sldMk cId="2234217512" sldId="622"/>
            <ac:picMk id="4" creationId="{C316F40F-99A9-4F7A-853F-3FE53E5C446C}"/>
          </ac:picMkLst>
        </pc:picChg>
        <pc:picChg chg="mod">
          <ac:chgData name="Tommy Gober" userId="S::tommy.gober@cyber.org::df822f60-4ab3-425c-ad52-a4a61a9d00cb" providerId="AD" clId="Web-{43AA6D1B-31CE-E6DE-690B-9F5D03459139}" dt="2020-04-23T01:25:21.393" v="189" actId="1076"/>
          <ac:picMkLst>
            <pc:docMk/>
            <pc:sldMk cId="2234217512" sldId="622"/>
            <ac:picMk id="5" creationId="{9B9A8092-9E03-4D97-BAA8-DA40F67D257E}"/>
          </ac:picMkLst>
        </pc:picChg>
        <pc:picChg chg="mod">
          <ac:chgData name="Tommy Gober" userId="S::tommy.gober@cyber.org::df822f60-4ab3-425c-ad52-a4a61a9d00cb" providerId="AD" clId="Web-{43AA6D1B-31CE-E6DE-690B-9F5D03459139}" dt="2020-04-23T01:25:21.378" v="188" actId="1076"/>
          <ac:picMkLst>
            <pc:docMk/>
            <pc:sldMk cId="2234217512" sldId="622"/>
            <ac:picMk id="6" creationId="{33E75308-F245-4AFD-8010-33D553A6C457}"/>
          </ac:picMkLst>
        </pc:picChg>
        <pc:picChg chg="add mod">
          <ac:chgData name="Tommy Gober" userId="S::tommy.gober@cyber.org::df822f60-4ab3-425c-ad52-a4a61a9d00cb" providerId="AD" clId="Web-{43AA6D1B-31CE-E6DE-690B-9F5D03459139}" dt="2020-04-23T01:25:13.346" v="187" actId="1076"/>
          <ac:picMkLst>
            <pc:docMk/>
            <pc:sldMk cId="2234217512" sldId="622"/>
            <ac:picMk id="8" creationId="{53F4FC67-AE8E-4EA0-9891-F8ED381F8569}"/>
          </ac:picMkLst>
        </pc:picChg>
      </pc:sldChg>
      <pc:sldChg chg="addSp delSp modSp">
        <pc:chgData name="Tommy Gober" userId="S::tommy.gober@cyber.org::df822f60-4ab3-425c-ad52-a4a61a9d00cb" providerId="AD" clId="Web-{43AA6D1B-31CE-E6DE-690B-9F5D03459139}" dt="2020-04-23T01:17:12.001" v="1"/>
        <pc:sldMkLst>
          <pc:docMk/>
          <pc:sldMk cId="2596317843" sldId="623"/>
        </pc:sldMkLst>
        <pc:spChg chg="add del">
          <ac:chgData name="Tommy Gober" userId="S::tommy.gober@cyber.org::df822f60-4ab3-425c-ad52-a4a61a9d00cb" providerId="AD" clId="Web-{43AA6D1B-31CE-E6DE-690B-9F5D03459139}" dt="2020-04-23T01:17:12.001" v="1"/>
          <ac:spMkLst>
            <pc:docMk/>
            <pc:sldMk cId="2596317843" sldId="623"/>
            <ac:spMk id="3" creationId="{96BCABDD-B8AE-462A-8F82-80233D4BA7A8}"/>
          </ac:spMkLst>
        </pc:spChg>
        <pc:picChg chg="add del mod ord">
          <ac:chgData name="Tommy Gober" userId="S::tommy.gober@cyber.org::df822f60-4ab3-425c-ad52-a4a61a9d00cb" providerId="AD" clId="Web-{43AA6D1B-31CE-E6DE-690B-9F5D03459139}" dt="2020-04-23T01:17:12.001" v="1"/>
          <ac:picMkLst>
            <pc:docMk/>
            <pc:sldMk cId="2596317843" sldId="623"/>
            <ac:picMk id="4" creationId="{78F6F263-38F2-4316-A046-8E6F067A1B9F}"/>
          </ac:picMkLst>
        </pc:picChg>
      </pc:sldChg>
      <pc:sldChg chg="modSp">
        <pc:chgData name="Tommy Gober" userId="S::tommy.gober@cyber.org::df822f60-4ab3-425c-ad52-a4a61a9d00cb" providerId="AD" clId="Web-{43AA6D1B-31CE-E6DE-690B-9F5D03459139}" dt="2020-04-23T01:26:04.034" v="195"/>
        <pc:sldMkLst>
          <pc:docMk/>
          <pc:sldMk cId="4001912833" sldId="624"/>
        </pc:sldMkLst>
        <pc:spChg chg="mod">
          <ac:chgData name="Tommy Gober" userId="S::tommy.gober@cyber.org::df822f60-4ab3-425c-ad52-a4a61a9d00cb" providerId="AD" clId="Web-{43AA6D1B-31CE-E6DE-690B-9F5D03459139}" dt="2020-04-23T01:26:04.034" v="195"/>
          <ac:spMkLst>
            <pc:docMk/>
            <pc:sldMk cId="4001912833" sldId="624"/>
            <ac:spMk id="3" creationId="{5F3310EE-E4C6-40A5-8ECC-84EE6D8FD633}"/>
          </ac:spMkLst>
        </pc:spChg>
      </pc:sldChg>
      <pc:sldChg chg="modSp new">
        <pc:chgData name="Tommy Gober" userId="S::tommy.gober@cyber.org::df822f60-4ab3-425c-ad52-a4a61a9d00cb" providerId="AD" clId="Web-{43AA6D1B-31CE-E6DE-690B-9F5D03459139}" dt="2020-04-23T01:30:44.379" v="551" actId="20577"/>
        <pc:sldMkLst>
          <pc:docMk/>
          <pc:sldMk cId="2551424344" sldId="626"/>
        </pc:sldMkLst>
        <pc:spChg chg="mod">
          <ac:chgData name="Tommy Gober" userId="S::tommy.gober@cyber.org::df822f60-4ab3-425c-ad52-a4a61a9d00cb" providerId="AD" clId="Web-{43AA6D1B-31CE-E6DE-690B-9F5D03459139}" dt="2020-04-23T01:27:47.738" v="239" actId="20577"/>
          <ac:spMkLst>
            <pc:docMk/>
            <pc:sldMk cId="2551424344" sldId="626"/>
            <ac:spMk id="2" creationId="{1EB03257-096E-4517-BBDA-7A719B18CBA6}"/>
          </ac:spMkLst>
        </pc:spChg>
        <pc:spChg chg="mod">
          <ac:chgData name="Tommy Gober" userId="S::tommy.gober@cyber.org::df822f60-4ab3-425c-ad52-a4a61a9d00cb" providerId="AD" clId="Web-{43AA6D1B-31CE-E6DE-690B-9F5D03459139}" dt="2020-04-23T01:30:44.379" v="551" actId="20577"/>
          <ac:spMkLst>
            <pc:docMk/>
            <pc:sldMk cId="2551424344" sldId="626"/>
            <ac:spMk id="3" creationId="{B54779DC-F7E3-4B10-B658-C1D89A3AEEF4}"/>
          </ac:spMkLst>
        </pc:spChg>
      </pc:sldChg>
    </pc:docChg>
  </pc:docChgLst>
  <pc:docChgLst>
    <pc:chgData name="Joseph MacAdam" userId="S::joe.macadam@cyber.org::bdcfcd3f-81bf-4584-8271-fe9093ebec4c" providerId="AD" clId="Web-{62BFEEC8-FF0E-E814-687B-E4AD81DDC31A}"/>
    <pc:docChg chg="addSld modSld">
      <pc:chgData name="Joseph MacAdam" userId="S::joe.macadam@cyber.org::bdcfcd3f-81bf-4584-8271-fe9093ebec4c" providerId="AD" clId="Web-{62BFEEC8-FF0E-E814-687B-E4AD81DDC31A}" dt="2020-03-26T14:55:32.115" v="5" actId="20577"/>
      <pc:docMkLst>
        <pc:docMk/>
      </pc:docMkLst>
      <pc:sldChg chg="modSp add">
        <pc:chgData name="Joseph MacAdam" userId="S::joe.macadam@cyber.org::bdcfcd3f-81bf-4584-8271-fe9093ebec4c" providerId="AD" clId="Web-{62BFEEC8-FF0E-E814-687B-E4AD81DDC31A}" dt="2020-03-26T14:55:17.647" v="3" actId="20577"/>
        <pc:sldMkLst>
          <pc:docMk/>
          <pc:sldMk cId="2522854228" sldId="604"/>
        </pc:sldMkLst>
        <pc:spChg chg="mod">
          <ac:chgData name="Joseph MacAdam" userId="S::joe.macadam@cyber.org::bdcfcd3f-81bf-4584-8271-fe9093ebec4c" providerId="AD" clId="Web-{62BFEEC8-FF0E-E814-687B-E4AD81DDC31A}" dt="2020-03-26T14:55:17.647" v="3" actId="20577"/>
          <ac:spMkLst>
            <pc:docMk/>
            <pc:sldMk cId="2522854228" sldId="604"/>
            <ac:spMk id="3" creationId="{A3FD7ACC-7C5D-4DE2-8122-25A92276CECB}"/>
          </ac:spMkLst>
        </pc:spChg>
      </pc:sldChg>
    </pc:docChg>
  </pc:docChgLst>
  <pc:docChgLst>
    <pc:chgData name="Tommy Gober" userId="S::tommy.gober@cyber.org::df822f60-4ab3-425c-ad52-a4a61a9d00cb" providerId="AD" clId="Web-{7C1A0EDD-332C-C157-53E2-779F87D143E2}"/>
    <pc:docChg chg="delSld modSld sldOrd">
      <pc:chgData name="Tommy Gober" userId="S::tommy.gober@cyber.org::df822f60-4ab3-425c-ad52-a4a61a9d00cb" providerId="AD" clId="Web-{7C1A0EDD-332C-C157-53E2-779F87D143E2}" dt="2020-04-23T00:47:44.992" v="148" actId="20577"/>
      <pc:docMkLst>
        <pc:docMk/>
      </pc:docMkLst>
      <pc:sldChg chg="del">
        <pc:chgData name="Tommy Gober" userId="S::tommy.gober@cyber.org::df822f60-4ab3-425c-ad52-a4a61a9d00cb" providerId="AD" clId="Web-{7C1A0EDD-332C-C157-53E2-779F87D143E2}" dt="2020-04-23T00:31:20.409" v="0"/>
        <pc:sldMkLst>
          <pc:docMk/>
          <pc:sldMk cId="1508330306" sldId="617"/>
        </pc:sldMkLst>
      </pc:sldChg>
      <pc:sldChg chg="addSp modSp ord">
        <pc:chgData name="Tommy Gober" userId="S::tommy.gober@cyber.org::df822f60-4ab3-425c-ad52-a4a61a9d00cb" providerId="AD" clId="Web-{7C1A0EDD-332C-C157-53E2-779F87D143E2}" dt="2020-04-23T00:47:44.976" v="147" actId="205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7C1A0EDD-332C-C157-53E2-779F87D143E2}" dt="2020-04-23T00:47:44.976" v="147" actId="20577"/>
          <ac:spMkLst>
            <pc:docMk/>
            <pc:sldMk cId="2809466169" sldId="620"/>
            <ac:spMk id="3" creationId="{6DD1C482-F012-42E8-B8D9-7F1E233AB8B1}"/>
          </ac:spMkLst>
        </pc:spChg>
        <pc:picChg chg="add mod">
          <ac:chgData name="Tommy Gober" userId="S::tommy.gober@cyber.org::df822f60-4ab3-425c-ad52-a4a61a9d00cb" providerId="AD" clId="Web-{7C1A0EDD-332C-C157-53E2-779F87D143E2}" dt="2020-04-23T00:35:45.625" v="11" actId="1076"/>
          <ac:picMkLst>
            <pc:docMk/>
            <pc:sldMk cId="2809466169" sldId="620"/>
            <ac:picMk id="4" creationId="{CEC6E5FC-DC11-4752-AD11-CCDA4A356F53}"/>
          </ac:picMkLst>
        </pc:picChg>
      </pc:sldChg>
    </pc:docChg>
  </pc:docChgLst>
  <pc:docChgLst>
    <pc:chgData name="Tommy Gober" userId="S::tommy.gober@cyber.org::df822f60-4ab3-425c-ad52-a4a61a9d00cb" providerId="AD" clId="Web-{0CF20B79-DC52-A54E-32CF-3F341DF18ADA}"/>
    <pc:docChg chg="modSld">
      <pc:chgData name="Tommy Gober" userId="S::tommy.gober@cyber.org::df822f60-4ab3-425c-ad52-a4a61a9d00cb" providerId="AD" clId="Web-{0CF20B79-DC52-A54E-32CF-3F341DF18ADA}" dt="2020-03-25T02:46:20.855" v="8" actId="20577"/>
      <pc:docMkLst>
        <pc:docMk/>
      </pc:docMkLst>
      <pc:sldChg chg="modSp">
        <pc:chgData name="Tommy Gober" userId="S::tommy.gober@cyber.org::df822f60-4ab3-425c-ad52-a4a61a9d00cb" providerId="AD" clId="Web-{0CF20B79-DC52-A54E-32CF-3F341DF18ADA}" dt="2020-03-25T02:46:16.215" v="6" actId="20577"/>
        <pc:sldMkLst>
          <pc:docMk/>
          <pc:sldMk cId="0" sldId="256"/>
        </pc:sldMkLst>
        <pc:spChg chg="mod">
          <ac:chgData name="Tommy Gober" userId="S::tommy.gober@cyber.org::df822f60-4ab3-425c-ad52-a4a61a9d00cb" providerId="AD" clId="Web-{0CF20B79-DC52-A54E-32CF-3F341DF18ADA}" dt="2020-03-25T02:46:16.215" v="6" actId="20577"/>
          <ac:spMkLst>
            <pc:docMk/>
            <pc:sldMk cId="0" sldId="256"/>
            <ac:spMk id="1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178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1143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6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9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2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5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8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8001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4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50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62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0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9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0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890" y="4397876"/>
            <a:ext cx="4302090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Circe Light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49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9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6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61FEE-60FB-4F1B-9A5C-D7859E51CF4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Linux 104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open a locally-mirrored webpage in Kali:</a:t>
            </a:r>
          </a:p>
          <a:p>
            <a:pPr lvl="1"/>
            <a:r>
              <a:rPr lang="en-US" dirty="0"/>
              <a:t>Open Browser</a:t>
            </a:r>
          </a:p>
          <a:p>
            <a:pPr lvl="1"/>
            <a:r>
              <a:rPr lang="en-US" dirty="0"/>
              <a:t>Go to </a:t>
            </a:r>
            <a:r>
              <a:rPr lang="en-US" b="1" dirty="0">
                <a:latin typeface="Courier" panose="02060409020205020404" pitchFamily="49" charset="0"/>
              </a:rPr>
              <a:t>file:///home/student/google.com/index.html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40" y="3107599"/>
            <a:ext cx="4320540" cy="330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32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URL, similar to </a:t>
            </a:r>
            <a:r>
              <a:rPr lang="en-US" dirty="0" err="1">
                <a:latin typeface="Courier" panose="02060409020205020404" pitchFamily="49" charset="0"/>
              </a:rPr>
              <a:t>wget</a:t>
            </a:r>
            <a:r>
              <a:rPr lang="en-US" dirty="0"/>
              <a:t> but more extensible (via </a:t>
            </a:r>
            <a:r>
              <a:rPr lang="en-US" dirty="0" err="1">
                <a:latin typeface="Courier" panose="02060409020205020404" pitchFamily="49" charset="0"/>
              </a:rPr>
              <a:t>libcurl</a:t>
            </a:r>
            <a:r>
              <a:rPr lang="en-US" dirty="0"/>
              <a:t>)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curl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url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&gt;</a:t>
            </a:r>
          </a:p>
          <a:p>
            <a:r>
              <a:rPr lang="en-US" b="1" dirty="0">
                <a:latin typeface="Courier" panose="02060409020205020404" pitchFamily="49" charset="0"/>
              </a:rPr>
              <a:t>curl &lt;</a:t>
            </a:r>
            <a:r>
              <a:rPr lang="en-US" b="1" dirty="0" err="1">
                <a:latin typeface="Courier" panose="02060409020205020404" pitchFamily="49" charset="0"/>
              </a:rPr>
              <a:t>url</a:t>
            </a:r>
            <a:r>
              <a:rPr lang="en-US" b="1" dirty="0">
                <a:latin typeface="Courier" panose="02060409020205020404" pitchFamily="49" charset="0"/>
              </a:rPr>
              <a:t>&gt; </a:t>
            </a:r>
            <a:r>
              <a:rPr lang="en-US" dirty="0"/>
              <a:t>will retrieve the data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curl -O &lt;</a:t>
            </a:r>
            <a:r>
              <a:rPr lang="en-US" b="1" dirty="0" err="1">
                <a:latin typeface="Courier" panose="02060409020205020404" pitchFamily="49" charset="0"/>
              </a:rPr>
              <a:t>url</a:t>
            </a:r>
            <a:r>
              <a:rPr lang="en-US" b="1" dirty="0">
                <a:latin typeface="Courier" panose="02060409020205020404" pitchFamily="49" charset="0"/>
              </a:rPr>
              <a:t>&gt; </a:t>
            </a:r>
            <a:r>
              <a:rPr lang="en-US" dirty="0"/>
              <a:t>will </a:t>
            </a:r>
            <a:r>
              <a:rPr lang="en-US" u="sng" dirty="0"/>
              <a:t>save</a:t>
            </a:r>
            <a:r>
              <a:rPr lang="en-US" dirty="0"/>
              <a:t> the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4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/>
          <a:lstStyle/>
          <a:p>
            <a:r>
              <a:rPr lang="en-US" dirty="0"/>
              <a:t>Text processing scripting language</a:t>
            </a:r>
          </a:p>
          <a:p>
            <a:r>
              <a:rPr lang="en-US" dirty="0"/>
              <a:t>Most often will see $x where </a:t>
            </a:r>
            <a:r>
              <a:rPr lang="en-US" dirty="0" err="1"/>
              <a:t>awk</a:t>
            </a:r>
            <a:r>
              <a:rPr lang="en-US" dirty="0"/>
              <a:t> will interact with the </a:t>
            </a:r>
            <a:r>
              <a:rPr lang="en-US" dirty="0" err="1"/>
              <a:t>xth</a:t>
            </a:r>
            <a:r>
              <a:rPr lang="en-US" dirty="0"/>
              <a:t> column of data being piped in.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ls -al | </a:t>
            </a:r>
            <a:r>
              <a:rPr lang="en-US" b="1" dirty="0" err="1">
                <a:latin typeface="Courier" panose="02060409020205020404" pitchFamily="49" charset="0"/>
              </a:rPr>
              <a:t>awk</a:t>
            </a:r>
            <a:r>
              <a:rPr lang="en-US" b="1" dirty="0">
                <a:latin typeface="Courier" panose="02060409020205020404" pitchFamily="49" charset="0"/>
              </a:rPr>
              <a:t> '{print $9}'</a:t>
            </a:r>
          </a:p>
          <a:p>
            <a:pPr marL="0" indent="0">
              <a:buNone/>
            </a:pP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ls -</a:t>
            </a:r>
            <a:r>
              <a:rPr lang="en-US" b="1" dirty="0" err="1">
                <a:latin typeface="Courier" panose="02060409020205020404" pitchFamily="49" charset="0"/>
              </a:rPr>
              <a:t>alh</a:t>
            </a:r>
            <a:r>
              <a:rPr lang="en-US" b="1" dirty="0">
                <a:latin typeface="Courier" panose="02060409020205020404" pitchFamily="49" charset="0"/>
              </a:rPr>
              <a:t> | </a:t>
            </a:r>
            <a:r>
              <a:rPr lang="en-US" b="1" dirty="0" err="1">
                <a:latin typeface="Courier" panose="02060409020205020404" pitchFamily="49" charset="0"/>
              </a:rPr>
              <a:t>awk</a:t>
            </a:r>
            <a:r>
              <a:rPr lang="en-US" b="1" dirty="0">
                <a:latin typeface="Courier" panose="02060409020205020404" pitchFamily="49" charset="0"/>
              </a:rPr>
              <a:t> 'sort $9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   {print $5,"\t",$9}'</a:t>
            </a:r>
          </a:p>
          <a:p>
            <a:endParaRPr lang="en-US" dirty="0"/>
          </a:p>
        </p:txBody>
      </p:sp>
      <p:pic>
        <p:nvPicPr>
          <p:cNvPr id="4" name="Picture 2" descr="Effective awk Programming (3rd Edition): Robbins, Arnold: 9780596000707:  Amazon.com: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10" y="3531870"/>
            <a:ext cx="1797938" cy="23424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8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/>
          <a:lstStyle/>
          <a:p>
            <a:r>
              <a:rPr lang="en-US" dirty="0"/>
              <a:t>Pronounced “</a:t>
            </a:r>
            <a:r>
              <a:rPr lang="en-US" dirty="0" err="1"/>
              <a:t>vee</a:t>
            </a:r>
            <a:r>
              <a:rPr lang="en-US" dirty="0"/>
              <a:t>-eye” – short for </a:t>
            </a:r>
            <a:r>
              <a:rPr lang="en-US" u="sng" dirty="0"/>
              <a:t>vi</a:t>
            </a:r>
            <a:r>
              <a:rPr lang="en-US" dirty="0"/>
              <a:t>sual editor</a:t>
            </a:r>
          </a:p>
          <a:p>
            <a:r>
              <a:rPr lang="en-US" dirty="0"/>
              <a:t>Not the most intuitive for beginners but its everywhere</a:t>
            </a:r>
          </a:p>
          <a:p>
            <a:pPr lvl="1"/>
            <a:r>
              <a:rPr lang="en-US" dirty="0"/>
              <a:t>POSIX standard, always available</a:t>
            </a:r>
          </a:p>
          <a:p>
            <a:pPr lvl="1"/>
            <a:r>
              <a:rPr lang="en-US" dirty="0"/>
              <a:t>Every Linux/UNIX environment features vi</a:t>
            </a:r>
          </a:p>
          <a:p>
            <a:r>
              <a:rPr lang="en-US" dirty="0"/>
              <a:t>Far more powerful than “easy” editors like </a:t>
            </a:r>
            <a:r>
              <a:rPr lang="en-US" b="1" dirty="0" err="1">
                <a:latin typeface="Courier" panose="02060409020205020404" pitchFamily="49" charset="0"/>
              </a:rPr>
              <a:t>nano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Two modes: </a:t>
            </a:r>
            <a:r>
              <a:rPr lang="en-US" u="sng" dirty="0"/>
              <a:t>I</a:t>
            </a:r>
            <a:r>
              <a:rPr lang="en-US" dirty="0"/>
              <a:t>nsert mode and </a:t>
            </a:r>
            <a:r>
              <a:rPr lang="en-US" u="sng" dirty="0"/>
              <a:t>C</a:t>
            </a:r>
            <a:r>
              <a:rPr lang="en-US" dirty="0"/>
              <a:t>ommand mode</a:t>
            </a:r>
          </a:p>
          <a:p>
            <a:pPr lvl="1"/>
            <a:r>
              <a:rPr lang="en-US" dirty="0"/>
              <a:t>Insert – direct text editing</a:t>
            </a:r>
          </a:p>
          <a:p>
            <a:pPr lvl="1"/>
            <a:r>
              <a:rPr lang="en-US" dirty="0"/>
              <a:t>Command – ability to manipulate text</a:t>
            </a:r>
          </a:p>
          <a:p>
            <a:endParaRPr lang="en-US" dirty="0"/>
          </a:p>
        </p:txBody>
      </p:sp>
      <p:pic>
        <p:nvPicPr>
          <p:cNvPr id="4" name="Picture 2" descr="Learning the vi Editor, 6th Edition - O'Reilly M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42" y="4446270"/>
            <a:ext cx="1646547" cy="2160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5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/>
          <a:lstStyle/>
          <a:p>
            <a:pPr>
              <a:tabLst>
                <a:tab pos="1143000" algn="l"/>
              </a:tabLst>
            </a:pPr>
            <a:r>
              <a:rPr lang="en-US" b="1" dirty="0">
                <a:latin typeface="Courier" panose="02060409020205020404" pitchFamily="49" charset="0"/>
              </a:rPr>
              <a:t>:q</a:t>
            </a:r>
            <a:r>
              <a:rPr lang="en-US" dirty="0"/>
              <a:t> 	</a:t>
            </a:r>
            <a:r>
              <a:rPr lang="en-US" u="sng" dirty="0"/>
              <a:t>q</a:t>
            </a:r>
            <a:r>
              <a:rPr lang="en-US" dirty="0"/>
              <a:t>uit</a:t>
            </a:r>
            <a:br>
              <a:rPr lang="en-US" dirty="0"/>
            </a:br>
            <a:r>
              <a:rPr lang="en-US" dirty="0"/>
              <a:t>	(if no changes have been made since last save)</a:t>
            </a:r>
          </a:p>
          <a:p>
            <a:pPr>
              <a:tabLst>
                <a:tab pos="1143000" algn="l"/>
              </a:tabLst>
            </a:pPr>
            <a:r>
              <a:rPr lang="en-US" b="1" dirty="0">
                <a:latin typeface="Courier" panose="02060409020205020404" pitchFamily="49" charset="0"/>
              </a:rPr>
              <a:t>:w</a:t>
            </a:r>
            <a:r>
              <a:rPr lang="en-US" dirty="0"/>
              <a:t> 	</a:t>
            </a:r>
            <a:r>
              <a:rPr lang="en-US" u="sng" dirty="0"/>
              <a:t>w</a:t>
            </a:r>
            <a:r>
              <a:rPr lang="en-US" dirty="0"/>
              <a:t>rite changes (save)</a:t>
            </a:r>
          </a:p>
          <a:p>
            <a:pPr>
              <a:tabLst>
                <a:tab pos="1143000" algn="l"/>
              </a:tabLst>
            </a:pPr>
            <a:r>
              <a:rPr lang="en-US" b="1" dirty="0">
                <a:latin typeface="Courier" panose="02060409020205020404" pitchFamily="49" charset="0"/>
              </a:rPr>
              <a:t>:</a:t>
            </a:r>
            <a:r>
              <a:rPr lang="en-US" b="1" dirty="0" err="1">
                <a:latin typeface="Courier" panose="02060409020205020404" pitchFamily="49" charset="0"/>
              </a:rPr>
              <a:t>wq</a:t>
            </a:r>
            <a:r>
              <a:rPr lang="en-US" dirty="0"/>
              <a:t> 	save then quit</a:t>
            </a:r>
          </a:p>
          <a:p>
            <a:pPr>
              <a:tabLst>
                <a:tab pos="1143000" algn="l"/>
              </a:tabLst>
            </a:pPr>
            <a:r>
              <a:rPr lang="en-US" b="1" dirty="0">
                <a:latin typeface="Courier" panose="02060409020205020404" pitchFamily="49" charset="0"/>
              </a:rPr>
              <a:t>:q!</a:t>
            </a:r>
            <a:r>
              <a:rPr lang="en-US" dirty="0"/>
              <a:t> 	force quit</a:t>
            </a:r>
          </a:p>
          <a:p>
            <a:endParaRPr lang="en-US" dirty="0"/>
          </a:p>
          <a:p>
            <a:r>
              <a:rPr lang="en-US" dirty="0"/>
              <a:t>Press letter </a:t>
            </a:r>
            <a:r>
              <a:rPr lang="en-US" b="1" dirty="0">
                <a:latin typeface="Courier" panose="02060409020205020404" pitchFamily="49" charset="0"/>
              </a:rPr>
              <a:t>I</a:t>
            </a:r>
            <a:r>
              <a:rPr lang="en-US" dirty="0"/>
              <a:t> to enter </a:t>
            </a:r>
            <a:r>
              <a:rPr lang="en-US" u="sng" dirty="0"/>
              <a:t>I</a:t>
            </a:r>
            <a:r>
              <a:rPr lang="en-US" dirty="0"/>
              <a:t>nsert mode</a:t>
            </a:r>
          </a:p>
          <a:p>
            <a:r>
              <a:rPr lang="en-US" dirty="0"/>
              <a:t>Press </a:t>
            </a:r>
            <a:r>
              <a:rPr lang="en-US" b="1" dirty="0">
                <a:latin typeface="Courier" panose="02060409020205020404" pitchFamily="49" charset="0"/>
              </a:rPr>
              <a:t>ESC</a:t>
            </a:r>
            <a:r>
              <a:rPr lang="en-US" dirty="0"/>
              <a:t> to escape back to Command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1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" panose="02060409020205020404" pitchFamily="49" charset="0"/>
              </a:rPr>
              <a:t>x</a:t>
            </a:r>
            <a:r>
              <a:rPr lang="en-US" dirty="0"/>
              <a:t>	cut or delete single character</a:t>
            </a:r>
            <a:br>
              <a:rPr lang="en-US" dirty="0"/>
            </a:br>
            <a:r>
              <a:rPr lang="en-US" dirty="0"/>
              <a:t>	(putting number in front repeats that many times)</a:t>
            </a:r>
          </a:p>
          <a:p>
            <a:r>
              <a:rPr lang="en-US" b="1" dirty="0">
                <a:latin typeface="Courier" panose="02060409020205020404" pitchFamily="49" charset="0"/>
              </a:rPr>
              <a:t>u</a:t>
            </a:r>
            <a:r>
              <a:rPr lang="en-US" dirty="0"/>
              <a:t>	</a:t>
            </a:r>
            <a:r>
              <a:rPr lang="en-US" u="sng" dirty="0"/>
              <a:t>U</a:t>
            </a:r>
            <a:r>
              <a:rPr lang="en-US" dirty="0"/>
              <a:t>ndo   		(</a:t>
            </a:r>
            <a:r>
              <a:rPr lang="en-US" b="1" dirty="0">
                <a:latin typeface="Courier" panose="02060409020205020404" pitchFamily="49" charset="0"/>
              </a:rPr>
              <a:t>CTRL+R</a:t>
            </a:r>
            <a:r>
              <a:rPr lang="en-US" dirty="0"/>
              <a:t> will “Redo”)</a:t>
            </a:r>
          </a:p>
          <a:p>
            <a:r>
              <a:rPr lang="en-US" b="1" dirty="0">
                <a:latin typeface="Courier" panose="02060409020205020404" pitchFamily="49" charset="0"/>
              </a:rPr>
              <a:t>r</a:t>
            </a:r>
            <a:r>
              <a:rPr lang="en-US" dirty="0"/>
              <a:t>	</a:t>
            </a:r>
            <a:r>
              <a:rPr lang="en-US" u="sng" dirty="0"/>
              <a:t>R</a:t>
            </a:r>
            <a:r>
              <a:rPr lang="en-US" dirty="0"/>
              <a:t>eplace character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dd</a:t>
            </a:r>
            <a:r>
              <a:rPr lang="en-US" dirty="0"/>
              <a:t>	</a:t>
            </a:r>
            <a:r>
              <a:rPr lang="en-US" u="sng" dirty="0"/>
              <a:t>D</a:t>
            </a:r>
            <a:r>
              <a:rPr lang="en-US" dirty="0"/>
              <a:t>elete whole line and place in buffer</a:t>
            </a:r>
            <a:br>
              <a:rPr lang="en-US" dirty="0"/>
            </a:br>
            <a:r>
              <a:rPr lang="en-US" dirty="0"/>
              <a:t>	(number in front will repeat that many times)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yy</a:t>
            </a:r>
            <a:r>
              <a:rPr lang="en-US" dirty="0"/>
              <a:t>	</a:t>
            </a:r>
            <a:r>
              <a:rPr lang="en-US" u="sng" dirty="0"/>
              <a:t>Y</a:t>
            </a:r>
            <a:r>
              <a:rPr lang="en-US" dirty="0"/>
              <a:t>ank line and place in buffer</a:t>
            </a:r>
            <a:br>
              <a:rPr lang="en-US" dirty="0"/>
            </a:br>
            <a:r>
              <a:rPr lang="en-US" dirty="0"/>
              <a:t>	(number in front to repeat)</a:t>
            </a:r>
          </a:p>
          <a:p>
            <a:r>
              <a:rPr lang="en-US" b="1" dirty="0">
                <a:latin typeface="Courier" panose="02060409020205020404" pitchFamily="49" charset="0"/>
              </a:rPr>
              <a:t>p</a:t>
            </a:r>
            <a:r>
              <a:rPr lang="en-US" dirty="0"/>
              <a:t>	</a:t>
            </a:r>
            <a:r>
              <a:rPr lang="en-US" u="sng" dirty="0"/>
              <a:t>P</a:t>
            </a:r>
            <a:r>
              <a:rPr lang="en-US" dirty="0"/>
              <a:t>ut (or </a:t>
            </a:r>
            <a:r>
              <a:rPr lang="en-US" u="sng" dirty="0"/>
              <a:t>p</a:t>
            </a:r>
            <a:r>
              <a:rPr lang="en-US" dirty="0"/>
              <a:t>aste) contents from buffer </a:t>
            </a:r>
            <a:r>
              <a:rPr lang="en-US" i="1" dirty="0"/>
              <a:t>under</a:t>
            </a:r>
            <a:r>
              <a:rPr lang="en-US" dirty="0"/>
              <a:t> the current line</a:t>
            </a:r>
          </a:p>
          <a:p>
            <a:r>
              <a:rPr lang="en-US" b="1" dirty="0">
                <a:latin typeface="Courier" panose="02060409020205020404" pitchFamily="49" charset="0"/>
              </a:rPr>
              <a:t>P</a:t>
            </a:r>
            <a:r>
              <a:rPr lang="en-US" dirty="0"/>
              <a:t>	</a:t>
            </a:r>
            <a:r>
              <a:rPr lang="en-US" u="sng" dirty="0"/>
              <a:t>P</a:t>
            </a:r>
            <a:r>
              <a:rPr lang="en-US" dirty="0"/>
              <a:t>ut (or </a:t>
            </a:r>
            <a:r>
              <a:rPr lang="en-US" u="sng" dirty="0"/>
              <a:t>p</a:t>
            </a:r>
            <a:r>
              <a:rPr lang="en-US" dirty="0"/>
              <a:t>aste) contents from buffer </a:t>
            </a:r>
            <a:r>
              <a:rPr lang="en-US" i="1" dirty="0"/>
              <a:t>above</a:t>
            </a:r>
            <a:r>
              <a:rPr lang="en-US" dirty="0"/>
              <a:t> the current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0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 err="1">
                <a:latin typeface="Courier" panose="02060409020205020404" pitchFamily="49" charset="0"/>
              </a:rPr>
              <a:t>dw</a:t>
            </a:r>
            <a:r>
              <a:rPr lang="en-US" dirty="0"/>
              <a:t>	Delete Word and place in buffer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#g</a:t>
            </a:r>
            <a:r>
              <a:rPr lang="en-US" dirty="0"/>
              <a:t>	Go to Line #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gg</a:t>
            </a:r>
            <a:r>
              <a:rPr lang="en-US" dirty="0"/>
              <a:t>	Go to top of document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G</a:t>
            </a:r>
            <a:r>
              <a:rPr lang="en-US" dirty="0"/>
              <a:t>	Go to end of document</a:t>
            </a:r>
          </a:p>
          <a:p>
            <a:r>
              <a:rPr lang="en-US" sz="2600" b="1" dirty="0" err="1">
                <a:latin typeface="Courier" panose="02060409020205020404" pitchFamily="49" charset="0"/>
              </a:rPr>
              <a:t>i</a:t>
            </a:r>
            <a:r>
              <a:rPr lang="en-US" dirty="0"/>
              <a:t>	Insert text at the current position*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a</a:t>
            </a:r>
            <a:r>
              <a:rPr lang="en-US" dirty="0"/>
              <a:t>	Append text after current position*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o</a:t>
            </a:r>
            <a:r>
              <a:rPr lang="en-US" dirty="0"/>
              <a:t>	Open new line of text under current line*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O</a:t>
            </a:r>
            <a:r>
              <a:rPr lang="en-US" dirty="0"/>
              <a:t>	Open new line of text above current line*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6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latin typeface="Courier" panose="02060409020205020404" pitchFamily="49" charset="0"/>
              </a:rPr>
              <a:t>w</a:t>
            </a:r>
            <a:r>
              <a:rPr lang="en-US" dirty="0"/>
              <a:t>	jump ahead one word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b</a:t>
            </a:r>
            <a:r>
              <a:rPr lang="en-US" dirty="0"/>
              <a:t>	jump back one word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0</a:t>
            </a:r>
            <a:r>
              <a:rPr lang="en-US" dirty="0"/>
              <a:t>	jump to beginning of line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$</a:t>
            </a:r>
            <a:r>
              <a:rPr lang="en-US" dirty="0"/>
              <a:t>	jump to end of line</a:t>
            </a:r>
          </a:p>
          <a:p>
            <a:endParaRPr lang="en-US" dirty="0"/>
          </a:p>
          <a:p>
            <a:r>
              <a:rPr lang="en-US" sz="2600" b="1" dirty="0">
                <a:latin typeface="Courier" panose="02060409020205020404" pitchFamily="49" charset="0"/>
              </a:rPr>
              <a:t>h</a:t>
            </a:r>
            <a:r>
              <a:rPr lang="en-US" dirty="0"/>
              <a:t>	left one character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j</a:t>
            </a:r>
            <a:r>
              <a:rPr lang="en-US" dirty="0"/>
              <a:t>	up a line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k</a:t>
            </a:r>
            <a:r>
              <a:rPr lang="en-US" dirty="0"/>
              <a:t>	down a line</a:t>
            </a:r>
          </a:p>
          <a:p>
            <a:r>
              <a:rPr lang="en-US" sz="2600" b="1" dirty="0">
                <a:latin typeface="Courier" panose="02060409020205020404" pitchFamily="49" charset="0"/>
              </a:rPr>
              <a:t>l</a:t>
            </a:r>
            <a:r>
              <a:rPr lang="en-US" dirty="0"/>
              <a:t>	right one character</a:t>
            </a:r>
          </a:p>
        </p:txBody>
      </p:sp>
    </p:spTree>
    <p:extLst>
      <p:ext uri="{BB962C8B-B14F-4D97-AF65-F5344CB8AC3E}">
        <p14:creationId xmlns:p14="http://schemas.microsoft.com/office/powerpoint/2010/main" val="299205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/>
          <a:lstStyle/>
          <a:p>
            <a:r>
              <a:rPr lang="en-US" b="1" dirty="0">
                <a:latin typeface="Courier" panose="02060409020205020404" pitchFamily="49" charset="0"/>
              </a:rPr>
              <a:t>/pattern</a:t>
            </a:r>
            <a:r>
              <a:rPr lang="en-US" dirty="0"/>
              <a:t>	Search document for “pattern”</a:t>
            </a:r>
            <a:br>
              <a:rPr lang="en-US" dirty="0"/>
            </a:br>
            <a:r>
              <a:rPr lang="en-US" dirty="0"/>
              <a:t>			</a:t>
            </a:r>
            <a:r>
              <a:rPr lang="en-US" b="1" dirty="0">
                <a:latin typeface="Courier" panose="02060409020205020404" pitchFamily="49" charset="0"/>
              </a:rPr>
              <a:t>/ ENTER</a:t>
            </a:r>
            <a:r>
              <a:rPr lang="en-US" dirty="0"/>
              <a:t> to repeat for next match</a:t>
            </a:r>
          </a:p>
          <a:p>
            <a:r>
              <a:rPr lang="en-US" b="1" dirty="0">
                <a:latin typeface="Courier" panose="02060409020205020404" pitchFamily="49" charset="0"/>
              </a:rPr>
              <a:t>:s/old/new/</a:t>
            </a:r>
            <a:br>
              <a:rPr lang="en-US" dirty="0"/>
            </a:br>
            <a:r>
              <a:rPr lang="en-US" u="sng" dirty="0"/>
              <a:t>S</a:t>
            </a:r>
            <a:r>
              <a:rPr lang="en-US" dirty="0"/>
              <a:t>ubstitute instance of “old” with “new”</a:t>
            </a:r>
          </a:p>
          <a:p>
            <a:r>
              <a:rPr lang="en-US" b="1" dirty="0">
                <a:latin typeface="Courier" panose="02060409020205020404" pitchFamily="49" charset="0"/>
              </a:rPr>
              <a:t>:%s/old/new/g</a:t>
            </a:r>
            <a:br>
              <a:rPr lang="en-US" dirty="0"/>
            </a:br>
            <a:r>
              <a:rPr lang="en-US" u="sng" dirty="0"/>
              <a:t>S</a:t>
            </a:r>
            <a:r>
              <a:rPr lang="en-US" dirty="0"/>
              <a:t>ubstitute throughout document, done “</a:t>
            </a:r>
            <a:r>
              <a:rPr lang="en-US" u="sng" dirty="0"/>
              <a:t>g</a:t>
            </a:r>
            <a:r>
              <a:rPr lang="en-US" dirty="0"/>
              <a:t>reedy” (match as often as possible)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5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rc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/>
          <a:lstStyle/>
          <a:p>
            <a:r>
              <a:rPr lang="en-US" dirty="0"/>
              <a:t>Stands for “</a:t>
            </a:r>
            <a:r>
              <a:rPr lang="en-US" u="sng" dirty="0"/>
              <a:t>r</a:t>
            </a:r>
            <a:r>
              <a:rPr lang="en-US" dirty="0"/>
              <a:t>un </a:t>
            </a:r>
            <a:r>
              <a:rPr lang="en-US" u="sng" dirty="0"/>
              <a:t>c</a:t>
            </a:r>
            <a:r>
              <a:rPr lang="en-US" dirty="0"/>
              <a:t>ommands”</a:t>
            </a:r>
          </a:p>
          <a:p>
            <a:r>
              <a:rPr lang="en-US" dirty="0"/>
              <a:t>List of commands that executed at login or program execution</a:t>
            </a:r>
          </a:p>
          <a:p>
            <a:r>
              <a:rPr lang="en-US" dirty="0"/>
              <a:t>.</a:t>
            </a:r>
            <a:r>
              <a:rPr lang="en-US" dirty="0" err="1"/>
              <a:t>bashrc</a:t>
            </a:r>
            <a:r>
              <a:rPr lang="en-US" dirty="0"/>
              <a:t> gets executed when bash loads (login)</a:t>
            </a:r>
          </a:p>
          <a:p>
            <a:r>
              <a:rPr lang="en-US" dirty="0"/>
              <a:t>.</a:t>
            </a:r>
            <a:r>
              <a:rPr lang="en-US" dirty="0" err="1"/>
              <a:t>wgetrc</a:t>
            </a:r>
            <a:r>
              <a:rPr lang="en-US" dirty="0"/>
              <a:t> gets executed when </a:t>
            </a:r>
            <a:r>
              <a:rPr lang="en-US" dirty="0" err="1"/>
              <a:t>wget</a:t>
            </a:r>
            <a:r>
              <a:rPr lang="en-US" dirty="0"/>
              <a:t> is run</a:t>
            </a:r>
          </a:p>
          <a:p>
            <a:r>
              <a:rPr lang="en-US" dirty="0"/>
              <a:t>Often contain aliases, environment variables, settings</a:t>
            </a:r>
          </a:p>
          <a:p>
            <a:r>
              <a:rPr lang="en-US" dirty="0"/>
              <a:t>Almost always hidden with . at beginning of filename</a:t>
            </a:r>
          </a:p>
          <a:p>
            <a:pPr lvl="1"/>
            <a:r>
              <a:rPr lang="en-US" dirty="0"/>
              <a:t>Program must support a .</a:t>
            </a:r>
            <a:r>
              <a:rPr lang="en-US" dirty="0" err="1"/>
              <a:t>rc</a:t>
            </a:r>
            <a:r>
              <a:rPr lang="en-US" dirty="0"/>
              <a:t> file in order to be effective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104 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Fourth introductory lesson to the Linux command line</a:t>
            </a:r>
            <a:endParaRPr lang="en-US" dirty="0"/>
          </a:p>
          <a:p>
            <a:r>
              <a:rPr lang="en-US" dirty="0">
                <a:latin typeface="Tw Cen MT"/>
                <a:cs typeface="Arial"/>
              </a:rPr>
              <a:t>Materials needed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Linux Machine</a:t>
            </a:r>
          </a:p>
          <a:p>
            <a:r>
              <a:rPr lang="en-US" dirty="0">
                <a:latin typeface="Tw Cen MT"/>
                <a:cs typeface="Arial"/>
              </a:rPr>
              <a:t>Software Tools used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Linux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8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shell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/>
          <a:lstStyle/>
          <a:p>
            <a:r>
              <a:rPr lang="en-US" dirty="0"/>
              <a:t>Collection of shell commands to be executed in order</a:t>
            </a:r>
          </a:p>
          <a:p>
            <a:r>
              <a:rPr lang="en-US" dirty="0"/>
              <a:t>Scripts must specify interpreter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#! /bin/bash</a:t>
            </a:r>
          </a:p>
          <a:p>
            <a:r>
              <a:rPr lang="en-US" dirty="0"/>
              <a:t>Use </a:t>
            </a:r>
            <a:r>
              <a:rPr lang="en-US" b="1" dirty="0">
                <a:latin typeface="Courier" panose="02060409020205020404" pitchFamily="49" charset="0"/>
              </a:rPr>
              <a:t>#</a:t>
            </a:r>
            <a:r>
              <a:rPr lang="en-US" dirty="0"/>
              <a:t> to comment </a:t>
            </a:r>
          </a:p>
        </p:txBody>
      </p:sp>
    </p:spTree>
    <p:extLst>
      <p:ext uri="{BB962C8B-B14F-4D97-AF65-F5344CB8AC3E}">
        <p14:creationId xmlns:p14="http://schemas.microsoft.com/office/powerpoint/2010/main" val="19966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shell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script, use </a:t>
            </a:r>
            <a:r>
              <a:rPr lang="en-US" dirty="0" err="1"/>
              <a:t>nano</a:t>
            </a:r>
            <a:r>
              <a:rPr lang="en-US" dirty="0"/>
              <a:t> (or whatever text editor you prefer.)</a:t>
            </a:r>
            <a:br>
              <a:rPr lang="en-US" dirty="0"/>
            </a:br>
            <a:r>
              <a:rPr lang="en-US" b="1" dirty="0" err="1">
                <a:latin typeface="Courier" panose="02060409020205020404" pitchFamily="49" charset="0"/>
              </a:rPr>
              <a:t>nano</a:t>
            </a:r>
            <a:r>
              <a:rPr lang="en-US" b="1" dirty="0">
                <a:latin typeface="Courier" panose="02060409020205020404" pitchFamily="49" charset="0"/>
              </a:rPr>
              <a:t> lst.sh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635" y="3206523"/>
            <a:ext cx="8380730" cy="2230860"/>
            <a:chOff x="-2612401" y="-2837584"/>
            <a:chExt cx="16459200" cy="4381258"/>
          </a:xfrm>
        </p:grpSpPr>
        <p:sp>
          <p:nvSpPr>
            <p:cNvPr id="5" name="Rectangle 4"/>
            <p:cNvSpPr/>
            <p:nvPr/>
          </p:nvSpPr>
          <p:spPr>
            <a:xfrm>
              <a:off x="-2612401" y="-1962152"/>
              <a:ext cx="16459200" cy="350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114300" algn="l"/>
              <a:r>
                <a:rPr lang="en-US" sz="2800" b="1" dirty="0">
                  <a:solidFill>
                    <a:srgbClr val="00B0F0"/>
                  </a:solidFill>
                  <a:latin typeface="Courier" panose="02060409020205020404" pitchFamily="49" charset="0"/>
                </a:rPr>
                <a:t>#!/bin/bash</a:t>
              </a:r>
            </a:p>
            <a:p>
              <a:pPr marL="114300" algn="l"/>
              <a:r>
                <a:rPr lang="en-US" sz="2800" b="1" dirty="0">
                  <a:solidFill>
                    <a:srgbClr val="92D050"/>
                  </a:solidFill>
                  <a:latin typeface="Courier" panose="02060409020205020404" pitchFamily="49" charset="0"/>
                </a:rPr>
                <a:t>echo "Your directory is: ‘</a:t>
              </a:r>
              <a:r>
                <a:rPr lang="en-US" sz="2800" b="1" dirty="0" err="1">
                  <a:solidFill>
                    <a:srgbClr val="92D050"/>
                  </a:solidFill>
                  <a:latin typeface="Courier" panose="02060409020205020404" pitchFamily="49" charset="0"/>
                </a:rPr>
                <a:t>pwd</a:t>
              </a:r>
              <a:r>
                <a:rPr lang="en-US" sz="2800" b="1" dirty="0">
                  <a:solidFill>
                    <a:srgbClr val="92D050"/>
                  </a:solidFill>
                  <a:latin typeface="Courier" panose="02060409020205020404" pitchFamily="49" charset="0"/>
                </a:rPr>
                <a:t>‘"</a:t>
              </a:r>
            </a:p>
            <a:p>
              <a:pPr marL="114300" algn="l"/>
              <a:r>
                <a:rPr lang="en-US" sz="2800" b="1" dirty="0">
                  <a:solidFill>
                    <a:srgbClr val="92D050"/>
                  </a:solidFill>
                  <a:latin typeface="Courier" panose="02060409020205020404" pitchFamily="49" charset="0"/>
                </a:rPr>
                <a:t>ls -</a:t>
              </a:r>
              <a:r>
                <a:rPr lang="en-US" sz="2800" b="1" dirty="0" err="1">
                  <a:solidFill>
                    <a:srgbClr val="92D050"/>
                  </a:solidFill>
                  <a:latin typeface="Courier" panose="02060409020205020404" pitchFamily="49" charset="0"/>
                </a:rPr>
                <a:t>lh</a:t>
              </a:r>
              <a:r>
                <a:rPr lang="en-US" sz="2800" b="1" dirty="0">
                  <a:solidFill>
                    <a:srgbClr val="92D050"/>
                  </a:solidFill>
                  <a:latin typeface="Courier" panose="02060409020205020404" pitchFamily="49" charset="0"/>
                </a:rPr>
                <a:t> | sort | more</a:t>
              </a:r>
            </a:p>
            <a:p>
              <a:pPr algn="l"/>
              <a:endPara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-2612401" y="-2837584"/>
              <a:ext cx="16459200" cy="846233"/>
            </a:xfrm>
            <a:prstGeom prst="rect">
              <a:avLst/>
            </a:prstGeom>
            <a:solidFill>
              <a:srgbClr val="0070C0"/>
            </a:solidFill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ourier" panose="02060409020205020404" pitchFamily="49" charset="0"/>
                  <a:ea typeface="+mn-ea"/>
                  <a:cs typeface="+mn-cs"/>
                  <a:sym typeface="Helvetica Neue Medium"/>
                </a:rPr>
                <a:t> </a:t>
              </a:r>
              <a:r>
                <a:rPr kumimoji="0" lang="en-US" sz="28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ourier" panose="02060409020205020404" pitchFamily="49" charset="0"/>
                  <a:ea typeface="+mn-ea"/>
                  <a:cs typeface="+mn-cs"/>
                  <a:sym typeface="Helvetica Neue Medium"/>
                </a:rPr>
                <a:t>nano</a:t>
              </a: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ourier" panose="02060409020205020404" pitchFamily="49" charset="0"/>
                  <a:ea typeface="+mn-ea"/>
                  <a:cs typeface="+mn-cs"/>
                  <a:sym typeface="Helvetica Neue Medium"/>
                </a:rPr>
                <a:t> lst.sh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2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shell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shell script is created, it must be made executable.</a:t>
            </a:r>
          </a:p>
          <a:p>
            <a:r>
              <a:rPr lang="en-US" dirty="0"/>
              <a:t>Use </a:t>
            </a:r>
            <a:r>
              <a:rPr lang="en-US" dirty="0" err="1"/>
              <a:t>chmod</a:t>
            </a:r>
            <a:r>
              <a:rPr lang="en-US" dirty="0"/>
              <a:t> to make the script executable:</a:t>
            </a:r>
            <a:br>
              <a:rPr lang="en-US" dirty="0"/>
            </a:br>
            <a:r>
              <a:rPr lang="en-US" b="1" dirty="0" err="1">
                <a:latin typeface="Courier" panose="02060409020205020404" pitchFamily="49" charset="0"/>
              </a:rPr>
              <a:t>chmod</a:t>
            </a:r>
            <a:r>
              <a:rPr lang="en-US" b="1" dirty="0">
                <a:latin typeface="Courier" panose="02060409020205020404" pitchFamily="49" charset="0"/>
              </a:rPr>
              <a:t> +x lst.sh</a:t>
            </a:r>
          </a:p>
          <a:p>
            <a:r>
              <a:rPr lang="en-US" dirty="0"/>
              <a:t>To run the script: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./lst.sh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8064" y="4239490"/>
            <a:ext cx="6947872" cy="12926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114300" algn="l"/>
            <a:r>
              <a:rPr lang="en-US" sz="2800" b="1" dirty="0">
                <a:solidFill>
                  <a:srgbClr val="92D050"/>
                </a:solidFill>
                <a:latin typeface="Courier" panose="02060409020205020404" pitchFamily="49" charset="0"/>
              </a:rPr>
              <a:t>$ </a:t>
            </a:r>
            <a:r>
              <a:rPr lang="en-US" sz="2800" b="1" dirty="0" err="1">
                <a:solidFill>
                  <a:srgbClr val="92D050"/>
                </a:solidFill>
                <a:latin typeface="Courier" panose="02060409020205020404" pitchFamily="49" charset="0"/>
              </a:rPr>
              <a:t>chmod</a:t>
            </a:r>
            <a:r>
              <a:rPr lang="en-US" sz="2800" b="1" dirty="0">
                <a:solidFill>
                  <a:srgbClr val="92D050"/>
                </a:solidFill>
                <a:latin typeface="Courier" panose="02060409020205020404" pitchFamily="49" charset="0"/>
              </a:rPr>
              <a:t> +x lst.sh</a:t>
            </a:r>
            <a:br>
              <a:rPr lang="en-US" sz="2800" b="1" dirty="0">
                <a:solidFill>
                  <a:srgbClr val="92D050"/>
                </a:solidFill>
                <a:latin typeface="Courier" panose="02060409020205020404" pitchFamily="49" charset="0"/>
              </a:rPr>
            </a:br>
            <a:r>
              <a:rPr lang="en-US" sz="2800" b="1" dirty="0">
                <a:solidFill>
                  <a:srgbClr val="92D050"/>
                </a:solidFill>
                <a:latin typeface="Courier" panose="02060409020205020404" pitchFamily="49" charset="0"/>
              </a:rPr>
              <a:t>$ ./lst.sh</a:t>
            </a:r>
          </a:p>
          <a:p>
            <a:pPr algn="l"/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76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shell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script to act on many files</a:t>
            </a:r>
          </a:p>
          <a:p>
            <a:r>
              <a:rPr lang="en-US" dirty="0"/>
              <a:t>Remember to </a:t>
            </a:r>
            <a:r>
              <a:rPr lang="en-US" sz="2400" b="1" dirty="0" err="1">
                <a:latin typeface="Courier" panose="02060409020205020404" pitchFamily="49" charset="0"/>
              </a:rPr>
              <a:t>chmod</a:t>
            </a:r>
            <a:r>
              <a:rPr lang="en-US" dirty="0"/>
              <a:t> the file!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2300" y="2790156"/>
            <a:ext cx="8140700" cy="2632744"/>
            <a:chOff x="3403600" y="4575031"/>
            <a:chExt cx="16459200" cy="4380227"/>
          </a:xfrm>
        </p:grpSpPr>
        <p:sp>
          <p:nvSpPr>
            <p:cNvPr id="5" name="Rectangle 4"/>
            <p:cNvSpPr/>
            <p:nvPr/>
          </p:nvSpPr>
          <p:spPr>
            <a:xfrm>
              <a:off x="3403600" y="5221609"/>
              <a:ext cx="16459200" cy="373364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114300" algn="l"/>
              <a:r>
                <a:rPr lang="en-US" sz="2400" b="1" dirty="0">
                  <a:solidFill>
                    <a:srgbClr val="00B0F0"/>
                  </a:solidFill>
                  <a:latin typeface="Courier" panose="02060409020205020404" pitchFamily="49" charset="0"/>
                </a:rPr>
                <a:t>#!/bin/bash</a:t>
              </a:r>
            </a:p>
            <a:p>
              <a:pPr marL="114300" algn="l"/>
              <a:r>
                <a:rPr lang="en-US" sz="2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urier" panose="02060409020205020404" pitchFamily="49" charset="0"/>
                </a:rPr>
                <a:t>for </a:t>
              </a:r>
              <a:r>
                <a:rPr lang="en-US" sz="2400" b="1" dirty="0">
                  <a:solidFill>
                    <a:schemeClr val="bg1"/>
                  </a:solidFill>
                  <a:latin typeface="Courier" panose="02060409020205020404" pitchFamily="49" charset="0"/>
                </a:rPr>
                <a:t>f</a:t>
              </a:r>
              <a:r>
                <a:rPr lang="en-US" sz="2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urier" panose="02060409020205020404" pitchFamily="49" charset="0"/>
                </a:rPr>
                <a:t> in </a:t>
              </a:r>
              <a:r>
                <a:rPr lang="en-US" sz="2400" b="1" dirty="0">
                  <a:solidFill>
                    <a:schemeClr val="bg1"/>
                  </a:solidFill>
                  <a:latin typeface="Courier" panose="02060409020205020404" pitchFamily="49" charset="0"/>
                </a:rPr>
                <a:t>*.txt</a:t>
              </a:r>
              <a:br>
                <a:rPr lang="en-US" sz="2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urier" panose="02060409020205020404" pitchFamily="49" charset="0"/>
                </a:rPr>
              </a:br>
              <a:r>
                <a:rPr lang="en-US" sz="2400" b="1" dirty="0">
                  <a:solidFill>
                    <a:srgbClr val="FFC000"/>
                  </a:solidFill>
                  <a:latin typeface="Courier" panose="02060409020205020404" pitchFamily="49" charset="0"/>
                </a:rPr>
                <a:t>do</a:t>
              </a:r>
              <a:br>
                <a:rPr lang="en-US" sz="2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urier" panose="02060409020205020404" pitchFamily="49" charset="0"/>
                </a:rPr>
              </a:br>
              <a:r>
                <a:rPr lang="en-US" sz="2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urier" panose="02060409020205020404" pitchFamily="49" charset="0"/>
                </a:rPr>
                <a:t>  md5sum </a:t>
              </a:r>
              <a:r>
                <a:rPr lang="en-US" sz="2400" b="1" dirty="0">
                  <a:solidFill>
                    <a:schemeClr val="bg1"/>
                  </a:solidFill>
                  <a:latin typeface="Courier" panose="02060409020205020404" pitchFamily="49" charset="0"/>
                </a:rPr>
                <a:t>$f</a:t>
              </a:r>
              <a:br>
                <a:rPr lang="en-US" sz="2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urier" panose="02060409020205020404" pitchFamily="49" charset="0"/>
                </a:rPr>
              </a:br>
              <a:r>
                <a:rPr lang="en-US" sz="2400" b="1" dirty="0">
                  <a:solidFill>
                    <a:srgbClr val="FFC000"/>
                  </a:solidFill>
                  <a:latin typeface="Courier" panose="02060409020205020404" pitchFamily="49" charset="0"/>
                </a:rPr>
                <a:t>done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3600" y="4575031"/>
              <a:ext cx="16459200" cy="746730"/>
            </a:xfrm>
            <a:prstGeom prst="rect">
              <a:avLst/>
            </a:prstGeom>
            <a:solidFill>
              <a:srgbClr val="0070C0"/>
            </a:solidFill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ourier" panose="02060409020205020404" pitchFamily="49" charset="0"/>
                  <a:ea typeface="+mn-ea"/>
                  <a:cs typeface="+mn-cs"/>
                  <a:sym typeface="Helvetica Neue Medium"/>
                </a:rPr>
                <a:t>nano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ourier" panose="02060409020205020404" pitchFamily="49" charset="0"/>
                  <a:ea typeface="+mn-ea"/>
                  <a:cs typeface="+mn-cs"/>
                  <a:sym typeface="Helvetica Neue Medium"/>
                </a:rPr>
                <a:t> </a:t>
              </a:r>
              <a:r>
                <a:rPr lang="en-US" sz="2400" b="1" dirty="0">
                  <a:solidFill>
                    <a:srgbClr val="FFFFFF"/>
                  </a:solidFill>
                  <a:latin typeface="Courier" panose="02060409020205020404" pitchFamily="49" charset="0"/>
                  <a:ea typeface="+mn-ea"/>
                  <a:cs typeface="+mn-cs"/>
                  <a:sym typeface="Helvetica Neue Medium"/>
                </a:rPr>
                <a:t>hashthem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ourier" panose="02060409020205020404" pitchFamily="49" charset="0"/>
                  <a:ea typeface="+mn-ea"/>
                  <a:cs typeface="+mn-cs"/>
                  <a:sym typeface="Helvetica Neue Medium"/>
                </a:rPr>
                <a:t>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35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 used to execute commands on a schedule</a:t>
            </a:r>
          </a:p>
          <a:p>
            <a:r>
              <a:rPr lang="en-US" dirty="0"/>
              <a:t>Run every minute, hour, day, week, every Tuesday, particular day</a:t>
            </a:r>
          </a:p>
          <a:p>
            <a:r>
              <a:rPr lang="en-US" dirty="0"/>
              <a:t>Jobs listed in </a:t>
            </a:r>
            <a:r>
              <a:rPr lang="en-US" b="1" dirty="0" err="1">
                <a:latin typeface="Courier" panose="02060409020205020404" pitchFamily="49" charset="0"/>
              </a:rPr>
              <a:t>crontab</a:t>
            </a:r>
            <a:r>
              <a:rPr lang="en-US" dirty="0"/>
              <a:t>, edit with </a:t>
            </a:r>
            <a:r>
              <a:rPr lang="en-US" b="1" dirty="0" err="1">
                <a:latin typeface="Courier" panose="02060409020205020404" pitchFamily="49" charset="0"/>
              </a:rPr>
              <a:t>crontab</a:t>
            </a:r>
            <a:r>
              <a:rPr lang="en-US" b="1" dirty="0">
                <a:latin typeface="Courier" panose="02060409020205020404" pitchFamily="49" charset="0"/>
              </a:rPr>
              <a:t> -e</a:t>
            </a:r>
          </a:p>
          <a:p>
            <a:r>
              <a:rPr lang="en-US" dirty="0"/>
              <a:t>Format:</a:t>
            </a:r>
            <a:br>
              <a:rPr lang="en-US" dirty="0"/>
            </a:br>
            <a:r>
              <a:rPr lang="en-US" sz="2900" b="1" dirty="0" err="1">
                <a:latin typeface="Courier" panose="02060409020205020404" pitchFamily="49" charset="0"/>
              </a:rPr>
              <a:t>minute,hour,day</a:t>
            </a:r>
            <a:r>
              <a:rPr lang="en-US" sz="2900" b="1" dirty="0">
                <a:latin typeface="Courier" panose="02060409020205020404" pitchFamily="49" charset="0"/>
              </a:rPr>
              <a:t>-of-month,</a:t>
            </a:r>
            <a:br>
              <a:rPr lang="en-US" sz="2900" b="1" dirty="0">
                <a:latin typeface="Courier" panose="02060409020205020404" pitchFamily="49" charset="0"/>
              </a:rPr>
            </a:br>
            <a:r>
              <a:rPr lang="en-US" sz="2900" b="1" dirty="0" err="1">
                <a:latin typeface="Courier" panose="02060409020205020404" pitchFamily="49" charset="0"/>
              </a:rPr>
              <a:t>month,day</a:t>
            </a:r>
            <a:r>
              <a:rPr lang="en-US" sz="2900" b="1" dirty="0">
                <a:latin typeface="Courier" panose="02060409020205020404" pitchFamily="49" charset="0"/>
              </a:rPr>
              <a:t>-of-</a:t>
            </a:r>
            <a:r>
              <a:rPr lang="en-US" sz="2900" b="1" dirty="0" err="1">
                <a:latin typeface="Courier" panose="02060409020205020404" pitchFamily="49" charset="0"/>
              </a:rPr>
              <a:t>week,user,command</a:t>
            </a:r>
            <a:endParaRPr lang="en-US" sz="4800" b="1" dirty="0">
              <a:latin typeface="Courier" panose="02060409020205020404" pitchFamily="49" charset="0"/>
            </a:endParaRPr>
          </a:p>
          <a:p>
            <a:r>
              <a:rPr lang="en-US" dirty="0"/>
              <a:t>Examples:</a:t>
            </a:r>
          </a:p>
          <a:p>
            <a:pPr lvl="1">
              <a:tabLst>
                <a:tab pos="1143000" algn="l"/>
                <a:tab pos="1600200" algn="l"/>
                <a:tab pos="2171700" algn="l"/>
                <a:tab pos="2571750" algn="l"/>
                <a:tab pos="3028950" algn="l"/>
                <a:tab pos="4286250" algn="l"/>
              </a:tabLst>
            </a:pPr>
            <a:r>
              <a:rPr lang="en-US" sz="2300" b="1" dirty="0">
                <a:latin typeface="Courier" panose="02060409020205020404" pitchFamily="49" charset="0"/>
              </a:rPr>
              <a:t>25	*	*	4	*	student	</a:t>
            </a:r>
            <a:r>
              <a:rPr lang="en-US" sz="2300" b="1" dirty="0" err="1">
                <a:latin typeface="Courier" panose="02060409020205020404" pitchFamily="49" charset="0"/>
              </a:rPr>
              <a:t>cowsay</a:t>
            </a:r>
            <a:r>
              <a:rPr lang="en-US" sz="2300" b="1" dirty="0">
                <a:latin typeface="Courier" panose="02060409020205020404" pitchFamily="49" charset="0"/>
              </a:rPr>
              <a:t> "25 past the hour!"</a:t>
            </a:r>
          </a:p>
          <a:p>
            <a:pPr lvl="1">
              <a:tabLst>
                <a:tab pos="1143000" algn="l"/>
                <a:tab pos="1600200" algn="l"/>
                <a:tab pos="2171700" algn="l"/>
                <a:tab pos="2571750" algn="l"/>
                <a:tab pos="3028950" algn="l"/>
                <a:tab pos="4000500" algn="l"/>
              </a:tabLst>
            </a:pPr>
            <a:r>
              <a:rPr lang="en-US" sz="2300" b="1" dirty="0">
                <a:latin typeface="Courier" panose="02060409020205020404" pitchFamily="49" charset="0"/>
              </a:rPr>
              <a:t>0	12	*	*	3	mayor tornadoSirenTest.py</a:t>
            </a:r>
          </a:p>
          <a:p>
            <a:pPr lvl="1">
              <a:tabLst>
                <a:tab pos="1143000" algn="l"/>
                <a:tab pos="1600200" algn="l"/>
                <a:tab pos="2171700" algn="l"/>
                <a:tab pos="2571750" algn="l"/>
                <a:tab pos="3028950" algn="l"/>
                <a:tab pos="4000500" algn="l"/>
              </a:tabLst>
            </a:pPr>
            <a:r>
              <a:rPr lang="en-US" sz="2300" b="1" dirty="0">
                <a:latin typeface="Courier" panose="02060409020205020404" pitchFamily="49" charset="0"/>
              </a:rPr>
              <a:t>0	12	1-7	*	3	mayor	tornadoSirenTest.py</a:t>
            </a:r>
          </a:p>
          <a:p>
            <a:pPr lvl="1">
              <a:tabLst>
                <a:tab pos="1143000" algn="l"/>
                <a:tab pos="1600200" algn="l"/>
                <a:tab pos="2171700" algn="l"/>
                <a:tab pos="2571750" algn="l"/>
                <a:tab pos="3028950" algn="l"/>
                <a:tab pos="4000500" algn="l"/>
              </a:tabLst>
            </a:pPr>
            <a:r>
              <a:rPr lang="en-US" sz="2300" b="1" dirty="0">
                <a:latin typeface="Courier" panose="02060409020205020404" pitchFamily="49" charset="0"/>
              </a:rPr>
              <a:t>59	23	*	*	5	admin	runBackup.sh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>
                <a:latin typeface="Courier" panose="02060409020205020404" pitchFamily="49" charset="0"/>
              </a:rPr>
              <a:t>alias</a:t>
            </a:r>
          </a:p>
          <a:p>
            <a:r>
              <a:rPr lang="en-US" dirty="0">
                <a:latin typeface="Courier" panose="02060409020205020404" pitchFamily="49" charset="0"/>
              </a:rPr>
              <a:t>ln</a:t>
            </a:r>
          </a:p>
          <a:p>
            <a:r>
              <a:rPr lang="en-US" dirty="0">
                <a:latin typeface="Courier" panose="02060409020205020404" pitchFamily="49" charset="0"/>
              </a:rPr>
              <a:t>which</a:t>
            </a:r>
          </a:p>
          <a:p>
            <a:r>
              <a:rPr lang="en-US" dirty="0">
                <a:latin typeface="Courier" panose="02060409020205020404" pitchFamily="49" charset="0"/>
              </a:rPr>
              <a:t>diff</a:t>
            </a:r>
          </a:p>
          <a:p>
            <a:r>
              <a:rPr lang="en-US" dirty="0" err="1">
                <a:latin typeface="Courier" panose="02060409020205020404" pitchFamily="49" charset="0"/>
              </a:rPr>
              <a:t>wget</a:t>
            </a:r>
            <a:endParaRPr lang="en-US" dirty="0">
              <a:latin typeface="Courier" panose="02060409020205020404" pitchFamily="49" charset="0"/>
            </a:endParaRPr>
          </a:p>
          <a:p>
            <a:r>
              <a:rPr lang="en-US" dirty="0">
                <a:latin typeface="Courier" panose="02060409020205020404" pitchFamily="49" charset="0"/>
              </a:rPr>
              <a:t>curl</a:t>
            </a:r>
          </a:p>
          <a:p>
            <a:endParaRPr lang="en-US" dirty="0">
              <a:latin typeface="Courier" panose="02060409020205020404" pitchFamily="49" charset="0"/>
            </a:endParaRPr>
          </a:p>
          <a:p>
            <a:endParaRPr lang="en-US" dirty="0">
              <a:latin typeface="Courier" panose="02060409020205020404" pitchFamily="49" charset="0"/>
            </a:endParaRPr>
          </a:p>
          <a:p>
            <a:endParaRPr lang="en-US" dirty="0">
              <a:latin typeface="Courier" panose="02060409020205020404" pitchFamily="49" charset="0"/>
            </a:endParaRPr>
          </a:p>
          <a:p>
            <a:endParaRPr lang="en-US" dirty="0">
              <a:latin typeface="Courier" panose="02060409020205020404" pitchFamily="49" charset="0"/>
            </a:endParaRPr>
          </a:p>
          <a:p>
            <a:r>
              <a:rPr lang="en-US" dirty="0" err="1">
                <a:latin typeface="Courier" panose="02060409020205020404" pitchFamily="49" charset="0"/>
              </a:rPr>
              <a:t>awk</a:t>
            </a:r>
            <a:endParaRPr lang="en-US" dirty="0">
              <a:latin typeface="Courier" panose="02060409020205020404" pitchFamily="49" charset="0"/>
            </a:endParaRPr>
          </a:p>
          <a:p>
            <a:r>
              <a:rPr lang="en-US" dirty="0">
                <a:latin typeface="Courier" panose="02060409020205020404" pitchFamily="49" charset="0"/>
              </a:rPr>
              <a:t>vi</a:t>
            </a:r>
            <a:r>
              <a:rPr lang="en-US" dirty="0"/>
              <a:t> editor</a:t>
            </a:r>
            <a:endParaRPr lang="en-US" dirty="0">
              <a:latin typeface="Courier" panose="02060409020205020404" pitchFamily="49" charset="0"/>
            </a:endParaRPr>
          </a:p>
          <a:p>
            <a:r>
              <a:rPr lang="en-US" dirty="0">
                <a:latin typeface="Courier" panose="02060409020205020404" pitchFamily="49" charset="0"/>
              </a:rPr>
              <a:t>.</a:t>
            </a:r>
            <a:r>
              <a:rPr lang="en-US" dirty="0" err="1">
                <a:latin typeface="Courier" panose="02060409020205020404" pitchFamily="49" charset="0"/>
              </a:rPr>
              <a:t>rc</a:t>
            </a:r>
            <a:r>
              <a:rPr lang="en-US" dirty="0">
                <a:latin typeface="Courier" panose="02060409020205020404" pitchFamily="49" charset="0"/>
              </a:rPr>
              <a:t> </a:t>
            </a:r>
            <a:r>
              <a:rPr lang="en-US" dirty="0"/>
              <a:t>files</a:t>
            </a:r>
          </a:p>
          <a:p>
            <a:r>
              <a:rPr lang="en-US" dirty="0"/>
              <a:t>bash shell scripts</a:t>
            </a:r>
          </a:p>
          <a:p>
            <a:r>
              <a:rPr lang="en-US" dirty="0" err="1">
                <a:latin typeface="Courier" panose="02060409020205020404" pitchFamily="49" charset="0"/>
              </a:rPr>
              <a:t>cron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/>
          <a:lstStyle/>
          <a:p>
            <a:r>
              <a:rPr lang="en-US" dirty="0"/>
              <a:t>Tired of typing a command with all the arguments?</a:t>
            </a:r>
            <a:br>
              <a:rPr lang="en-US" dirty="0"/>
            </a:br>
            <a:r>
              <a:rPr lang="en-US" dirty="0"/>
              <a:t>Make an alias!</a:t>
            </a:r>
          </a:p>
          <a:p>
            <a:r>
              <a:rPr lang="en-US" dirty="0"/>
              <a:t>Type </a:t>
            </a:r>
            <a:r>
              <a:rPr lang="en-US" b="1" dirty="0">
                <a:latin typeface="Courier" panose="02060409020205020404" pitchFamily="49" charset="0"/>
              </a:rPr>
              <a:t>alias</a:t>
            </a:r>
            <a:r>
              <a:rPr lang="en-US" dirty="0"/>
              <a:t> to see existing aliases in use</a:t>
            </a:r>
          </a:p>
          <a:p>
            <a:r>
              <a:rPr lang="en-US" dirty="0"/>
              <a:t>Typing “</a:t>
            </a:r>
            <a:r>
              <a:rPr lang="en-US" b="1" dirty="0">
                <a:latin typeface="Courier" panose="02060409020205020404" pitchFamily="49" charset="0"/>
              </a:rPr>
              <a:t>ls</a:t>
            </a:r>
            <a:r>
              <a:rPr lang="en-US" dirty="0"/>
              <a:t>” on Kali is actually an alias!</a:t>
            </a:r>
          </a:p>
          <a:p>
            <a:pPr marL="0" indent="0">
              <a:buNone/>
            </a:pPr>
            <a:endParaRPr lang="en-US" b="1" dirty="0">
              <a:latin typeface="Courier" panose="02060409020205020404" pitchFamily="49" charset="0"/>
            </a:endParaRPr>
          </a:p>
          <a:p>
            <a:r>
              <a:rPr lang="en-US" b="1" dirty="0" err="1">
                <a:latin typeface="Courier" panose="02060409020205020404" pitchFamily="49" charset="0"/>
              </a:rPr>
              <a:t>unalias</a:t>
            </a:r>
            <a:r>
              <a:rPr lang="en-US" dirty="0"/>
              <a:t> to remove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alias </a:t>
            </a:r>
            <a:r>
              <a:rPr lang="en-US" b="1" dirty="0" err="1">
                <a:latin typeface="Courier" panose="02060409020205020404" pitchFamily="49" charset="0"/>
              </a:rPr>
              <a:t>ll</a:t>
            </a:r>
            <a:r>
              <a:rPr lang="en-US" b="1" dirty="0">
                <a:latin typeface="Courier" panose="02060409020205020404" pitchFamily="49" charset="0"/>
              </a:rPr>
              <a:t>='ls -</a:t>
            </a:r>
            <a:r>
              <a:rPr lang="en-US" b="1" dirty="0" err="1">
                <a:latin typeface="Courier" panose="02060409020205020404" pitchFamily="49" charset="0"/>
              </a:rPr>
              <a:t>alh</a:t>
            </a:r>
            <a:r>
              <a:rPr lang="en-US" b="1" dirty="0">
                <a:latin typeface="Courier" panose="02060409020205020404" pitchFamily="49" charset="0"/>
              </a:rPr>
              <a:t>'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alias </a:t>
            </a:r>
            <a:r>
              <a:rPr lang="en-US" b="1" dirty="0" err="1">
                <a:latin typeface="Courier" panose="02060409020205020404" pitchFamily="49" charset="0"/>
              </a:rPr>
              <a:t>pingtest</a:t>
            </a:r>
            <a:r>
              <a:rPr lang="en-US" b="1" dirty="0">
                <a:latin typeface="Courier" panose="02060409020205020404" pitchFamily="49" charset="0"/>
              </a:rPr>
              <a:t>='ping -c 4 127.0.0.1'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9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/>
          <a:lstStyle/>
          <a:p>
            <a:r>
              <a:rPr lang="en-US" dirty="0"/>
              <a:t>Tired of typing long path to some file or command?</a:t>
            </a:r>
            <a:br>
              <a:rPr lang="en-US" dirty="0"/>
            </a:br>
            <a:r>
              <a:rPr lang="en-US" dirty="0"/>
              <a:t>Link it!</a:t>
            </a:r>
          </a:p>
          <a:p>
            <a:r>
              <a:rPr lang="en-US" dirty="0"/>
              <a:t>Operates similar to shortcut on Windows/Mac</a:t>
            </a:r>
          </a:p>
          <a:p>
            <a:r>
              <a:rPr lang="en-US" dirty="0"/>
              <a:t>Two types of links: “hard” and symbolic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hard link: </a:t>
            </a:r>
            <a:br>
              <a:rPr lang="en-US" dirty="0"/>
            </a:br>
            <a:r>
              <a:rPr lang="en-US" sz="2400" b="1" dirty="0">
                <a:latin typeface="Courier" panose="02060409020205020404" pitchFamily="49" charset="0"/>
              </a:rPr>
              <a:t>ln ~/Documents/constitution.txt const.txt</a:t>
            </a:r>
            <a:br>
              <a:rPr lang="en-US" dirty="0"/>
            </a:br>
            <a:r>
              <a:rPr lang="en-US" dirty="0" err="1"/>
              <a:t>sym</a:t>
            </a:r>
            <a:r>
              <a:rPr lang="en-US" dirty="0"/>
              <a:t> link:</a:t>
            </a:r>
            <a:br>
              <a:rPr lang="en-US" dirty="0"/>
            </a:br>
            <a:r>
              <a:rPr lang="en-US" sz="2400" b="1" dirty="0">
                <a:latin typeface="Courier" panose="02060409020205020404" pitchFamily="49" charset="0"/>
              </a:rPr>
              <a:t>ln -s /proc/</a:t>
            </a:r>
            <a:r>
              <a:rPr lang="en-US" sz="2400" b="1" dirty="0" err="1">
                <a:latin typeface="Courier" panose="02060409020205020404" pitchFamily="49" charset="0"/>
              </a:rPr>
              <a:t>cpuinfo</a:t>
            </a:r>
            <a:r>
              <a:rPr lang="en-US" sz="2400" b="1" dirty="0">
                <a:latin typeface="Courier" panose="02060409020205020404" pitchFamily="49" charset="0"/>
              </a:rPr>
              <a:t> </a:t>
            </a:r>
            <a:r>
              <a:rPr lang="en-US" sz="2400" b="1" dirty="0" err="1">
                <a:latin typeface="Courier" panose="02060409020205020404" pitchFamily="49" charset="0"/>
              </a:rPr>
              <a:t>cpuinfo</a:t>
            </a:r>
            <a:endParaRPr lang="en-US" b="1" dirty="0">
              <a:latin typeface="Courier" panose="020604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</a:t>
            </a:r>
            <a:r>
              <a:rPr lang="en-US" u="sng" dirty="0"/>
              <a:t>which</a:t>
            </a:r>
            <a:r>
              <a:rPr lang="en-US" dirty="0"/>
              <a:t> command is being run</a:t>
            </a:r>
          </a:p>
          <a:p>
            <a:r>
              <a:rPr lang="en-US" dirty="0"/>
              <a:t>Displays path back to original executable (binary)</a:t>
            </a:r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which cat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which </a:t>
            </a:r>
            <a:r>
              <a:rPr lang="en-US" b="1" dirty="0" err="1">
                <a:latin typeface="Courier" panose="02060409020205020404" pitchFamily="49" charset="0"/>
              </a:rPr>
              <a:t>wireshark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which </a:t>
            </a:r>
            <a:r>
              <a:rPr lang="en-US" b="1" dirty="0" err="1">
                <a:latin typeface="Courier" panose="02060409020205020404" pitchFamily="49" charset="0"/>
              </a:rPr>
              <a:t>tcpdump</a:t>
            </a:r>
            <a:endParaRPr lang="en-US" b="1" dirty="0">
              <a:latin typeface="Courier" panose="020604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4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two files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diff constitution-a.txt constitution-b.txt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1,2c1</a:t>
            </a:r>
            <a:br>
              <a:rPr lang="en-US" b="1" dirty="0"/>
            </a:br>
            <a:r>
              <a:rPr lang="en-US" dirty="0"/>
              <a:t>“From Line 1 to Line 2 a change must be made to match with Line 1”</a:t>
            </a:r>
          </a:p>
          <a:p>
            <a:r>
              <a:rPr lang="en-US" dirty="0"/>
              <a:t>Useful for comparing log files and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9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Gets content from web servers… web get… </a:t>
            </a:r>
            <a:r>
              <a:rPr lang="en-US" dirty="0" err="1"/>
              <a:t>wget</a:t>
            </a:r>
            <a:endParaRPr lang="en-US" dirty="0"/>
          </a:p>
          <a:p>
            <a:r>
              <a:rPr lang="en-US" dirty="0"/>
              <a:t>Useful for grabbing files from command line</a:t>
            </a:r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b="1" dirty="0" err="1">
                <a:latin typeface="Courier" panose="02060409020205020404" pitchFamily="49" charset="0"/>
              </a:rPr>
              <a:t>wget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&lt;URL&gt;</a:t>
            </a:r>
          </a:p>
          <a:p>
            <a:r>
              <a:rPr lang="en-US" dirty="0"/>
              <a:t>List of Airport codes: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sz="1200" b="1" dirty="0" err="1">
                <a:latin typeface="Courier" panose="02060409020205020404" pitchFamily="49" charset="0"/>
              </a:rPr>
              <a:t>wget</a:t>
            </a:r>
            <a:r>
              <a:rPr lang="en-US" sz="1200" b="1" dirty="0">
                <a:latin typeface="Courier" panose="02060409020205020404" pitchFamily="49" charset="0"/>
              </a:rPr>
              <a:t> https://www.transportation.gov/sites/dot.gov/files/docs/airports_codes.txt</a:t>
            </a:r>
            <a:br>
              <a:rPr lang="en-US" sz="1200" b="1" dirty="0">
                <a:latin typeface="Courier" panose="02060409020205020404" pitchFamily="49" charset="0"/>
              </a:rPr>
            </a:br>
            <a:endParaRPr lang="en-US" sz="1200" b="1" dirty="0">
              <a:latin typeface="Courier" panose="02060409020205020404" pitchFamily="49" charset="0"/>
            </a:endParaRPr>
          </a:p>
          <a:p>
            <a:r>
              <a:rPr lang="en-US" dirty="0"/>
              <a:t>List of NWS cooperating stations:</a:t>
            </a:r>
            <a:br>
              <a:rPr lang="en-US" sz="1200" b="1" dirty="0">
                <a:latin typeface="Courier" panose="02060409020205020404" pitchFamily="49" charset="0"/>
              </a:rPr>
            </a:br>
            <a:r>
              <a:rPr lang="en-US" sz="1600" b="1" dirty="0" err="1">
                <a:latin typeface="Courier" panose="02060409020205020404" pitchFamily="49" charset="0"/>
              </a:rPr>
              <a:t>wget</a:t>
            </a:r>
            <a:r>
              <a:rPr lang="en-US" sz="1600" b="1" dirty="0">
                <a:latin typeface="Courier" panose="02060409020205020404" pitchFamily="49" charset="0"/>
              </a:rPr>
              <a:t> https://www.ncdc.noaa.gov/homr/file/coop-stations.txt</a:t>
            </a:r>
            <a:br>
              <a:rPr lang="en-US" sz="1600" b="1" dirty="0">
                <a:latin typeface="Courier" panose="02060409020205020404" pitchFamily="49" charset="0"/>
              </a:rPr>
            </a:br>
            <a:endParaRPr lang="en-US" sz="1600" b="1" dirty="0">
              <a:latin typeface="Courier" panose="020604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2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mirror of a website:</a:t>
            </a:r>
            <a:br>
              <a:rPr lang="en-US" dirty="0"/>
            </a:br>
            <a:r>
              <a:rPr lang="en-US" b="1" dirty="0" err="1">
                <a:latin typeface="Courier" panose="02060409020205020404" pitchFamily="49" charset="0"/>
              </a:rPr>
              <a:t>wget</a:t>
            </a:r>
            <a:r>
              <a:rPr lang="en-US" b="1" dirty="0">
                <a:latin typeface="Courier" panose="02060409020205020404" pitchFamily="49" charset="0"/>
              </a:rPr>
              <a:t> --mirror </a:t>
            </a:r>
            <a:r>
              <a:rPr lang="en-US" b="1" dirty="0">
                <a:solidFill>
                  <a:srgbClr val="00B050"/>
                </a:solidFill>
                <a:latin typeface="Courier" panose="02060409020205020404" pitchFamily="49" charset="0"/>
              </a:rPr>
              <a:t>--convert-links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--adjust-extension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" panose="02060409020205020404" pitchFamily="49" charset="0"/>
              </a:rPr>
              <a:t>--page-requisites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" panose="02060409020205020404" pitchFamily="49" charset="0"/>
              </a:rPr>
              <a:t>--no-parent</a:t>
            </a:r>
            <a:r>
              <a:rPr lang="en-US" b="1" dirty="0">
                <a:latin typeface="Courier" panose="02060409020205020404" pitchFamily="49" charset="0"/>
              </a:rPr>
              <a:t> http://google.com</a:t>
            </a:r>
          </a:p>
          <a:p>
            <a:r>
              <a:rPr lang="en-US" dirty="0"/>
              <a:t>or just</a:t>
            </a:r>
            <a:br>
              <a:rPr lang="en-US" dirty="0"/>
            </a:br>
            <a:r>
              <a:rPr lang="en-US" b="1" dirty="0" err="1">
                <a:latin typeface="Courier" panose="02060409020205020404" pitchFamily="49" charset="0"/>
              </a:rPr>
              <a:t>wget</a:t>
            </a:r>
            <a:r>
              <a:rPr lang="en-US" b="1" dirty="0">
                <a:latin typeface="Courier" panose="02060409020205020404" pitchFamily="49" charset="0"/>
              </a:rPr>
              <a:t> –</a:t>
            </a:r>
            <a:r>
              <a:rPr lang="en-US" b="1" dirty="0" err="1">
                <a:latin typeface="Courier" panose="02060409020205020404" pitchFamily="49" charset="0"/>
              </a:rPr>
              <a:t>m</a:t>
            </a:r>
            <a:r>
              <a:rPr lang="en-US" b="1" dirty="0" err="1">
                <a:solidFill>
                  <a:srgbClr val="00B050"/>
                </a:solidFill>
                <a:latin typeface="Courier" panose="02060409020205020404" pitchFamily="49" charset="0"/>
              </a:rPr>
              <a:t>k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anose="02060409020205020404" pitchFamily="49" charset="0"/>
              </a:rPr>
              <a:t>E</a:t>
            </a:r>
            <a:r>
              <a:rPr lang="en-US" b="1" dirty="0" err="1">
                <a:solidFill>
                  <a:srgbClr val="7030A0"/>
                </a:solidFill>
                <a:latin typeface="Courier" panose="02060409020205020404" pitchFamily="49" charset="0"/>
              </a:rPr>
              <a:t>p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" panose="02060409020205020404" pitchFamily="49" charset="0"/>
              </a:rPr>
              <a:t>np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http://google.com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0" y="3418827"/>
            <a:ext cx="3733800" cy="285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1281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440</TotalTime>
  <Words>1227</Words>
  <Application>Microsoft Office PowerPoint</Application>
  <PresentationFormat>On-screen Show (4:3)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Berlin</vt:lpstr>
      <vt:lpstr>PowerPoint Presentation</vt:lpstr>
      <vt:lpstr>Linux 104 Lab</vt:lpstr>
      <vt:lpstr>Commands</vt:lpstr>
      <vt:lpstr>alias</vt:lpstr>
      <vt:lpstr>ln</vt:lpstr>
      <vt:lpstr>which</vt:lpstr>
      <vt:lpstr>diff</vt:lpstr>
      <vt:lpstr>wget</vt:lpstr>
      <vt:lpstr>PowerPoint Presentation</vt:lpstr>
      <vt:lpstr>PowerPoint Presentation</vt:lpstr>
      <vt:lpstr>curl</vt:lpstr>
      <vt:lpstr>awk</vt:lpstr>
      <vt:lpstr>vi editor</vt:lpstr>
      <vt:lpstr>vi editor</vt:lpstr>
      <vt:lpstr>vi editor</vt:lpstr>
      <vt:lpstr>vi editor</vt:lpstr>
      <vt:lpstr>vi editor</vt:lpstr>
      <vt:lpstr>vi editor</vt:lpstr>
      <vt:lpstr>.rc files</vt:lpstr>
      <vt:lpstr>bash shell scripts</vt:lpstr>
      <vt:lpstr>bash shell scripts</vt:lpstr>
      <vt:lpstr>bash shell scripts</vt:lpstr>
      <vt:lpstr>bash shell scripts</vt:lpstr>
      <vt:lpstr>cron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Tommy</dc:creator>
  <cp:lastModifiedBy>Richard Greene</cp:lastModifiedBy>
  <cp:revision>116</cp:revision>
  <dcterms:modified xsi:type="dcterms:W3CDTF">2021-05-18T18:03:21Z</dcterms:modified>
</cp:coreProperties>
</file>