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56" r:id="rId2"/>
    <p:sldId id="588" r:id="rId3"/>
    <p:sldId id="604" r:id="rId4"/>
    <p:sldId id="592" r:id="rId5"/>
    <p:sldId id="593" r:id="rId6"/>
    <p:sldId id="594" r:id="rId7"/>
    <p:sldId id="595" r:id="rId8"/>
    <p:sldId id="606" r:id="rId9"/>
    <p:sldId id="605" r:id="rId10"/>
    <p:sldId id="607" r:id="rId11"/>
    <p:sldId id="608" r:id="rId12"/>
    <p:sldId id="6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4A3D6-D4A5-570C-EBF0-8A96744405B7}" v="929" dt="2020-04-06T22:37:10.700"/>
    <p1510:client id="{8CA0C8BE-2C0B-483B-A236-D60ABE1C5700}" v="10" dt="2020-04-06T16:40:26.796"/>
    <p1510:client id="{B564C802-457E-4960-A0AE-B3549FBC582D}" v="698" dt="2020-04-06T16:45:45.1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B564C802-457E-4960-A0AE-B3549FBC582D}"/>
    <pc:docChg chg="undo custSel addSld delSld modSld">
      <pc:chgData name="Joseph MacAdam" userId="bdcfcd3f-81bf-4584-8271-fe9093ebec4c" providerId="ADAL" clId="{B564C802-457E-4960-A0AE-B3549FBC582D}" dt="2020-04-06T16:45:45.163" v="5062" actId="20577"/>
      <pc:docMkLst>
        <pc:docMk/>
      </pc:docMkLst>
      <pc:sldChg chg="modSp">
        <pc:chgData name="Joseph MacAdam" userId="bdcfcd3f-81bf-4584-8271-fe9093ebec4c" providerId="ADAL" clId="{B564C802-457E-4960-A0AE-B3549FBC582D}" dt="2020-04-06T15:20:47.070" v="58" actId="20577"/>
        <pc:sldMkLst>
          <pc:docMk/>
          <pc:sldMk cId="0" sldId="256"/>
        </pc:sldMkLst>
        <pc:spChg chg="mod">
          <ac:chgData name="Joseph MacAdam" userId="bdcfcd3f-81bf-4584-8271-fe9093ebec4c" providerId="ADAL" clId="{B564C802-457E-4960-A0AE-B3549FBC582D}" dt="2020-04-06T15:20:36.287" v="15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B564C802-457E-4960-A0AE-B3549FBC582D}" dt="2020-04-06T15:20:47.070" v="5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B564C802-457E-4960-A0AE-B3549FBC582D}" dt="2020-04-06T15:22:15.670" v="333" actId="20577"/>
        <pc:sldMkLst>
          <pc:docMk/>
          <pc:sldMk cId="34493695" sldId="588"/>
        </pc:sldMkLst>
        <pc:spChg chg="mod">
          <ac:chgData name="Joseph MacAdam" userId="bdcfcd3f-81bf-4584-8271-fe9093ebec4c" providerId="ADAL" clId="{B564C802-457E-4960-A0AE-B3549FBC582D}" dt="2020-04-06T15:20:54.822" v="77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564C802-457E-4960-A0AE-B3549FBC582D}" dt="2020-04-06T15:22:15.670" v="33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delSp modSp">
        <pc:chgData name="Joseph MacAdam" userId="bdcfcd3f-81bf-4584-8271-fe9093ebec4c" providerId="ADAL" clId="{B564C802-457E-4960-A0AE-B3549FBC582D}" dt="2020-04-06T15:28:31.630" v="915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B564C802-457E-4960-A0AE-B3549FBC582D}" dt="2020-04-06T15:23:49.790" v="448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564C802-457E-4960-A0AE-B3549FBC582D}" dt="2020-04-06T15:27:24.910" v="846" actId="20577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B564C802-457E-4960-A0AE-B3549FBC582D}" dt="2020-04-06T15:27:55.297" v="866" actId="692"/>
          <ac:spMkLst>
            <pc:docMk/>
            <pc:sldMk cId="3392114702" sldId="592"/>
            <ac:spMk id="6" creationId="{185CDB49-3AEA-4AAB-9E26-CC0C397DD3A9}"/>
          </ac:spMkLst>
        </pc:spChg>
        <pc:spChg chg="add mod">
          <ac:chgData name="Joseph MacAdam" userId="bdcfcd3f-81bf-4584-8271-fe9093ebec4c" providerId="ADAL" clId="{B564C802-457E-4960-A0AE-B3549FBC582D}" dt="2020-04-06T15:28:12.859" v="900" actId="207"/>
          <ac:spMkLst>
            <pc:docMk/>
            <pc:sldMk cId="3392114702" sldId="592"/>
            <ac:spMk id="7" creationId="{DDC479F9-26CC-442E-9B53-99866D2B68AA}"/>
          </ac:spMkLst>
        </pc:spChg>
        <pc:picChg chg="add mod">
          <ac:chgData name="Joseph MacAdam" userId="bdcfcd3f-81bf-4584-8271-fe9093ebec4c" providerId="ADAL" clId="{B564C802-457E-4960-A0AE-B3549FBC582D}" dt="2020-04-06T15:24:36.763" v="489" actId="692"/>
          <ac:picMkLst>
            <pc:docMk/>
            <pc:sldMk cId="3392114702" sldId="592"/>
            <ac:picMk id="4" creationId="{8BD62D66-CDCC-40AD-8802-C506BC817A10}"/>
          </ac:picMkLst>
        </pc:picChg>
        <pc:picChg chg="add del mod">
          <ac:chgData name="Joseph MacAdam" userId="bdcfcd3f-81bf-4584-8271-fe9093ebec4c" providerId="ADAL" clId="{B564C802-457E-4960-A0AE-B3549FBC582D}" dt="2020-04-06T15:25:34.629" v="497" actId="478"/>
          <ac:picMkLst>
            <pc:docMk/>
            <pc:sldMk cId="3392114702" sldId="592"/>
            <ac:picMk id="5" creationId="{D00BC953-923D-4225-A391-DF61277F4890}"/>
          </ac:picMkLst>
        </pc:picChg>
        <pc:cxnChg chg="add mod">
          <ac:chgData name="Joseph MacAdam" userId="bdcfcd3f-81bf-4584-8271-fe9093ebec4c" providerId="ADAL" clId="{B564C802-457E-4960-A0AE-B3549FBC582D}" dt="2020-04-06T15:28:31.630" v="915" actId="14100"/>
          <ac:cxnSpMkLst>
            <pc:docMk/>
            <pc:sldMk cId="3392114702" sldId="592"/>
            <ac:cxnSpMk id="9" creationId="{773D2F0A-3628-476B-A8FC-27309EC5A7A4}"/>
          </ac:cxnSpMkLst>
        </pc:cxnChg>
      </pc:sldChg>
      <pc:sldChg chg="addSp delSp modSp">
        <pc:chgData name="Joseph MacAdam" userId="bdcfcd3f-81bf-4584-8271-fe9093ebec4c" providerId="ADAL" clId="{B564C802-457E-4960-A0AE-B3549FBC582D}" dt="2020-04-06T16:31:58.955" v="4584" actId="20577"/>
        <pc:sldMkLst>
          <pc:docMk/>
          <pc:sldMk cId="186350803" sldId="593"/>
        </pc:sldMkLst>
        <pc:spChg chg="mod">
          <ac:chgData name="Joseph MacAdam" userId="bdcfcd3f-81bf-4584-8271-fe9093ebec4c" providerId="ADAL" clId="{B564C802-457E-4960-A0AE-B3549FBC582D}" dt="2020-04-06T15:28:44.670" v="92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564C802-457E-4960-A0AE-B3549FBC582D}" dt="2020-04-06T16:31:58.955" v="4584" actId="20577"/>
          <ac:spMkLst>
            <pc:docMk/>
            <pc:sldMk cId="186350803" sldId="593"/>
            <ac:spMk id="3" creationId="{21C25B94-29D5-48B2-A6F8-F9E7433E2123}"/>
          </ac:spMkLst>
        </pc:spChg>
        <pc:picChg chg="add del mod">
          <ac:chgData name="Joseph MacAdam" userId="bdcfcd3f-81bf-4584-8271-fe9093ebec4c" providerId="ADAL" clId="{B564C802-457E-4960-A0AE-B3549FBC582D}" dt="2020-04-06T15:25:32.523" v="496" actId="478"/>
          <ac:picMkLst>
            <pc:docMk/>
            <pc:sldMk cId="186350803" sldId="593"/>
            <ac:picMk id="4" creationId="{A6BDACA7-90F6-425C-BC87-F4C093A46F58}"/>
          </ac:picMkLst>
        </pc:picChg>
      </pc:sldChg>
      <pc:sldChg chg="addSp modSp">
        <pc:chgData name="Joseph MacAdam" userId="bdcfcd3f-81bf-4584-8271-fe9093ebec4c" providerId="ADAL" clId="{B564C802-457E-4960-A0AE-B3549FBC582D}" dt="2020-04-06T16:36:14.682" v="4616" actId="108"/>
        <pc:sldMkLst>
          <pc:docMk/>
          <pc:sldMk cId="3576579015" sldId="594"/>
        </pc:sldMkLst>
        <pc:spChg chg="mod">
          <ac:chgData name="Joseph MacAdam" userId="bdcfcd3f-81bf-4584-8271-fe9093ebec4c" providerId="ADAL" clId="{B564C802-457E-4960-A0AE-B3549FBC582D}" dt="2020-04-06T15:28:57.878" v="967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B564C802-457E-4960-A0AE-B3549FBC582D}" dt="2020-04-06T15:57:51.064" v="2043" actId="20577"/>
          <ac:spMkLst>
            <pc:docMk/>
            <pc:sldMk cId="3576579015" sldId="594"/>
            <ac:spMk id="3" creationId="{5E2D4D37-B430-4CF2-B9E8-21045B8A2442}"/>
          </ac:spMkLst>
        </pc:spChg>
        <pc:spChg chg="add mod">
          <ac:chgData name="Joseph MacAdam" userId="bdcfcd3f-81bf-4584-8271-fe9093ebec4c" providerId="ADAL" clId="{B564C802-457E-4960-A0AE-B3549FBC582D}" dt="2020-04-06T16:34:45.138" v="4595" actId="1076"/>
          <ac:spMkLst>
            <pc:docMk/>
            <pc:sldMk cId="3576579015" sldId="594"/>
            <ac:spMk id="4" creationId="{0DE62FF6-D3B9-4239-A637-94EC32C218DA}"/>
          </ac:spMkLst>
        </pc:spChg>
        <pc:picChg chg="add mod">
          <ac:chgData name="Joseph MacAdam" userId="bdcfcd3f-81bf-4584-8271-fe9093ebec4c" providerId="ADAL" clId="{B564C802-457E-4960-A0AE-B3549FBC582D}" dt="2020-04-06T16:36:14.682" v="4616" actId="108"/>
          <ac:picMkLst>
            <pc:docMk/>
            <pc:sldMk cId="3576579015" sldId="594"/>
            <ac:picMk id="5" creationId="{FD3977D0-33BD-49B2-8FBF-9D39E6DDE20C}"/>
          </ac:picMkLst>
        </pc:picChg>
        <pc:picChg chg="mod">
          <ac:chgData name="Joseph MacAdam" userId="bdcfcd3f-81bf-4584-8271-fe9093ebec4c" providerId="ADAL" clId="{B564C802-457E-4960-A0AE-B3549FBC582D}" dt="2020-04-06T16:36:14.682" v="4616" actId="108"/>
          <ac:picMkLst>
            <pc:docMk/>
            <pc:sldMk cId="3576579015" sldId="594"/>
            <ac:picMk id="6" creationId="{55DBCEC4-5686-445E-A20E-4CCA266A32A7}"/>
          </ac:picMkLst>
        </pc:picChg>
      </pc:sldChg>
      <pc:sldChg chg="addSp delSp modSp">
        <pc:chgData name="Joseph MacAdam" userId="bdcfcd3f-81bf-4584-8271-fe9093ebec4c" providerId="ADAL" clId="{B564C802-457E-4960-A0AE-B3549FBC582D}" dt="2020-04-06T16:36:18.986" v="4617" actId="108"/>
        <pc:sldMkLst>
          <pc:docMk/>
          <pc:sldMk cId="2184503986" sldId="595"/>
        </pc:sldMkLst>
        <pc:spChg chg="mod">
          <ac:chgData name="Joseph MacAdam" userId="bdcfcd3f-81bf-4584-8271-fe9093ebec4c" providerId="ADAL" clId="{B564C802-457E-4960-A0AE-B3549FBC582D}" dt="2020-04-06T15:54:13.551" v="1786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B564C802-457E-4960-A0AE-B3549FBC582D}" dt="2020-04-06T16:16:12.574" v="3099" actId="207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B564C802-457E-4960-A0AE-B3549FBC582D}" dt="2020-04-06T16:05:13.109" v="2694" actId="478"/>
          <ac:spMkLst>
            <pc:docMk/>
            <pc:sldMk cId="2184503986" sldId="595"/>
            <ac:spMk id="5" creationId="{02826AF2-5B54-4E9A-9890-B05439C25FF8}"/>
          </ac:spMkLst>
        </pc:spChg>
        <pc:spChg chg="add del">
          <ac:chgData name="Joseph MacAdam" userId="bdcfcd3f-81bf-4584-8271-fe9093ebec4c" providerId="ADAL" clId="{B564C802-457E-4960-A0AE-B3549FBC582D}" dt="2020-04-06T16:04:36.766" v="2676" actId="478"/>
          <ac:spMkLst>
            <pc:docMk/>
            <pc:sldMk cId="2184503986" sldId="595"/>
            <ac:spMk id="6" creationId="{B72721AE-6795-42EF-9CCE-CDBAEA095544}"/>
          </ac:spMkLst>
        </pc:spChg>
        <pc:spChg chg="add del mod">
          <ac:chgData name="Joseph MacAdam" userId="bdcfcd3f-81bf-4584-8271-fe9093ebec4c" providerId="ADAL" clId="{B564C802-457E-4960-A0AE-B3549FBC582D}" dt="2020-04-06T16:11:16.580" v="2961" actId="478"/>
          <ac:spMkLst>
            <pc:docMk/>
            <pc:sldMk cId="2184503986" sldId="595"/>
            <ac:spMk id="7" creationId="{4DB8DFC1-931E-4AC1-9FDC-5DCADCB97136}"/>
          </ac:spMkLst>
        </pc:spChg>
        <pc:spChg chg="add mod">
          <ac:chgData name="Joseph MacAdam" userId="bdcfcd3f-81bf-4584-8271-fe9093ebec4c" providerId="ADAL" clId="{B564C802-457E-4960-A0AE-B3549FBC582D}" dt="2020-04-06T16:35:25.033" v="4605" actId="20577"/>
          <ac:spMkLst>
            <pc:docMk/>
            <pc:sldMk cId="2184503986" sldId="595"/>
            <ac:spMk id="15" creationId="{718A1275-7EFE-4D04-8BA9-C30743148101}"/>
          </ac:spMkLst>
        </pc:spChg>
        <pc:picChg chg="mod">
          <ac:chgData name="Joseph MacAdam" userId="bdcfcd3f-81bf-4584-8271-fe9093ebec4c" providerId="ADAL" clId="{B564C802-457E-4960-A0AE-B3549FBC582D}" dt="2020-04-06T16:36:18.986" v="4617" actId="108"/>
          <ac:picMkLst>
            <pc:docMk/>
            <pc:sldMk cId="2184503986" sldId="595"/>
            <ac:picMk id="4" creationId="{06BA9D8D-8386-4E90-86E2-B1DD47BE0B04}"/>
          </ac:picMkLst>
        </pc:picChg>
        <pc:picChg chg="add del mod">
          <ac:chgData name="Joseph MacAdam" userId="bdcfcd3f-81bf-4584-8271-fe9093ebec4c" providerId="ADAL" clId="{B564C802-457E-4960-A0AE-B3549FBC582D}" dt="2020-04-06T16:10:36.911" v="2918"/>
          <ac:picMkLst>
            <pc:docMk/>
            <pc:sldMk cId="2184503986" sldId="595"/>
            <ac:picMk id="4" creationId="{852B5030-B1F3-4A2F-AC47-E34015726977}"/>
          </ac:picMkLst>
        </pc:picChg>
        <pc:picChg chg="add del mod">
          <ac:chgData name="Joseph MacAdam" userId="bdcfcd3f-81bf-4584-8271-fe9093ebec4c" providerId="ADAL" clId="{B564C802-457E-4960-A0AE-B3549FBC582D}" dt="2020-04-06T16:10:36.911" v="2918"/>
          <ac:picMkLst>
            <pc:docMk/>
            <pc:sldMk cId="2184503986" sldId="595"/>
            <ac:picMk id="10" creationId="{F5014D46-323E-4C24-9C63-B583661EBA82}"/>
          </ac:picMkLst>
        </pc:picChg>
        <pc:picChg chg="add del mod">
          <ac:chgData name="Joseph MacAdam" userId="bdcfcd3f-81bf-4584-8271-fe9093ebec4c" providerId="ADAL" clId="{B564C802-457E-4960-A0AE-B3549FBC582D}" dt="2020-04-06T16:10:36.911" v="2918"/>
          <ac:picMkLst>
            <pc:docMk/>
            <pc:sldMk cId="2184503986" sldId="595"/>
            <ac:picMk id="11" creationId="{E8FB94B3-B6BB-4AF5-A4B8-2E3860A557A4}"/>
          </ac:picMkLst>
        </pc:picChg>
        <pc:picChg chg="add mod">
          <ac:chgData name="Joseph MacAdam" userId="bdcfcd3f-81bf-4584-8271-fe9093ebec4c" providerId="ADAL" clId="{B564C802-457E-4960-A0AE-B3549FBC582D}" dt="2020-04-06T16:08:28.329" v="2774" actId="571"/>
          <ac:picMkLst>
            <pc:docMk/>
            <pc:sldMk cId="2184503986" sldId="595"/>
            <ac:picMk id="13" creationId="{A38583DD-8C9C-4495-879A-947C789BFB59}"/>
          </ac:picMkLst>
        </pc:picChg>
        <pc:picChg chg="add mod">
          <ac:chgData name="Joseph MacAdam" userId="bdcfcd3f-81bf-4584-8271-fe9093ebec4c" providerId="ADAL" clId="{B564C802-457E-4960-A0AE-B3549FBC582D}" dt="2020-04-06T16:08:28.329" v="2774" actId="571"/>
          <ac:picMkLst>
            <pc:docMk/>
            <pc:sldMk cId="2184503986" sldId="595"/>
            <ac:picMk id="14" creationId="{DCD0E0D0-C4B1-4CFE-9161-D0337B2C339F}"/>
          </ac:picMkLst>
        </pc:picChg>
        <pc:cxnChg chg="add del mod">
          <ac:chgData name="Joseph MacAdam" userId="bdcfcd3f-81bf-4584-8271-fe9093ebec4c" providerId="ADAL" clId="{B564C802-457E-4960-A0AE-B3549FBC582D}" dt="2020-04-06T16:08:00.867" v="2757" actId="478"/>
          <ac:cxnSpMkLst>
            <pc:docMk/>
            <pc:sldMk cId="2184503986" sldId="595"/>
            <ac:cxnSpMk id="9" creationId="{1FE268BB-01D8-4CE6-9AE3-2064361BEEB0}"/>
          </ac:cxnSpMkLst>
        </pc:cxnChg>
        <pc:cxnChg chg="add mod">
          <ac:chgData name="Joseph MacAdam" userId="bdcfcd3f-81bf-4584-8271-fe9093ebec4c" providerId="ADAL" clId="{B564C802-457E-4960-A0AE-B3549FBC582D}" dt="2020-04-06T16:35:29.098" v="4606" actId="14100"/>
          <ac:cxnSpMkLst>
            <pc:docMk/>
            <pc:sldMk cId="2184503986" sldId="595"/>
            <ac:cxnSpMk id="16" creationId="{11A333E3-D5F8-48D9-8208-810DB330C25F}"/>
          </ac:cxnSpMkLst>
        </pc:cxnChg>
      </pc:sldChg>
      <pc:sldChg chg="del">
        <pc:chgData name="Joseph MacAdam" userId="bdcfcd3f-81bf-4584-8271-fe9093ebec4c" providerId="ADAL" clId="{B564C802-457E-4960-A0AE-B3549FBC582D}" dt="2020-04-06T16:29:25.673" v="4374" actId="2696"/>
        <pc:sldMkLst>
          <pc:docMk/>
          <pc:sldMk cId="3844088356" sldId="603"/>
        </pc:sldMkLst>
      </pc:sldChg>
      <pc:sldChg chg="modSp">
        <pc:chgData name="Joseph MacAdam" userId="bdcfcd3f-81bf-4584-8271-fe9093ebec4c" providerId="ADAL" clId="{B564C802-457E-4960-A0AE-B3549FBC582D}" dt="2020-04-06T15:23:36.650" v="428"/>
        <pc:sldMkLst>
          <pc:docMk/>
          <pc:sldMk cId="2522854228" sldId="604"/>
        </pc:sldMkLst>
        <pc:spChg chg="mod">
          <ac:chgData name="Joseph MacAdam" userId="bdcfcd3f-81bf-4584-8271-fe9093ebec4c" providerId="ADAL" clId="{B564C802-457E-4960-A0AE-B3549FBC582D}" dt="2020-04-06T15:23:36.650" v="428"/>
          <ac:spMkLst>
            <pc:docMk/>
            <pc:sldMk cId="2522854228" sldId="604"/>
            <ac:spMk id="3" creationId="{A3FD7ACC-7C5D-4DE2-8122-25A92276CECB}"/>
          </ac:spMkLst>
        </pc:spChg>
      </pc:sldChg>
      <pc:sldChg chg="addSp modSp add">
        <pc:chgData name="Joseph MacAdam" userId="bdcfcd3f-81bf-4584-8271-fe9093ebec4c" providerId="ADAL" clId="{B564C802-457E-4960-A0AE-B3549FBC582D}" dt="2020-04-06T16:43:29.609" v="4821" actId="1076"/>
        <pc:sldMkLst>
          <pc:docMk/>
          <pc:sldMk cId="2381911598" sldId="605"/>
        </pc:sldMkLst>
        <pc:spChg chg="mod">
          <ac:chgData name="Joseph MacAdam" userId="bdcfcd3f-81bf-4584-8271-fe9093ebec4c" providerId="ADAL" clId="{B564C802-457E-4960-A0AE-B3549FBC582D}" dt="2020-04-06T16:09:37.909" v="2851" actId="20577"/>
          <ac:spMkLst>
            <pc:docMk/>
            <pc:sldMk cId="2381911598" sldId="605"/>
            <ac:spMk id="2" creationId="{ABB9A000-3D1C-4562-ACBF-DCB4AE8FE7D1}"/>
          </ac:spMkLst>
        </pc:spChg>
        <pc:spChg chg="mod">
          <ac:chgData name="Joseph MacAdam" userId="bdcfcd3f-81bf-4584-8271-fe9093ebec4c" providerId="ADAL" clId="{B564C802-457E-4960-A0AE-B3549FBC582D}" dt="2020-04-06T16:42:48.530" v="4777" actId="14100"/>
          <ac:spMkLst>
            <pc:docMk/>
            <pc:sldMk cId="2381911598" sldId="605"/>
            <ac:spMk id="3" creationId="{46674AA6-90E7-4455-90D9-19136832734A}"/>
          </ac:spMkLst>
        </pc:spChg>
        <pc:spChg chg="add mod">
          <ac:chgData name="Joseph MacAdam" userId="bdcfcd3f-81bf-4584-8271-fe9093ebec4c" providerId="ADAL" clId="{B564C802-457E-4960-A0AE-B3549FBC582D}" dt="2020-04-06T16:43:29.609" v="4821" actId="1076"/>
          <ac:spMkLst>
            <pc:docMk/>
            <pc:sldMk cId="2381911598" sldId="605"/>
            <ac:spMk id="5" creationId="{6CFAF693-FD48-4F09-8D79-622F1B074E21}"/>
          </ac:spMkLst>
        </pc:spChg>
        <pc:picChg chg="mod">
          <ac:chgData name="Joseph MacAdam" userId="bdcfcd3f-81bf-4584-8271-fe9093ebec4c" providerId="ADAL" clId="{B564C802-457E-4960-A0AE-B3549FBC582D}" dt="2020-04-06T16:36:25.778" v="4618" actId="108"/>
          <ac:picMkLst>
            <pc:docMk/>
            <pc:sldMk cId="2381911598" sldId="605"/>
            <ac:picMk id="4" creationId="{45AB936A-AD76-46C2-89C2-D7C6458AD556}"/>
          </ac:picMkLst>
        </pc:picChg>
      </pc:sldChg>
      <pc:sldChg chg="addSp delSp modSp add">
        <pc:chgData name="Joseph MacAdam" userId="bdcfcd3f-81bf-4584-8271-fe9093ebec4c" providerId="ADAL" clId="{B564C802-457E-4960-A0AE-B3549FBC582D}" dt="2020-04-06T16:11:08.092" v="2960" actId="20577"/>
        <pc:sldMkLst>
          <pc:docMk/>
          <pc:sldMk cId="1592110447" sldId="606"/>
        </pc:sldMkLst>
        <pc:spChg chg="mod">
          <ac:chgData name="Joseph MacAdam" userId="bdcfcd3f-81bf-4584-8271-fe9093ebec4c" providerId="ADAL" clId="{B564C802-457E-4960-A0AE-B3549FBC582D}" dt="2020-04-06T16:10:09.868" v="2914" actId="20577"/>
          <ac:spMkLst>
            <pc:docMk/>
            <pc:sldMk cId="1592110447" sldId="606"/>
            <ac:spMk id="2" creationId="{9B2D30CE-5962-45CF-9EF3-625F2997BF7E}"/>
          </ac:spMkLst>
        </pc:spChg>
        <pc:spChg chg="del">
          <ac:chgData name="Joseph MacAdam" userId="bdcfcd3f-81bf-4584-8271-fe9093ebec4c" providerId="ADAL" clId="{B564C802-457E-4960-A0AE-B3549FBC582D}" dt="2020-04-06T16:10:30.076" v="2916" actId="478"/>
          <ac:spMkLst>
            <pc:docMk/>
            <pc:sldMk cId="1592110447" sldId="606"/>
            <ac:spMk id="3" creationId="{E1ECA2C0-79C8-4408-9E40-EEECDAE857C6}"/>
          </ac:spMkLst>
        </pc:spChg>
        <pc:spChg chg="add mod">
          <ac:chgData name="Joseph MacAdam" userId="bdcfcd3f-81bf-4584-8271-fe9093ebec4c" providerId="ADAL" clId="{B564C802-457E-4960-A0AE-B3549FBC582D}" dt="2020-04-06T16:10:33.220" v="2917" actId="1076"/>
          <ac:spMkLst>
            <pc:docMk/>
            <pc:sldMk cId="1592110447" sldId="606"/>
            <ac:spMk id="4" creationId="{67C0C978-C4AF-4944-B636-57F2DD074D13}"/>
          </ac:spMkLst>
        </pc:spChg>
        <pc:spChg chg="add mod">
          <ac:chgData name="Joseph MacAdam" userId="bdcfcd3f-81bf-4584-8271-fe9093ebec4c" providerId="ADAL" clId="{B564C802-457E-4960-A0AE-B3549FBC582D}" dt="2020-04-06T16:11:08.092" v="2960" actId="20577"/>
          <ac:spMkLst>
            <pc:docMk/>
            <pc:sldMk cId="1592110447" sldId="606"/>
            <ac:spMk id="8" creationId="{59BD6829-4D5A-495F-863C-F838D727218E}"/>
          </ac:spMkLst>
        </pc:spChg>
        <pc:picChg chg="add mod">
          <ac:chgData name="Joseph MacAdam" userId="bdcfcd3f-81bf-4584-8271-fe9093ebec4c" providerId="ADAL" clId="{B564C802-457E-4960-A0AE-B3549FBC582D}" dt="2020-04-06T16:10:41.077" v="2920" actId="1076"/>
          <ac:picMkLst>
            <pc:docMk/>
            <pc:sldMk cId="1592110447" sldId="606"/>
            <ac:picMk id="5" creationId="{ABDA4B7E-155D-4AD4-825D-CB6173AE6B8F}"/>
          </ac:picMkLst>
        </pc:picChg>
        <pc:picChg chg="add mod">
          <ac:chgData name="Joseph MacAdam" userId="bdcfcd3f-81bf-4584-8271-fe9093ebec4c" providerId="ADAL" clId="{B564C802-457E-4960-A0AE-B3549FBC582D}" dt="2020-04-06T16:10:44.396" v="2922" actId="1076"/>
          <ac:picMkLst>
            <pc:docMk/>
            <pc:sldMk cId="1592110447" sldId="606"/>
            <ac:picMk id="6" creationId="{3D26EE21-1BB6-4F0C-BA30-5A9457CE734A}"/>
          </ac:picMkLst>
        </pc:picChg>
        <pc:picChg chg="add mod">
          <ac:chgData name="Joseph MacAdam" userId="bdcfcd3f-81bf-4584-8271-fe9093ebec4c" providerId="ADAL" clId="{B564C802-457E-4960-A0AE-B3549FBC582D}" dt="2020-04-06T16:10:43.753" v="2921" actId="1076"/>
          <ac:picMkLst>
            <pc:docMk/>
            <pc:sldMk cId="1592110447" sldId="606"/>
            <ac:picMk id="7" creationId="{9EE2A0E3-021F-4258-B939-EBAAD5694EF2}"/>
          </ac:picMkLst>
        </pc:picChg>
        <pc:cxnChg chg="add mod">
          <ac:chgData name="Joseph MacAdam" userId="bdcfcd3f-81bf-4584-8271-fe9093ebec4c" providerId="ADAL" clId="{B564C802-457E-4960-A0AE-B3549FBC582D}" dt="2020-04-06T16:10:56.052" v="2924" actId="1076"/>
          <ac:cxnSpMkLst>
            <pc:docMk/>
            <pc:sldMk cId="1592110447" sldId="606"/>
            <ac:cxnSpMk id="9" creationId="{5C2E65B0-0E34-40BF-9277-B96F2525A2FE}"/>
          </ac:cxnSpMkLst>
        </pc:cxnChg>
      </pc:sldChg>
      <pc:sldChg chg="addSp delSp modSp add">
        <pc:chgData name="Joseph MacAdam" userId="bdcfcd3f-81bf-4584-8271-fe9093ebec4c" providerId="ADAL" clId="{B564C802-457E-4960-A0AE-B3549FBC582D}" dt="2020-04-06T16:41:15.835" v="4666" actId="108"/>
        <pc:sldMkLst>
          <pc:docMk/>
          <pc:sldMk cId="4276987731" sldId="607"/>
        </pc:sldMkLst>
        <pc:spChg chg="mod">
          <ac:chgData name="Joseph MacAdam" userId="bdcfcd3f-81bf-4584-8271-fe9093ebec4c" providerId="ADAL" clId="{B564C802-457E-4960-A0AE-B3549FBC582D}" dt="2020-04-06T16:31:40.091" v="4520" actId="20577"/>
          <ac:spMkLst>
            <pc:docMk/>
            <pc:sldMk cId="4276987731" sldId="607"/>
            <ac:spMk id="2" creationId="{272CF899-727C-40C0-A405-1F0E942A6629}"/>
          </ac:spMkLst>
        </pc:spChg>
        <pc:spChg chg="mod">
          <ac:chgData name="Joseph MacAdam" userId="bdcfcd3f-81bf-4584-8271-fe9093ebec4c" providerId="ADAL" clId="{B564C802-457E-4960-A0AE-B3549FBC582D}" dt="2020-04-06T16:26:39.075" v="3903" actId="20577"/>
          <ac:spMkLst>
            <pc:docMk/>
            <pc:sldMk cId="4276987731" sldId="607"/>
            <ac:spMk id="3" creationId="{B35B9261-5E4B-4E2B-B02F-0A0D7936A5A6}"/>
          </ac:spMkLst>
        </pc:spChg>
        <pc:spChg chg="add mod">
          <ac:chgData name="Joseph MacAdam" userId="bdcfcd3f-81bf-4584-8271-fe9093ebec4c" providerId="ADAL" clId="{B564C802-457E-4960-A0AE-B3549FBC582D}" dt="2020-04-06T16:40:48.170" v="4661" actId="20577"/>
          <ac:spMkLst>
            <pc:docMk/>
            <pc:sldMk cId="4276987731" sldId="607"/>
            <ac:spMk id="6" creationId="{AB656991-87B5-4C35-B58A-BE953C3D6FB7}"/>
          </ac:spMkLst>
        </pc:spChg>
        <pc:picChg chg="del mod">
          <ac:chgData name="Joseph MacAdam" userId="bdcfcd3f-81bf-4584-8271-fe9093ebec4c" providerId="ADAL" clId="{B564C802-457E-4960-A0AE-B3549FBC582D}" dt="2020-04-06T16:39:25.190" v="4630" actId="478"/>
          <ac:picMkLst>
            <pc:docMk/>
            <pc:sldMk cId="4276987731" sldId="607"/>
            <ac:picMk id="4" creationId="{9B9D875B-DFF6-4CC0-8086-57DA3CCD42CD}"/>
          </ac:picMkLst>
        </pc:picChg>
        <pc:picChg chg="add del mod">
          <ac:chgData name="Joseph MacAdam" userId="bdcfcd3f-81bf-4584-8271-fe9093ebec4c" providerId="ADAL" clId="{B564C802-457E-4960-A0AE-B3549FBC582D}" dt="2020-04-06T16:39:16.737" v="4626" actId="478"/>
          <ac:picMkLst>
            <pc:docMk/>
            <pc:sldMk cId="4276987731" sldId="607"/>
            <ac:picMk id="5" creationId="{853C0CCB-2E0D-4D5E-B5D3-9628A0EF2A59}"/>
          </ac:picMkLst>
        </pc:picChg>
        <pc:picChg chg="mod ord">
          <ac:chgData name="Joseph MacAdam" userId="bdcfcd3f-81bf-4584-8271-fe9093ebec4c" providerId="ADAL" clId="{B564C802-457E-4960-A0AE-B3549FBC582D}" dt="2020-04-06T16:41:15.835" v="4666" actId="108"/>
          <ac:picMkLst>
            <pc:docMk/>
            <pc:sldMk cId="4276987731" sldId="607"/>
            <ac:picMk id="8" creationId="{084C2D00-EA45-4B4A-8B8A-DB1937996C4C}"/>
          </ac:picMkLst>
        </pc:picChg>
        <pc:picChg chg="add mod">
          <ac:chgData name="Joseph MacAdam" userId="bdcfcd3f-81bf-4584-8271-fe9093ebec4c" providerId="ADAL" clId="{B564C802-457E-4960-A0AE-B3549FBC582D}" dt="2020-04-06T16:41:15.835" v="4666" actId="108"/>
          <ac:picMkLst>
            <pc:docMk/>
            <pc:sldMk cId="4276987731" sldId="607"/>
            <ac:picMk id="9" creationId="{6F67A55C-5DC3-4037-9E1B-60CC8EC2BC05}"/>
          </ac:picMkLst>
        </pc:picChg>
        <pc:cxnChg chg="add mod">
          <ac:chgData name="Joseph MacAdam" userId="bdcfcd3f-81bf-4584-8271-fe9093ebec4c" providerId="ADAL" clId="{B564C802-457E-4960-A0AE-B3549FBC582D}" dt="2020-04-06T16:40:46.676" v="4653" actId="20577"/>
          <ac:cxnSpMkLst>
            <pc:docMk/>
            <pc:sldMk cId="4276987731" sldId="607"/>
            <ac:cxnSpMk id="7" creationId="{834E6A90-88FD-4093-B9EC-A18C7C1B21B3}"/>
          </ac:cxnSpMkLst>
        </pc:cxnChg>
        <pc:cxnChg chg="add mod">
          <ac:chgData name="Joseph MacAdam" userId="bdcfcd3f-81bf-4584-8271-fe9093ebec4c" providerId="ADAL" clId="{B564C802-457E-4960-A0AE-B3549FBC582D}" dt="2020-04-06T16:40:59.802" v="4665" actId="14100"/>
          <ac:cxnSpMkLst>
            <pc:docMk/>
            <pc:sldMk cId="4276987731" sldId="607"/>
            <ac:cxnSpMk id="12" creationId="{FB7467FD-55CA-4275-95C1-8EB5AE45DB3E}"/>
          </ac:cxnSpMkLst>
        </pc:cxnChg>
      </pc:sldChg>
      <pc:sldChg chg="addSp modSp add">
        <pc:chgData name="Joseph MacAdam" userId="bdcfcd3f-81bf-4584-8271-fe9093ebec4c" providerId="ADAL" clId="{B564C802-457E-4960-A0AE-B3549FBC582D}" dt="2020-04-06T16:29:45.827" v="4392" actId="20577"/>
        <pc:sldMkLst>
          <pc:docMk/>
          <pc:sldMk cId="2674387424" sldId="608"/>
        </pc:sldMkLst>
        <pc:spChg chg="mod">
          <ac:chgData name="Joseph MacAdam" userId="bdcfcd3f-81bf-4584-8271-fe9093ebec4c" providerId="ADAL" clId="{B564C802-457E-4960-A0AE-B3549FBC582D}" dt="2020-04-06T16:29:45.827" v="4392" actId="20577"/>
          <ac:spMkLst>
            <pc:docMk/>
            <pc:sldMk cId="2674387424" sldId="608"/>
            <ac:spMk id="2" creationId="{068D4A70-C891-49EB-A35B-B94CE05937FB}"/>
          </ac:spMkLst>
        </pc:spChg>
        <pc:spChg chg="mod">
          <ac:chgData name="Joseph MacAdam" userId="bdcfcd3f-81bf-4584-8271-fe9093ebec4c" providerId="ADAL" clId="{B564C802-457E-4960-A0AE-B3549FBC582D}" dt="2020-04-06T16:29:23.219" v="4373" actId="20577"/>
          <ac:spMkLst>
            <pc:docMk/>
            <pc:sldMk cId="2674387424" sldId="608"/>
            <ac:spMk id="3" creationId="{FA55FE7F-F58E-45ED-A031-51CA1566D9EC}"/>
          </ac:spMkLst>
        </pc:spChg>
        <pc:spChg chg="add mod">
          <ac:chgData name="Joseph MacAdam" userId="bdcfcd3f-81bf-4584-8271-fe9093ebec4c" providerId="ADAL" clId="{B564C802-457E-4960-A0AE-B3549FBC582D}" dt="2020-04-06T16:28:42.932" v="4249" actId="20577"/>
          <ac:spMkLst>
            <pc:docMk/>
            <pc:sldMk cId="2674387424" sldId="608"/>
            <ac:spMk id="4" creationId="{10B1C22E-3B0A-4987-8067-2949CEA87E6E}"/>
          </ac:spMkLst>
        </pc:spChg>
        <pc:cxnChg chg="add mod">
          <ac:chgData name="Joseph MacAdam" userId="bdcfcd3f-81bf-4584-8271-fe9093ebec4c" providerId="ADAL" clId="{B564C802-457E-4960-A0AE-B3549FBC582D}" dt="2020-04-06T16:28:35.458" v="4212" actId="14100"/>
          <ac:cxnSpMkLst>
            <pc:docMk/>
            <pc:sldMk cId="2674387424" sldId="608"/>
            <ac:cxnSpMk id="5" creationId="{AA7747D9-5D80-4843-B463-EE12ADD63EED}"/>
          </ac:cxnSpMkLst>
        </pc:cxnChg>
      </pc:sldChg>
      <pc:sldChg chg="modSp add">
        <pc:chgData name="Joseph MacAdam" userId="bdcfcd3f-81bf-4584-8271-fe9093ebec4c" providerId="ADAL" clId="{B564C802-457E-4960-A0AE-B3549FBC582D}" dt="2020-04-06T16:45:45.163" v="5062" actId="20577"/>
        <pc:sldMkLst>
          <pc:docMk/>
          <pc:sldMk cId="3772308365" sldId="609"/>
        </pc:sldMkLst>
        <pc:spChg chg="mod">
          <ac:chgData name="Joseph MacAdam" userId="bdcfcd3f-81bf-4584-8271-fe9093ebec4c" providerId="ADAL" clId="{B564C802-457E-4960-A0AE-B3549FBC582D}" dt="2020-04-06T16:44:35.722" v="4867" actId="20577"/>
          <ac:spMkLst>
            <pc:docMk/>
            <pc:sldMk cId="3772308365" sldId="609"/>
            <ac:spMk id="2" creationId="{56522302-EAAE-429B-9DFA-DF2F0955AC62}"/>
          </ac:spMkLst>
        </pc:spChg>
        <pc:spChg chg="mod">
          <ac:chgData name="Joseph MacAdam" userId="bdcfcd3f-81bf-4584-8271-fe9093ebec4c" providerId="ADAL" clId="{B564C802-457E-4960-A0AE-B3549FBC582D}" dt="2020-04-06T16:45:45.163" v="5062" actId="20577"/>
          <ac:spMkLst>
            <pc:docMk/>
            <pc:sldMk cId="3772308365" sldId="609"/>
            <ac:spMk id="3" creationId="{72AABCE9-3154-4C18-B14C-A2F38BB8ED58}"/>
          </ac:spMkLst>
        </pc:spChg>
      </pc:sldChg>
    </pc:docChg>
  </pc:docChgLst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Joseph MacAdam" userId="S::joe.macadam@cyber.org::bdcfcd3f-81bf-4584-8271-fe9093ebec4c" providerId="AD" clId="Web-{8CA0C8BE-2C0B-483B-A236-D60ABE1C5700}"/>
    <pc:docChg chg="modSld">
      <pc:chgData name="Joseph MacAdam" userId="S::joe.macadam@cyber.org::bdcfcd3f-81bf-4584-8271-fe9093ebec4c" providerId="AD" clId="Web-{8CA0C8BE-2C0B-483B-A236-D60ABE1C5700}" dt="2020-04-06T16:40:24.640" v="4"/>
      <pc:docMkLst>
        <pc:docMk/>
      </pc:docMkLst>
      <pc:sldChg chg="addSp modSp">
        <pc:chgData name="Joseph MacAdam" userId="S::joe.macadam@cyber.org::bdcfcd3f-81bf-4584-8271-fe9093ebec4c" providerId="AD" clId="Web-{8CA0C8BE-2C0B-483B-A236-D60ABE1C5700}" dt="2020-04-06T16:32:54.357" v="0"/>
        <pc:sldMkLst>
          <pc:docMk/>
          <pc:sldMk cId="3576579015" sldId="594"/>
        </pc:sldMkLst>
        <pc:picChg chg="add mod">
          <ac:chgData name="Joseph MacAdam" userId="S::joe.macadam@cyber.org::bdcfcd3f-81bf-4584-8271-fe9093ebec4c" providerId="AD" clId="Web-{8CA0C8BE-2C0B-483B-A236-D60ABE1C5700}" dt="2020-04-06T16:32:54.357" v="0"/>
          <ac:picMkLst>
            <pc:docMk/>
            <pc:sldMk cId="3576579015" sldId="594"/>
            <ac:picMk id="6" creationId="{55DBCEC4-5686-445E-A20E-4CCA266A32A7}"/>
          </ac:picMkLst>
        </pc:picChg>
      </pc:sldChg>
      <pc:sldChg chg="addSp modSp">
        <pc:chgData name="Joseph MacAdam" userId="S::joe.macadam@cyber.org::bdcfcd3f-81bf-4584-8271-fe9093ebec4c" providerId="AD" clId="Web-{8CA0C8BE-2C0B-483B-A236-D60ABE1C5700}" dt="2020-04-06T16:33:13.826" v="1"/>
        <pc:sldMkLst>
          <pc:docMk/>
          <pc:sldMk cId="2184503986" sldId="595"/>
        </pc:sldMkLst>
        <pc:picChg chg="add mod">
          <ac:chgData name="Joseph MacAdam" userId="S::joe.macadam@cyber.org::bdcfcd3f-81bf-4584-8271-fe9093ebec4c" providerId="AD" clId="Web-{8CA0C8BE-2C0B-483B-A236-D60ABE1C5700}" dt="2020-04-06T16:33:13.826" v="1"/>
          <ac:picMkLst>
            <pc:docMk/>
            <pc:sldMk cId="2184503986" sldId="595"/>
            <ac:picMk id="4" creationId="{06BA9D8D-8386-4E90-86E2-B1DD47BE0B04}"/>
          </ac:picMkLst>
        </pc:picChg>
      </pc:sldChg>
      <pc:sldChg chg="addSp modSp">
        <pc:chgData name="Joseph MacAdam" userId="S::joe.macadam@cyber.org::bdcfcd3f-81bf-4584-8271-fe9093ebec4c" providerId="AD" clId="Web-{8CA0C8BE-2C0B-483B-A236-D60ABE1C5700}" dt="2020-04-06T16:33:28.654" v="2"/>
        <pc:sldMkLst>
          <pc:docMk/>
          <pc:sldMk cId="2381911598" sldId="605"/>
        </pc:sldMkLst>
        <pc:picChg chg="add mod">
          <ac:chgData name="Joseph MacAdam" userId="S::joe.macadam@cyber.org::bdcfcd3f-81bf-4584-8271-fe9093ebec4c" providerId="AD" clId="Web-{8CA0C8BE-2C0B-483B-A236-D60ABE1C5700}" dt="2020-04-06T16:33:28.654" v="2"/>
          <ac:picMkLst>
            <pc:docMk/>
            <pc:sldMk cId="2381911598" sldId="605"/>
            <ac:picMk id="4" creationId="{45AB936A-AD76-46C2-89C2-D7C6458AD556}"/>
          </ac:picMkLst>
        </pc:picChg>
      </pc:sldChg>
      <pc:sldChg chg="addSp modSp">
        <pc:chgData name="Joseph MacAdam" userId="S::joe.macadam@cyber.org::bdcfcd3f-81bf-4584-8271-fe9093ebec4c" providerId="AD" clId="Web-{8CA0C8BE-2C0B-483B-A236-D60ABE1C5700}" dt="2020-04-06T16:40:24.640" v="4"/>
        <pc:sldMkLst>
          <pc:docMk/>
          <pc:sldMk cId="4276987731" sldId="607"/>
        </pc:sldMkLst>
        <pc:picChg chg="add mod">
          <ac:chgData name="Joseph MacAdam" userId="S::joe.macadam@cyber.org::bdcfcd3f-81bf-4584-8271-fe9093ebec4c" providerId="AD" clId="Web-{8CA0C8BE-2C0B-483B-A236-D60ABE1C5700}" dt="2020-04-06T16:33:39.513" v="3"/>
          <ac:picMkLst>
            <pc:docMk/>
            <pc:sldMk cId="4276987731" sldId="607"/>
            <ac:picMk id="4" creationId="{9B9D875B-DFF6-4CC0-8086-57DA3CCD42CD}"/>
          </ac:picMkLst>
        </pc:picChg>
        <pc:picChg chg="add mod">
          <ac:chgData name="Joseph MacAdam" userId="S::joe.macadam@cyber.org::bdcfcd3f-81bf-4584-8271-fe9093ebec4c" providerId="AD" clId="Web-{8CA0C8BE-2C0B-483B-A236-D60ABE1C5700}" dt="2020-04-06T16:40:24.640" v="4"/>
          <ac:picMkLst>
            <pc:docMk/>
            <pc:sldMk cId="4276987731" sldId="607"/>
            <ac:picMk id="8" creationId="{084C2D00-EA45-4B4A-8B8A-DB1937996C4C}"/>
          </ac:picMkLst>
        </pc:pic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Tommy Gober" userId="S::tommy.gober@cyber.org::df822f60-4ab3-425c-ad52-a4a61a9d00cb" providerId="AD" clId="Web-{8454A3D6-D4A5-570C-EBF0-8A96744405B7}"/>
    <pc:docChg chg="modSld">
      <pc:chgData name="Tommy Gober" userId="S::tommy.gober@cyber.org::df822f60-4ab3-425c-ad52-a4a61a9d00cb" providerId="AD" clId="Web-{8454A3D6-D4A5-570C-EBF0-8A96744405B7}" dt="2020-04-06T22:37:10.700" v="924" actId="20577"/>
      <pc:docMkLst>
        <pc:docMk/>
      </pc:docMkLst>
      <pc:sldChg chg="modSp">
        <pc:chgData name="Tommy Gober" userId="S::tommy.gober@cyber.org::df822f60-4ab3-425c-ad52-a4a61a9d00cb" providerId="AD" clId="Web-{8454A3D6-D4A5-570C-EBF0-8A96744405B7}" dt="2020-04-06T21:53:28.756" v="166" actId="20577"/>
        <pc:sldMkLst>
          <pc:docMk/>
          <pc:sldMk cId="3392114702" sldId="592"/>
        </pc:sldMkLst>
        <pc:spChg chg="mod">
          <ac:chgData name="Tommy Gober" userId="S::tommy.gober@cyber.org::df822f60-4ab3-425c-ad52-a4a61a9d00cb" providerId="AD" clId="Web-{8454A3D6-D4A5-570C-EBF0-8A96744405B7}" dt="2020-04-06T21:53:28.756" v="166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Tommy Gober" userId="S::tommy.gober@cyber.org::df822f60-4ab3-425c-ad52-a4a61a9d00cb" providerId="AD" clId="Web-{8454A3D6-D4A5-570C-EBF0-8A96744405B7}" dt="2020-04-06T21:56:10.867" v="264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8454A3D6-D4A5-570C-EBF0-8A96744405B7}" dt="2020-04-06T21:56:10.867" v="264" actId="20577"/>
          <ac:spMkLst>
            <pc:docMk/>
            <pc:sldMk cId="3576579015" sldId="594"/>
            <ac:spMk id="3" creationId="{5E2D4D37-B430-4CF2-B9E8-21045B8A2442}"/>
          </ac:spMkLst>
        </pc:spChg>
        <pc:spChg chg="mod">
          <ac:chgData name="Tommy Gober" userId="S::tommy.gober@cyber.org::df822f60-4ab3-425c-ad52-a4a61a9d00cb" providerId="AD" clId="Web-{8454A3D6-D4A5-570C-EBF0-8A96744405B7}" dt="2020-04-06T21:54:27.225" v="197" actId="20577"/>
          <ac:spMkLst>
            <pc:docMk/>
            <pc:sldMk cId="3576579015" sldId="594"/>
            <ac:spMk id="4" creationId="{0DE62FF6-D3B9-4239-A637-94EC32C218DA}"/>
          </ac:spMkLst>
        </pc:spChg>
      </pc:sldChg>
      <pc:sldChg chg="modSp">
        <pc:chgData name="Tommy Gober" userId="S::tommy.gober@cyber.org::df822f60-4ab3-425c-ad52-a4a61a9d00cb" providerId="AD" clId="Web-{8454A3D6-D4A5-570C-EBF0-8A96744405B7}" dt="2020-04-06T21:57:59.962" v="367" actId="20577"/>
        <pc:sldMkLst>
          <pc:docMk/>
          <pc:sldMk cId="2184503986" sldId="595"/>
        </pc:sldMkLst>
        <pc:spChg chg="mod">
          <ac:chgData name="Tommy Gober" userId="S::tommy.gober@cyber.org::df822f60-4ab3-425c-ad52-a4a61a9d00cb" providerId="AD" clId="Web-{8454A3D6-D4A5-570C-EBF0-8A96744405B7}" dt="2020-04-06T21:57:59.962" v="367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Tommy Gober" userId="S::tommy.gober@cyber.org::df822f60-4ab3-425c-ad52-a4a61a9d00cb" providerId="AD" clId="Web-{8454A3D6-D4A5-570C-EBF0-8A96744405B7}" dt="2020-04-06T22:24:35.740" v="458" actId="20577"/>
        <pc:sldMkLst>
          <pc:docMk/>
          <pc:sldMk cId="2381911598" sldId="605"/>
        </pc:sldMkLst>
        <pc:spChg chg="mod">
          <ac:chgData name="Tommy Gober" userId="S::tommy.gober@cyber.org::df822f60-4ab3-425c-ad52-a4a61a9d00cb" providerId="AD" clId="Web-{8454A3D6-D4A5-570C-EBF0-8A96744405B7}" dt="2020-04-06T22:24:35.740" v="458" actId="20577"/>
          <ac:spMkLst>
            <pc:docMk/>
            <pc:sldMk cId="2381911598" sldId="605"/>
            <ac:spMk id="3" creationId="{46674AA6-90E7-4455-90D9-19136832734A}"/>
          </ac:spMkLst>
        </pc:spChg>
      </pc:sldChg>
      <pc:sldChg chg="modSp">
        <pc:chgData name="Tommy Gober" userId="S::tommy.gober@cyber.org::df822f60-4ab3-425c-ad52-a4a61a9d00cb" providerId="AD" clId="Web-{8454A3D6-D4A5-570C-EBF0-8A96744405B7}" dt="2020-04-06T21:59:11.259" v="414" actId="20577"/>
        <pc:sldMkLst>
          <pc:docMk/>
          <pc:sldMk cId="1592110447" sldId="606"/>
        </pc:sldMkLst>
        <pc:spChg chg="mod">
          <ac:chgData name="Tommy Gober" userId="S::tommy.gober@cyber.org::df822f60-4ab3-425c-ad52-a4a61a9d00cb" providerId="AD" clId="Web-{8454A3D6-D4A5-570C-EBF0-8A96744405B7}" dt="2020-04-06T21:59:11.259" v="414" actId="20577"/>
          <ac:spMkLst>
            <pc:docMk/>
            <pc:sldMk cId="1592110447" sldId="606"/>
            <ac:spMk id="4" creationId="{67C0C978-C4AF-4944-B636-57F2DD074D13}"/>
          </ac:spMkLst>
        </pc:spChg>
      </pc:sldChg>
      <pc:sldChg chg="addSp modSp">
        <pc:chgData name="Tommy Gober" userId="S::tommy.gober@cyber.org::df822f60-4ab3-425c-ad52-a4a61a9d00cb" providerId="AD" clId="Web-{8454A3D6-D4A5-570C-EBF0-8A96744405B7}" dt="2020-04-06T22:25:55.257" v="523" actId="20577"/>
        <pc:sldMkLst>
          <pc:docMk/>
          <pc:sldMk cId="4276987731" sldId="607"/>
        </pc:sldMkLst>
        <pc:spChg chg="mod">
          <ac:chgData name="Tommy Gober" userId="S::tommy.gober@cyber.org::df822f60-4ab3-425c-ad52-a4a61a9d00cb" providerId="AD" clId="Web-{8454A3D6-D4A5-570C-EBF0-8A96744405B7}" dt="2020-04-06T22:25:55.257" v="523" actId="20577"/>
          <ac:spMkLst>
            <pc:docMk/>
            <pc:sldMk cId="4276987731" sldId="607"/>
            <ac:spMk id="3" creationId="{B35B9261-5E4B-4E2B-B02F-0A0D7936A5A6}"/>
          </ac:spMkLst>
        </pc:spChg>
        <pc:spChg chg="add mod">
          <ac:chgData name="Tommy Gober" userId="S::tommy.gober@cyber.org::df822f60-4ab3-425c-ad52-a4a61a9d00cb" providerId="AD" clId="Web-{8454A3D6-D4A5-570C-EBF0-8A96744405B7}" dt="2020-04-06T22:25:41.819" v="518" actId="1076"/>
          <ac:spMkLst>
            <pc:docMk/>
            <pc:sldMk cId="4276987731" sldId="607"/>
            <ac:spMk id="4" creationId="{6B28BF21-3A35-435D-A976-DEEFBD3DFB7B}"/>
          </ac:spMkLst>
        </pc:spChg>
      </pc:sldChg>
      <pc:sldChg chg="modSp">
        <pc:chgData name="Tommy Gober" userId="S::tommy.gober@cyber.org::df822f60-4ab3-425c-ad52-a4a61a9d00cb" providerId="AD" clId="Web-{8454A3D6-D4A5-570C-EBF0-8A96744405B7}" dt="2020-04-06T22:26:37.648" v="575" actId="1076"/>
        <pc:sldMkLst>
          <pc:docMk/>
          <pc:sldMk cId="2674387424" sldId="608"/>
        </pc:sldMkLst>
        <pc:spChg chg="mod">
          <ac:chgData name="Tommy Gober" userId="S::tommy.gober@cyber.org::df822f60-4ab3-425c-ad52-a4a61a9d00cb" providerId="AD" clId="Web-{8454A3D6-D4A5-570C-EBF0-8A96744405B7}" dt="2020-04-06T22:26:33.491" v="573" actId="20577"/>
          <ac:spMkLst>
            <pc:docMk/>
            <pc:sldMk cId="2674387424" sldId="608"/>
            <ac:spMk id="3" creationId="{FA55FE7F-F58E-45ED-A031-51CA1566D9EC}"/>
          </ac:spMkLst>
        </pc:spChg>
        <pc:cxnChg chg="mod">
          <ac:chgData name="Tommy Gober" userId="S::tommy.gober@cyber.org::df822f60-4ab3-425c-ad52-a4a61a9d00cb" providerId="AD" clId="Web-{8454A3D6-D4A5-570C-EBF0-8A96744405B7}" dt="2020-04-06T22:26:37.648" v="575" actId="1076"/>
          <ac:cxnSpMkLst>
            <pc:docMk/>
            <pc:sldMk cId="2674387424" sldId="608"/>
            <ac:cxnSpMk id="5" creationId="{AA7747D9-5D80-4843-B463-EE12ADD63EED}"/>
          </ac:cxnSpMkLst>
        </pc:cxnChg>
      </pc:sldChg>
      <pc:sldChg chg="modSp">
        <pc:chgData name="Tommy Gober" userId="S::tommy.gober@cyber.org::df822f60-4ab3-425c-ad52-a4a61a9d00cb" providerId="AD" clId="Web-{8454A3D6-D4A5-570C-EBF0-8A96744405B7}" dt="2020-04-06T22:37:02.356" v="922" actId="20577"/>
        <pc:sldMkLst>
          <pc:docMk/>
          <pc:sldMk cId="3772308365" sldId="609"/>
        </pc:sldMkLst>
        <pc:spChg chg="mod">
          <ac:chgData name="Tommy Gober" userId="S::tommy.gober@cyber.org::df822f60-4ab3-425c-ad52-a4a61a9d00cb" providerId="AD" clId="Web-{8454A3D6-D4A5-570C-EBF0-8A96744405B7}" dt="2020-04-06T22:37:02.356" v="922" actId="20577"/>
          <ac:spMkLst>
            <pc:docMk/>
            <pc:sldMk cId="3772308365" sldId="609"/>
            <ac:spMk id="3" creationId="{72AABCE9-3154-4C18-B14C-A2F38BB8ED58}"/>
          </ac:spMkLst>
        </pc:spChg>
      </pc:sldChg>
    </pc:docChg>
  </pc:docChgLst>
  <pc:docChgLst>
    <pc:chgData name="Tommy Gober" userId="S::tommy.gober@cyber.org::df822f60-4ab3-425c-ad52-a4a61a9d00cb" providerId="AD" clId="Web-{0CF20B79-DC52-A54E-32CF-3F341DF18ADA}"/>
    <pc:docChg chg="modSld">
      <pc:chgData name="Tommy Gober" userId="S::tommy.gober@cyber.org::df822f60-4ab3-425c-ad52-a4a61a9d00cb" providerId="AD" clId="Web-{0CF20B79-DC52-A54E-32CF-3F341DF18ADA}" dt="2020-03-25T02:46:20.855" v="8" actId="20577"/>
      <pc:docMkLst>
        <pc:docMk/>
      </pc:docMkLst>
      <pc:sldChg chg="modSp">
        <pc:chgData name="Tommy Gober" userId="S::tommy.gober@cyber.org::df822f60-4ab3-425c-ad52-a4a61a9d00cb" providerId="AD" clId="Web-{0CF20B79-DC52-A54E-32CF-3F341DF18ADA}" dt="2020-03-25T02:46:16.215" v="6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0CF20B79-DC52-A54E-32CF-3F341DF18ADA}" dt="2020-03-25T02:46:16.215" v="6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A15A658B-633B-325C-EC57-27F0600FE21D}"/>
    <pc:docChg chg="modSld">
      <pc:chgData name="Joseph MacAdam" userId="S::joe.macadam@cyber.org::bdcfcd3f-81bf-4584-8271-fe9093ebec4c" providerId="AD" clId="Web-{A15A658B-633B-325C-EC57-27F0600FE21D}" dt="2020-03-31T13:22:46.930" v="260" actId="20577"/>
      <pc:docMkLst>
        <pc:docMk/>
      </pc:docMkLst>
      <pc:sldChg chg="modSp">
        <pc:chgData name="Joseph MacAdam" userId="S::joe.macadam@cyber.org::bdcfcd3f-81bf-4584-8271-fe9093ebec4c" providerId="AD" clId="Web-{A15A658B-633B-325C-EC57-27F0600FE21D}" dt="2020-03-31T13:22:46.008" v="258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A15A658B-633B-325C-EC57-27F0600FE21D}" dt="2020-03-31T13:22:46.008" v="25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S::joe.macadam@cyber.org::bdcfcd3f-81bf-4584-8271-fe9093ebec4c" providerId="AD" clId="Web-{A15A658B-633B-325C-EC57-27F0600FE21D}" dt="2020-03-31T13:22:43.055" v="255" actId="20577"/>
          <ac:spMkLst>
            <pc:docMk/>
            <pc:sldMk cId="3576579015" sldId="594"/>
            <ac:spMk id="3" creationId="{5E2D4D37-B430-4CF2-B9E8-21045B8A2442}"/>
          </ac:spMkLst>
        </pc:spChg>
      </pc:sldChg>
    </pc:docChg>
  </pc:docChgLst>
  <pc:docChgLst>
    <pc:chgData name="Joseph MacAdam" userId="S::joe.macadam@cyber.org::bdcfcd3f-81bf-4584-8271-fe9093ebec4c" providerId="AD" clId="Web-{62BFEEC8-FF0E-E814-687B-E4AD81DDC31A}"/>
    <pc:docChg chg="addSld modSld">
      <pc:chgData name="Joseph MacAdam" userId="S::joe.macadam@cyber.org::bdcfcd3f-81bf-4584-8271-fe9093ebec4c" providerId="AD" clId="Web-{62BFEEC8-FF0E-E814-687B-E4AD81DDC31A}" dt="2020-03-26T14:55:32.115" v="5" actId="20577"/>
      <pc:docMkLst>
        <pc:docMk/>
      </pc:docMkLst>
      <pc:sldChg chg="modSp add">
        <pc:chgData name="Joseph MacAdam" userId="S::joe.macadam@cyber.org::bdcfcd3f-81bf-4584-8271-fe9093ebec4c" providerId="AD" clId="Web-{62BFEEC8-FF0E-E814-687B-E4AD81DDC31A}" dt="2020-03-26T14:55:17.647" v="3" actId="20577"/>
        <pc:sldMkLst>
          <pc:docMk/>
          <pc:sldMk cId="2522854228" sldId="604"/>
        </pc:sldMkLst>
        <pc:spChg chg="mod">
          <ac:chgData name="Joseph MacAdam" userId="S::joe.macadam@cyber.org::bdcfcd3f-81bf-4584-8271-fe9093ebec4c" providerId="AD" clId="Web-{62BFEEC8-FF0E-E814-687B-E4AD81DDC31A}" dt="2020-03-26T14:55:17.647" v="3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88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8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899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9D40-1C8F-4171-B6F0-0C4C020EB57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9D26-B871-41DE-BEEE-F80FE081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9A32A-E30C-44EE-971A-4AACE72551AD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MAC Spoofing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84C2D00-EA45-4B4A-8B8A-DB193799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47" y="1852729"/>
            <a:ext cx="3012012" cy="91317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CF899-727C-40C0-A405-1F0E942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 the Spoofed 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9261-5E4B-4E2B-B02F-0A0D7936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295012"/>
          </a:xfrm>
        </p:spPr>
        <p:txBody>
          <a:bodyPr>
            <a:normAutofit/>
          </a:bodyPr>
          <a:lstStyle/>
          <a:p>
            <a:r>
              <a:rPr lang="en-US" dirty="0"/>
              <a:t>In Kali, check the MAC Address</a:t>
            </a:r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 ifconfig</a:t>
            </a:r>
          </a:p>
          <a:p>
            <a:pPr lvl="2"/>
            <a:r>
              <a:rPr lang="en-US" dirty="0"/>
              <a:t>Notice the IP Address changed too!*</a:t>
            </a:r>
          </a:p>
          <a:p>
            <a:r>
              <a:rPr lang="en-US" dirty="0"/>
              <a:t>In Windows, ping the </a:t>
            </a:r>
            <a:r>
              <a:rPr lang="en-US" u="sng" dirty="0"/>
              <a:t>new</a:t>
            </a:r>
            <a:r>
              <a:rPr lang="en-US" dirty="0"/>
              <a:t> IP Address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ping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Kali_IP_Address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/>
              <a:cs typeface="Arial"/>
            </a:endParaRPr>
          </a:p>
          <a:p>
            <a:r>
              <a:rPr lang="en-US" dirty="0"/>
              <a:t>List the IP Address</a:t>
            </a:r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arp</a:t>
            </a:r>
            <a:r>
              <a:rPr lang="en-US" b="1" dirty="0">
                <a:latin typeface="Courier"/>
                <a:cs typeface="Arial"/>
              </a:rPr>
              <a:t> -a</a:t>
            </a:r>
            <a:endParaRPr lang="en-US" dirty="0">
              <a:latin typeface="Courier"/>
              <a:cs typeface="Arial"/>
            </a:endParaRPr>
          </a:p>
          <a:p>
            <a:r>
              <a:rPr lang="en-US" dirty="0"/>
              <a:t>You should see the new MAC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6991-87B5-4C35-B58A-BE953C3D6FB7}"/>
              </a:ext>
            </a:extLst>
          </p:cNvPr>
          <p:cNvSpPr txBox="1"/>
          <p:nvPr/>
        </p:nvSpPr>
        <p:spPr>
          <a:xfrm>
            <a:off x="6591692" y="3121410"/>
            <a:ext cx="1314450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</a:rPr>
              <a:t>Verify the new MAC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6A90-88FD-4093-B9EC-A18C7C1B21B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746240" y="2683512"/>
            <a:ext cx="502677" cy="43789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F67A55C-5DC3-4037-9E1B-60CC8EC2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89" y="3820459"/>
            <a:ext cx="5107087" cy="4697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7467FD-55CA-4275-95C1-8EB5AE45DB3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80480" y="3506131"/>
            <a:ext cx="868437" cy="4713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8BF21-3A35-435D-A976-DEEFBD3DFB7B}"/>
              </a:ext>
            </a:extLst>
          </p:cNvPr>
          <p:cNvSpPr txBox="1">
            <a:spLocks/>
          </p:cNvSpPr>
          <p:nvPr/>
        </p:nvSpPr>
        <p:spPr>
          <a:xfrm>
            <a:off x="3241665" y="5345019"/>
            <a:ext cx="5626894" cy="311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1500" dirty="0">
                <a:latin typeface="Tw Cen MT"/>
                <a:cs typeface="Arial"/>
              </a:rPr>
              <a:t>*Why did you get a new IP address? It's the same computer, right?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769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A70-C891-49EB-A35B-B94CE059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 - Any 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FE7F-F58E-45ED-A031-51CA1566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MAC Address to whatever you want</a:t>
            </a:r>
          </a:p>
          <a:p>
            <a:pPr lvl="1"/>
            <a:r>
              <a:rPr lang="en-US" dirty="0"/>
              <a:t>Disable network</a:t>
            </a:r>
          </a:p>
          <a:p>
            <a:pPr lvl="1"/>
            <a:r>
              <a:rPr lang="en-US" dirty="0"/>
              <a:t>Assign new MAC Address</a:t>
            </a:r>
          </a:p>
          <a:p>
            <a:pPr lvl="2">
              <a:buNone/>
            </a:pPr>
            <a:r>
              <a:rPr lang="en-US" b="1" dirty="0" err="1">
                <a:latin typeface="Courier"/>
              </a:rPr>
              <a:t>macchanger</a:t>
            </a:r>
            <a:r>
              <a:rPr lang="en-US" b="1" dirty="0">
                <a:latin typeface="Courier"/>
              </a:rPr>
              <a:t> -m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##:##:##:##:##:##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network_name</a:t>
            </a:r>
            <a:endParaRPr lang="en-US" b="1" dirty="0">
              <a:latin typeface="Courier"/>
            </a:endParaRPr>
          </a:p>
          <a:p>
            <a:pPr lvl="1"/>
            <a:r>
              <a:rPr lang="en-US" dirty="0"/>
              <a:t>Reenable network</a:t>
            </a:r>
          </a:p>
          <a:p>
            <a:pPr lvl="1"/>
            <a:r>
              <a:rPr lang="en-US" dirty="0"/>
              <a:t>Verify the new MAC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is an attacker’s ability to spoof as any MAC Address dangerous?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1C22E-3B0A-4987-8067-2949CEA87E6E}"/>
              </a:ext>
            </a:extLst>
          </p:cNvPr>
          <p:cNvSpPr txBox="1"/>
          <p:nvPr/>
        </p:nvSpPr>
        <p:spPr>
          <a:xfrm>
            <a:off x="5583638" y="2269182"/>
            <a:ext cx="1314450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</a:rPr>
              <a:t>Set to any MAC Address you want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7747D9-5D80-4843-B463-EE12ADD63EE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51992" y="2461543"/>
            <a:ext cx="531646" cy="38881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7438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2302-EAAE-429B-9DFA-DF2F0955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Defend Against MAC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CE9-3154-4C18-B14C-A2F38BB8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Difficult to defend against</a:t>
            </a:r>
          </a:p>
          <a:p>
            <a:pPr lvl="1"/>
            <a:r>
              <a:rPr lang="en-US" dirty="0"/>
              <a:t>Could be legitimate user or someone spoofing their address</a:t>
            </a:r>
          </a:p>
          <a:p>
            <a:r>
              <a:rPr lang="en-US" dirty="0"/>
              <a:t>Should you trust MAC Addresses?</a:t>
            </a:r>
          </a:p>
          <a:p>
            <a:pPr lvl="1"/>
            <a:r>
              <a:rPr lang="en-US" dirty="0"/>
              <a:t>How easy was it to spoof your MAC Address?</a:t>
            </a:r>
          </a:p>
          <a:p>
            <a:r>
              <a:rPr lang="en-US" dirty="0"/>
              <a:t>Network Access Control methods help thwart spoofing attacks</a:t>
            </a:r>
          </a:p>
          <a:p>
            <a:pPr lvl="1"/>
            <a:r>
              <a:rPr lang="en-US" dirty="0"/>
              <a:t>[Covered in 2.1.10 and Unit 4]</a:t>
            </a:r>
          </a:p>
          <a:p>
            <a:r>
              <a:rPr lang="en-US" dirty="0"/>
              <a:t>How else can you defend against MAC Spoofing?</a:t>
            </a:r>
          </a:p>
        </p:txBody>
      </p:sp>
    </p:spTree>
    <p:extLst>
      <p:ext uri="{BB962C8B-B14F-4D97-AF65-F5344CB8AC3E}">
        <p14:creationId xmlns:p14="http://schemas.microsoft.com/office/powerpoint/2010/main" val="37723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Spoofing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will learn how to spoof your computer’s MAC Address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Machine</a:t>
            </a:r>
          </a:p>
          <a:p>
            <a:pPr lvl="1"/>
            <a:r>
              <a:rPr lang="en-US" dirty="0"/>
              <a:t>Windows Machine (on the Kali Machine’s network)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 err="1"/>
              <a:t>macchanger</a:t>
            </a:r>
            <a:r>
              <a:rPr lang="en-US" dirty="0"/>
              <a:t> (Linux command)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Compare and Contrast types of attacks</a:t>
            </a:r>
          </a:p>
          <a:p>
            <a:pPr marL="821531" lvl="2" indent="-107156"/>
            <a:r>
              <a:rPr lang="en-US" dirty="0"/>
              <a:t>Application/Service Attacks</a:t>
            </a:r>
          </a:p>
          <a:p>
            <a:pPr marL="1059656" lvl="3" indent="-107156"/>
            <a:r>
              <a:rPr lang="en-US" dirty="0"/>
              <a:t>MAC Spoofing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MAC Spoofing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86630" cy="4027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MAC Address is a permanent unique address that identifies a machine via its network interface</a:t>
            </a:r>
          </a:p>
          <a:p>
            <a:pPr lvl="1"/>
            <a:r>
              <a:rPr lang="en-US" dirty="0"/>
              <a:t>If crime occurs, Network Operations and Law Enforcement can check the forensics logs for a MAC address of the attacking machine to positively identify the source.</a:t>
            </a:r>
          </a:p>
          <a:p>
            <a:r>
              <a:rPr lang="en-US" dirty="0"/>
              <a:t>What happens if someone “spoofs”, or changes, the MAC address?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62D66-CDCC-40AD-8802-C506BC81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48" y="1790995"/>
            <a:ext cx="3207588" cy="28739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5CDB49-3AEA-4AAB-9E26-CC0C397DD3A9}"/>
              </a:ext>
            </a:extLst>
          </p:cNvPr>
          <p:cNvSpPr/>
          <p:nvPr/>
        </p:nvSpPr>
        <p:spPr>
          <a:xfrm>
            <a:off x="6599076" y="3150216"/>
            <a:ext cx="1756488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79F9-26CC-442E-9B53-99866D2B68AA}"/>
              </a:ext>
            </a:extLst>
          </p:cNvPr>
          <p:cNvSpPr txBox="1"/>
          <p:nvPr/>
        </p:nvSpPr>
        <p:spPr>
          <a:xfrm>
            <a:off x="5229225" y="4779331"/>
            <a:ext cx="1314450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MAC Addresses on a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D2F0A-3628-476B-A8FC-27309EC5A7A4}"/>
              </a:ext>
            </a:extLst>
          </p:cNvPr>
          <p:cNvCxnSpPr>
            <a:cxnSpLocks/>
          </p:cNvCxnSpPr>
          <p:nvPr/>
        </p:nvCxnSpPr>
        <p:spPr>
          <a:xfrm flipV="1">
            <a:off x="6444051" y="4507931"/>
            <a:ext cx="398013" cy="5069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MAC Spoofing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Machines</a:t>
            </a:r>
          </a:p>
          <a:p>
            <a:r>
              <a:rPr lang="en-US" dirty="0"/>
              <a:t>The MAC Address</a:t>
            </a:r>
          </a:p>
          <a:p>
            <a:r>
              <a:rPr lang="en-US" dirty="0"/>
              <a:t>Verify the MAC Address</a:t>
            </a:r>
          </a:p>
          <a:p>
            <a:r>
              <a:rPr lang="en-US" dirty="0"/>
              <a:t>Spoof the MAC Address</a:t>
            </a:r>
          </a:p>
          <a:p>
            <a:r>
              <a:rPr lang="en-US" dirty="0"/>
              <a:t>Verify the Spoofed Mac Address</a:t>
            </a:r>
          </a:p>
          <a:p>
            <a:r>
              <a:rPr lang="en-US" dirty="0"/>
              <a:t>Your Turn - Any MAC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w Cen MT"/>
              </a:rPr>
              <a:t>Set up the Machines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31636" cy="39974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Log into the Kali Machine*</a:t>
            </a:r>
          </a:p>
          <a:p>
            <a:r>
              <a:rPr lang="en-US" sz="2400" dirty="0"/>
              <a:t>Log into the Windows Machine*</a:t>
            </a:r>
          </a:p>
          <a:p>
            <a:pPr lvl="1"/>
            <a:r>
              <a:rPr lang="en-US" sz="2400" dirty="0"/>
              <a:t>Ensure the devices can communicate over the network</a:t>
            </a:r>
          </a:p>
          <a:p>
            <a:pPr lvl="1"/>
            <a:r>
              <a:rPr lang="en-US" sz="2000" dirty="0"/>
              <a:t>In Windows, use the </a:t>
            </a:r>
            <a:r>
              <a:rPr lang="en-US" sz="1800" b="1" dirty="0">
                <a:latin typeface="Courier"/>
              </a:rPr>
              <a:t>ipconfig</a:t>
            </a:r>
            <a:r>
              <a:rPr lang="en-US" sz="2000" dirty="0"/>
              <a:t> command in the Command Prompt</a:t>
            </a:r>
          </a:p>
          <a:p>
            <a:pPr lvl="1"/>
            <a:r>
              <a:rPr lang="en-US" sz="2000" dirty="0"/>
              <a:t>Locate the IP Address of the machine</a:t>
            </a:r>
          </a:p>
          <a:p>
            <a:pPr lvl="1"/>
            <a:r>
              <a:rPr lang="en-US" sz="2000" dirty="0"/>
              <a:t>In Kali, in the Terminal run:</a:t>
            </a:r>
          </a:p>
          <a:p>
            <a:pPr lvl="2">
              <a:buNone/>
            </a:pPr>
            <a:r>
              <a:rPr lang="en-US" sz="1600" b="1" dirty="0">
                <a:latin typeface="Courier"/>
              </a:rPr>
              <a:t>ping 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Windows_IP_Address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pPr lvl="2"/>
            <a:r>
              <a:rPr lang="en-US" sz="1600" dirty="0"/>
              <a:t>This should verify connectivity</a:t>
            </a:r>
          </a:p>
          <a:p>
            <a:pPr lvl="2"/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62FF6-D3B9-4239-A637-94EC32C218DA}"/>
              </a:ext>
            </a:extLst>
          </p:cNvPr>
          <p:cNvSpPr/>
          <p:nvPr/>
        </p:nvSpPr>
        <p:spPr>
          <a:xfrm>
            <a:off x="5548229" y="4501557"/>
            <a:ext cx="33535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l"/>
            <a:r>
              <a:rPr lang="en-US" sz="1200" dirty="0">
                <a:latin typeface="Tw Cen MT"/>
                <a:cs typeface="Arial"/>
              </a:rPr>
              <a:t>*Note: This lab may not work in cyber ranges that use remote desktops since the network will be disabled and reset momentarily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977D0-33BD-49B2-8FBF-9D39E6DD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6" y="1690689"/>
            <a:ext cx="3353541" cy="44048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55DBCEC4-5686-445E-A20E-4CCA266A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25" y="2689457"/>
            <a:ext cx="3115463" cy="106292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264944" cy="3814584"/>
          </a:xfrm>
        </p:spPr>
        <p:txBody>
          <a:bodyPr>
            <a:normAutofit/>
          </a:bodyPr>
          <a:lstStyle/>
          <a:p>
            <a:r>
              <a:rPr lang="en-US" sz="2475" dirty="0"/>
              <a:t>Find the MAC Address on the Kali machine</a:t>
            </a:r>
          </a:p>
          <a:p>
            <a:pPr lvl="1"/>
            <a:r>
              <a:rPr lang="en-US" sz="2025" dirty="0"/>
              <a:t>In the Terminal, use the </a:t>
            </a:r>
            <a:r>
              <a:rPr lang="en-US" sz="2025" b="1" dirty="0">
                <a:latin typeface="Courier"/>
              </a:rPr>
              <a:t>ifconfig</a:t>
            </a:r>
            <a:r>
              <a:rPr lang="en-US" sz="2025" dirty="0"/>
              <a:t> command</a:t>
            </a:r>
          </a:p>
          <a:p>
            <a:pPr lvl="2"/>
            <a:r>
              <a:rPr lang="en-US" sz="1650" dirty="0"/>
              <a:t>Locate the MAC Address (follows </a:t>
            </a:r>
            <a:r>
              <a:rPr lang="en-US" sz="1650" b="1" dirty="0">
                <a:latin typeface="Courier"/>
              </a:rPr>
              <a:t>ether</a:t>
            </a:r>
            <a:r>
              <a:rPr lang="en-US" sz="1650" dirty="0"/>
              <a:t>)</a:t>
            </a:r>
          </a:p>
          <a:p>
            <a:pPr lvl="1"/>
            <a:r>
              <a:rPr lang="en-US" sz="1950" dirty="0"/>
              <a:t>Also locate the network name</a:t>
            </a:r>
          </a:p>
          <a:p>
            <a:pPr lvl="2"/>
            <a:r>
              <a:rPr lang="en-US" sz="1650" dirty="0"/>
              <a:t>Will be </a:t>
            </a:r>
            <a:r>
              <a:rPr lang="en-US" sz="1650" b="1" dirty="0">
                <a:latin typeface="Courier"/>
              </a:rPr>
              <a:t>eth</a:t>
            </a:r>
            <a:r>
              <a:rPr lang="en-US" sz="1650" b="1" dirty="0">
                <a:solidFill>
                  <a:srgbClr val="00B050"/>
                </a:solidFill>
                <a:latin typeface="Courier"/>
              </a:rPr>
              <a:t>#</a:t>
            </a:r>
            <a:r>
              <a:rPr lang="en-US" sz="1650" b="1" dirty="0"/>
              <a:t> </a:t>
            </a:r>
            <a:r>
              <a:rPr lang="en-US" sz="1650" dirty="0"/>
              <a:t>if a wired network</a:t>
            </a:r>
          </a:p>
          <a:p>
            <a:pPr lvl="2"/>
            <a:r>
              <a:rPr lang="en-US" sz="1650" dirty="0"/>
              <a:t>Will be </a:t>
            </a:r>
            <a:r>
              <a:rPr lang="en-US" sz="1650" b="1" dirty="0" err="1">
                <a:latin typeface="Courier"/>
              </a:rPr>
              <a:t>wlan</a:t>
            </a:r>
            <a:r>
              <a:rPr lang="en-US" sz="1650" b="1" dirty="0">
                <a:solidFill>
                  <a:srgbClr val="00B050"/>
                </a:solidFill>
                <a:latin typeface="Courier"/>
              </a:rPr>
              <a:t>#</a:t>
            </a:r>
            <a:r>
              <a:rPr lang="en-US" sz="1650" b="1" dirty="0">
                <a:latin typeface="Courier"/>
              </a:rPr>
              <a:t> </a:t>
            </a:r>
            <a:r>
              <a:rPr lang="en-US" sz="1650" dirty="0"/>
              <a:t>if a wireless network</a:t>
            </a:r>
          </a:p>
          <a:p>
            <a:pPr lvl="2">
              <a:buNone/>
            </a:pPr>
            <a:r>
              <a:rPr lang="en-US" sz="1500" dirty="0"/>
              <a:t>(Where </a:t>
            </a:r>
            <a:r>
              <a:rPr lang="en-US" sz="1500" b="1" dirty="0">
                <a:solidFill>
                  <a:srgbClr val="00B050"/>
                </a:solidFill>
                <a:latin typeface="Courier"/>
              </a:rPr>
              <a:t>#</a:t>
            </a:r>
            <a:r>
              <a:rPr lang="en-US" sz="1500" dirty="0"/>
              <a:t> is the number of the network interface)</a:t>
            </a: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6BA9D8D-8386-4E90-86E2-B1DD47B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58" y="2306139"/>
            <a:ext cx="3148110" cy="224572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8A1275-7EFE-4D04-8BA9-C30743148101}"/>
              </a:ext>
            </a:extLst>
          </p:cNvPr>
          <p:cNvSpPr txBox="1"/>
          <p:nvPr/>
        </p:nvSpPr>
        <p:spPr>
          <a:xfrm>
            <a:off x="4572000" y="3542844"/>
            <a:ext cx="1314450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>
                <a:solidFill>
                  <a:srgbClr val="FF0000"/>
                </a:solidFill>
              </a:rPr>
              <a:t>MAC Address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A333E3-D5F8-48D9-8208-810DB330C25F}"/>
              </a:ext>
            </a:extLst>
          </p:cNvPr>
          <p:cNvCxnSpPr>
            <a:cxnSpLocks/>
          </p:cNvCxnSpPr>
          <p:nvPr/>
        </p:nvCxnSpPr>
        <p:spPr>
          <a:xfrm flipV="1">
            <a:off x="5736431" y="2715917"/>
            <a:ext cx="924949" cy="82692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30CE-5962-45CF-9EF3-625F2997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MAC Address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C6621-8B34-45EA-88C5-DF664571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2136"/>
            <a:ext cx="5032133" cy="4007624"/>
          </a:xfrm>
        </p:spPr>
        <p:txBody>
          <a:bodyPr>
            <a:normAutofit fontScale="85000" lnSpcReduction="20000"/>
          </a:bodyPr>
          <a:lstStyle/>
          <a:p>
            <a:r>
              <a:rPr lang="en-US" sz="2475" dirty="0"/>
              <a:t>Verify the MAC Address on Windows</a:t>
            </a:r>
          </a:p>
          <a:p>
            <a:pPr lvl="1"/>
            <a:r>
              <a:rPr lang="en-US" sz="2025" dirty="0"/>
              <a:t>When opening Command Prompt, right-click</a:t>
            </a:r>
          </a:p>
          <a:p>
            <a:pPr lvl="2"/>
            <a:r>
              <a:rPr lang="en-US" sz="1650" dirty="0"/>
              <a:t>Select </a:t>
            </a:r>
            <a:r>
              <a:rPr lang="en-US" sz="1650" i="1" dirty="0"/>
              <a:t>“Run as Administrator”</a:t>
            </a:r>
          </a:p>
          <a:p>
            <a:pPr lvl="1"/>
            <a:r>
              <a:rPr lang="en-US" sz="1950" dirty="0"/>
              <a:t>Use the </a:t>
            </a:r>
            <a:r>
              <a:rPr lang="en-US" sz="1950" b="1" dirty="0" err="1">
                <a:latin typeface="Courier" panose="02060409020205020404"/>
              </a:rPr>
              <a:t>arp</a:t>
            </a:r>
            <a:r>
              <a:rPr lang="en-US" sz="1950" dirty="0"/>
              <a:t> command to show addresses on the network</a:t>
            </a:r>
          </a:p>
          <a:p>
            <a:pPr lvl="2"/>
            <a:r>
              <a:rPr lang="en-US" sz="1650" b="1" dirty="0" err="1">
                <a:latin typeface="Courier"/>
              </a:rPr>
              <a:t>arp</a:t>
            </a:r>
            <a:r>
              <a:rPr lang="en-US" sz="1650" b="1" dirty="0">
                <a:latin typeface="Courier"/>
              </a:rPr>
              <a:t> -a</a:t>
            </a:r>
            <a:endParaRPr lang="en-US" sz="1650" b="1" dirty="0"/>
          </a:p>
          <a:p>
            <a:r>
              <a:rPr lang="en-US" sz="2399" dirty="0"/>
              <a:t>You will probably not see the Kali Machine at first</a:t>
            </a:r>
          </a:p>
          <a:p>
            <a:pPr lvl="1"/>
            <a:r>
              <a:rPr lang="en-US" sz="2024" i="1" dirty="0"/>
              <a:t>Ping</a:t>
            </a:r>
            <a:r>
              <a:rPr lang="en-US" sz="2024" dirty="0"/>
              <a:t> the Kali Machine</a:t>
            </a:r>
          </a:p>
          <a:p>
            <a:pPr lvl="2"/>
            <a:r>
              <a:rPr lang="en-US" sz="1650" b="1" dirty="0">
                <a:latin typeface="Courier" panose="02060409020205020404"/>
              </a:rPr>
              <a:t>ping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 panose="02060409020205020404"/>
              </a:rPr>
              <a:t>Kali-IP-Address</a:t>
            </a:r>
          </a:p>
          <a:p>
            <a:pPr lvl="1"/>
            <a:r>
              <a:rPr lang="en-US" sz="2024" dirty="0"/>
              <a:t>Now use the </a:t>
            </a:r>
            <a:r>
              <a:rPr lang="en-US" sz="2024" b="1" dirty="0" err="1">
                <a:latin typeface="Courier" panose="02060409020205020404"/>
              </a:rPr>
              <a:t>arp</a:t>
            </a:r>
            <a:r>
              <a:rPr lang="en-US" sz="2024" dirty="0"/>
              <a:t> command to find the Kali Machine</a:t>
            </a:r>
          </a:p>
          <a:p>
            <a:pPr lvl="2"/>
            <a:r>
              <a:rPr lang="en-US" sz="1650" b="1" dirty="0" err="1">
                <a:latin typeface="Courier" panose="02060409020205020404"/>
              </a:rPr>
              <a:t>arp</a:t>
            </a:r>
            <a:r>
              <a:rPr lang="en-US" sz="1650" b="1" dirty="0">
                <a:latin typeface="Courier" panose="02060409020205020404"/>
              </a:rPr>
              <a:t> –a</a:t>
            </a:r>
          </a:p>
          <a:p>
            <a:r>
              <a:rPr lang="en-US" sz="2399" dirty="0"/>
              <a:t>You should now be able to see the Kali MAC Address</a:t>
            </a:r>
          </a:p>
          <a:p>
            <a:pPr lvl="2"/>
            <a:endParaRPr lang="en-US" sz="112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A4B7E-155D-4AD4-825D-CB6173AE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960" y="1158240"/>
            <a:ext cx="1952834" cy="119998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6EE21-1BB6-4F0C-BA30-5A9457CE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83" y="2504730"/>
            <a:ext cx="3023160" cy="81095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2A0E3-021F-4258-B939-EBAAD569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00" y="3491104"/>
            <a:ext cx="3539037" cy="4566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BD6829-4D5A-495F-863C-F838D727218E}"/>
              </a:ext>
            </a:extLst>
          </p:cNvPr>
          <p:cNvSpPr txBox="1"/>
          <p:nvPr/>
        </p:nvSpPr>
        <p:spPr>
          <a:xfrm>
            <a:off x="5452511" y="4053324"/>
            <a:ext cx="1314450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>
                <a:solidFill>
                  <a:srgbClr val="FF0000"/>
                </a:solidFill>
              </a:rPr>
              <a:t>Should be same MAC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E65B0-0E34-40BF-9277-B96F2525A2FE}"/>
              </a:ext>
            </a:extLst>
          </p:cNvPr>
          <p:cNvCxnSpPr>
            <a:cxnSpLocks/>
          </p:cNvCxnSpPr>
          <p:nvPr/>
        </p:nvCxnSpPr>
        <p:spPr>
          <a:xfrm flipV="1">
            <a:off x="6667337" y="3770383"/>
            <a:ext cx="398013" cy="5069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9211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A000-3D1C-4562-ACBF-DCB4AE8F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Spoof the 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4AA6-90E7-4455-90D9-19136832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5"/>
            <a:ext cx="5071110" cy="3896413"/>
          </a:xfrm>
        </p:spPr>
        <p:txBody>
          <a:bodyPr>
            <a:normAutofit/>
          </a:bodyPr>
          <a:lstStyle/>
          <a:p>
            <a:r>
              <a:rPr lang="en-US" sz="2000" dirty="0"/>
              <a:t>In Kali, disable the network</a:t>
            </a:r>
          </a:p>
          <a:p>
            <a:pPr lvl="1">
              <a:buNone/>
            </a:pPr>
            <a:r>
              <a:rPr lang="en-US" sz="1800" b="1" dirty="0" err="1">
                <a:latin typeface="Courier"/>
                <a:cs typeface="Arial"/>
              </a:rPr>
              <a:t>sudo</a:t>
            </a:r>
            <a:r>
              <a:rPr lang="en-US" sz="1800" b="1" dirty="0">
                <a:latin typeface="Courier"/>
                <a:cs typeface="Arial"/>
              </a:rPr>
              <a:t> ifconfig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network_name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 </a:t>
            </a:r>
            <a:r>
              <a:rPr lang="en-US" sz="1800" b="1" dirty="0">
                <a:latin typeface="Courier"/>
                <a:cs typeface="Arial"/>
              </a:rPr>
              <a:t>down</a:t>
            </a:r>
          </a:p>
          <a:p>
            <a:r>
              <a:rPr lang="en-US" sz="2000" dirty="0"/>
              <a:t>Check the MAC Address in </a:t>
            </a:r>
            <a:r>
              <a:rPr lang="en-US" sz="2000" dirty="0" err="1"/>
              <a:t>macchanger</a:t>
            </a:r>
            <a:r>
              <a:rPr lang="en-US" sz="2000" dirty="0"/>
              <a:t>*</a:t>
            </a:r>
          </a:p>
          <a:p>
            <a:pPr lvl="1">
              <a:buNone/>
            </a:pPr>
            <a:r>
              <a:rPr lang="en-US" sz="1800" b="1" dirty="0" err="1">
                <a:latin typeface="Courier"/>
                <a:cs typeface="Arial"/>
              </a:rPr>
              <a:t>sudo</a:t>
            </a:r>
            <a:r>
              <a:rPr lang="en-US" sz="1800" b="1" dirty="0">
                <a:latin typeface="Courier"/>
                <a:cs typeface="Arial"/>
              </a:rPr>
              <a:t> </a:t>
            </a:r>
            <a:r>
              <a:rPr lang="en-US" sz="1800" b="1" dirty="0" err="1">
                <a:latin typeface="Courier"/>
                <a:cs typeface="Arial"/>
              </a:rPr>
              <a:t>macchanger</a:t>
            </a:r>
            <a:r>
              <a:rPr lang="en-US" sz="1800" b="1" dirty="0">
                <a:latin typeface="Courier"/>
                <a:cs typeface="Arial"/>
              </a:rPr>
              <a:t> -s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network_name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"/>
              <a:cs typeface="Arial"/>
            </a:endParaRPr>
          </a:p>
          <a:p>
            <a:r>
              <a:rPr lang="en-US" sz="2000" dirty="0"/>
              <a:t>Change the MAC Address (random)</a:t>
            </a:r>
          </a:p>
          <a:p>
            <a:pPr lvl="1">
              <a:buNone/>
            </a:pPr>
            <a:r>
              <a:rPr lang="en-US" sz="1800" b="1" dirty="0" err="1">
                <a:latin typeface="Courier"/>
                <a:cs typeface="Arial"/>
              </a:rPr>
              <a:t>sudo</a:t>
            </a:r>
            <a:r>
              <a:rPr lang="en-US" sz="1800" b="1" dirty="0">
                <a:latin typeface="Courier"/>
                <a:cs typeface="Arial"/>
              </a:rPr>
              <a:t> </a:t>
            </a:r>
            <a:r>
              <a:rPr lang="en-US" sz="1800" b="1" dirty="0" err="1">
                <a:latin typeface="Courier"/>
                <a:cs typeface="Arial"/>
              </a:rPr>
              <a:t>macchanger</a:t>
            </a:r>
            <a:r>
              <a:rPr lang="en-US" sz="1800" b="1" dirty="0">
                <a:latin typeface="Courier"/>
                <a:cs typeface="Arial"/>
              </a:rPr>
              <a:t> -r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network_name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"/>
              <a:cs typeface="Arial"/>
            </a:endParaRPr>
          </a:p>
          <a:p>
            <a:r>
              <a:rPr lang="en-US" sz="2000" dirty="0"/>
              <a:t>Reenable network</a:t>
            </a:r>
          </a:p>
          <a:p>
            <a:pPr lvl="1">
              <a:buNone/>
            </a:pPr>
            <a:r>
              <a:rPr lang="en-US" sz="1800" b="1" dirty="0" err="1">
                <a:latin typeface="Courier"/>
                <a:cs typeface="Arial"/>
              </a:rPr>
              <a:t>sudo</a:t>
            </a:r>
            <a:r>
              <a:rPr lang="en-US" sz="1800" b="1" dirty="0">
                <a:latin typeface="Courier"/>
                <a:cs typeface="Arial"/>
              </a:rPr>
              <a:t> ifconfig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network_name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 </a:t>
            </a:r>
            <a:r>
              <a:rPr lang="en-US" sz="1800" b="1" dirty="0">
                <a:latin typeface="Courier"/>
                <a:cs typeface="Arial"/>
              </a:rPr>
              <a:t>up</a:t>
            </a: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45AB936A-AD76-46C2-89C2-D7C6458A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28" y="2869131"/>
            <a:ext cx="3446759" cy="174307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FAF693-FD48-4F09-8D79-622F1B074E21}"/>
              </a:ext>
            </a:extLst>
          </p:cNvPr>
          <p:cNvSpPr txBox="1">
            <a:spLocks/>
          </p:cNvSpPr>
          <p:nvPr/>
        </p:nvSpPr>
        <p:spPr>
          <a:xfrm>
            <a:off x="3171161" y="5099769"/>
            <a:ext cx="5626894" cy="48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850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1350" dirty="0"/>
              <a:t>*Use the following command to install </a:t>
            </a:r>
            <a:r>
              <a:rPr lang="en-US" sz="1350" dirty="0" err="1"/>
              <a:t>macchanger</a:t>
            </a:r>
            <a:r>
              <a:rPr lang="en-US" sz="1350" dirty="0"/>
              <a:t> (if not already installed):</a:t>
            </a:r>
          </a:p>
          <a:p>
            <a:pPr marL="0" indent="0" algn="r" hangingPunct="1">
              <a:buNone/>
            </a:pPr>
            <a:r>
              <a:rPr lang="en-US" sz="1350" dirty="0" err="1">
                <a:latin typeface="Courier" panose="02060409020205020404" pitchFamily="49" charset="0"/>
              </a:rPr>
              <a:t>sudo</a:t>
            </a:r>
            <a:r>
              <a:rPr lang="en-US" sz="1350" dirty="0">
                <a:latin typeface="Courier" panose="02060409020205020404" pitchFamily="49" charset="0"/>
              </a:rPr>
              <a:t> apt-get install </a:t>
            </a:r>
            <a:r>
              <a:rPr lang="en-US" sz="1350" dirty="0" err="1">
                <a:latin typeface="Courier" panose="02060409020205020404" pitchFamily="49" charset="0"/>
              </a:rPr>
              <a:t>macchanger</a:t>
            </a:r>
            <a:r>
              <a:rPr lang="en-US" sz="1350" dirty="0">
                <a:latin typeface="Courier" panose="02060409020205020404" pitchFamily="49" charset="0"/>
              </a:rPr>
              <a:t> -y </a:t>
            </a:r>
            <a:endParaRPr lang="en-US" sz="12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11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667</Words>
  <Application>Microsoft Office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MAC Spoofing Lab</vt:lpstr>
      <vt:lpstr>Objectives Covered</vt:lpstr>
      <vt:lpstr>What is a MAC Spoofing Attack?</vt:lpstr>
      <vt:lpstr>The MAC Spoofing Lab</vt:lpstr>
      <vt:lpstr>Set up the Machines</vt:lpstr>
      <vt:lpstr>The MAC Address</vt:lpstr>
      <vt:lpstr>Verify the MAC Address</vt:lpstr>
      <vt:lpstr>Spoof the MAC Address</vt:lpstr>
      <vt:lpstr>Verify the Spoofed MAC Address</vt:lpstr>
      <vt:lpstr>Your Turn - Any MAC Address</vt:lpstr>
      <vt:lpstr>How to Defend Against MAC Spoofing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134</cp:revision>
  <dcterms:modified xsi:type="dcterms:W3CDTF">2021-05-18T18:03:39Z</dcterms:modified>
</cp:coreProperties>
</file>