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4"/>
  </p:notesMasterIdLst>
  <p:handoutMasterIdLst>
    <p:handoutMasterId r:id="rId25"/>
  </p:handoutMasterIdLst>
  <p:sldIdLst>
    <p:sldId id="256" r:id="rId2"/>
    <p:sldId id="588" r:id="rId3"/>
    <p:sldId id="590" r:id="rId4"/>
    <p:sldId id="592" r:id="rId5"/>
    <p:sldId id="593" r:id="rId6"/>
    <p:sldId id="611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DBC0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7A4EE-3588-4C38-93A1-1FA73129240D}" v="324" dt="2020-05-01T12:26:26.30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Queen" userId="S::john.queen@cyber.org::9145d1ed-b385-4b95-9df2-e4eecedea333" providerId="AD" clId="Web-{4E918069-0184-B346-E298-A1BCFD1F0677}"/>
    <pc:docChg chg="addSld delSld modSld">
      <pc:chgData name="John Queen" userId="S::john.queen@cyber.org::9145d1ed-b385-4b95-9df2-e4eecedea333" providerId="AD" clId="Web-{4E918069-0184-B346-E298-A1BCFD1F0677}" dt="2020-04-06T14:41:21.898" v="5"/>
      <pc:docMkLst>
        <pc:docMk/>
      </pc:docMkLst>
      <pc:sldChg chg="modSp">
        <pc:chgData name="John Queen" userId="S::john.queen@cyber.org::9145d1ed-b385-4b95-9df2-e4eecedea333" providerId="AD" clId="Web-{4E918069-0184-B346-E298-A1BCFD1F0677}" dt="2020-04-06T13:45:51.348" v="2" actId="20577"/>
        <pc:sldMkLst>
          <pc:docMk/>
          <pc:sldMk cId="3392114702" sldId="592"/>
        </pc:sldMkLst>
        <pc:spChg chg="mod">
          <ac:chgData name="John Queen" userId="S::john.queen@cyber.org::9145d1ed-b385-4b95-9df2-e4eecedea333" providerId="AD" clId="Web-{4E918069-0184-B346-E298-A1BCFD1F0677}" dt="2020-04-06T13:45:51.348" v="2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add del">
        <pc:chgData name="John Queen" userId="S::john.queen@cyber.org::9145d1ed-b385-4b95-9df2-e4eecedea333" providerId="AD" clId="Web-{4E918069-0184-B346-E298-A1BCFD1F0677}" dt="2020-04-06T14:41:21.898" v="5"/>
        <pc:sldMkLst>
          <pc:docMk/>
          <pc:sldMk cId="628589365" sldId="611"/>
        </pc:sldMkLst>
      </pc:sldChg>
    </pc:docChg>
  </pc:docChgLst>
  <pc:docChgLst>
    <pc:chgData name="Joseph MacAdam" userId="bdcfcd3f-81bf-4584-8271-fe9093ebec4c" providerId="ADAL" clId="{BA17A4EE-3588-4C38-93A1-1FA73129240D}"/>
    <pc:docChg chg="undo custSel addSld delSld modSld">
      <pc:chgData name="Joseph MacAdam" userId="bdcfcd3f-81bf-4584-8271-fe9093ebec4c" providerId="ADAL" clId="{BA17A4EE-3588-4C38-93A1-1FA73129240D}" dt="2020-05-01T12:27:20.722" v="6371" actId="14100"/>
      <pc:docMkLst>
        <pc:docMk/>
      </pc:docMkLst>
      <pc:sldChg chg="modSp">
        <pc:chgData name="Joseph MacAdam" userId="bdcfcd3f-81bf-4584-8271-fe9093ebec4c" providerId="ADAL" clId="{BA17A4EE-3588-4C38-93A1-1FA73129240D}" dt="2020-04-30T18:53:36.130" v="10" actId="20577"/>
        <pc:sldMkLst>
          <pc:docMk/>
          <pc:sldMk cId="0" sldId="256"/>
        </pc:sldMkLst>
        <pc:spChg chg="mod">
          <ac:chgData name="Joseph MacAdam" userId="bdcfcd3f-81bf-4584-8271-fe9093ebec4c" providerId="ADAL" clId="{BA17A4EE-3588-4C38-93A1-1FA73129240D}" dt="2020-04-30T18:53:36.130" v="10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bdcfcd3f-81bf-4584-8271-fe9093ebec4c" providerId="ADAL" clId="{BA17A4EE-3588-4C38-93A1-1FA73129240D}" dt="2020-04-30T18:55:05.211" v="152" actId="20577"/>
        <pc:sldMkLst>
          <pc:docMk/>
          <pc:sldMk cId="34493695" sldId="588"/>
        </pc:sldMkLst>
        <pc:spChg chg="mod">
          <ac:chgData name="Joseph MacAdam" userId="bdcfcd3f-81bf-4584-8271-fe9093ebec4c" providerId="ADAL" clId="{BA17A4EE-3588-4C38-93A1-1FA73129240D}" dt="2020-04-30T18:53:54.356" v="22" actId="6549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BA17A4EE-3588-4C38-93A1-1FA73129240D}" dt="2020-04-30T18:55:05.211" v="15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BA17A4EE-3588-4C38-93A1-1FA73129240D}" dt="2020-04-30T19:57:18.120" v="1271" actId="2696"/>
        <pc:sldMkLst>
          <pc:docMk/>
          <pc:sldMk cId="309114280" sldId="589"/>
        </pc:sldMkLst>
      </pc:sldChg>
      <pc:sldChg chg="modSp">
        <pc:chgData name="Joseph MacAdam" userId="bdcfcd3f-81bf-4584-8271-fe9093ebec4c" providerId="ADAL" clId="{BA17A4EE-3588-4C38-93A1-1FA73129240D}" dt="2020-04-30T19:03:00.290" v="595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BA17A4EE-3588-4C38-93A1-1FA73129240D}" dt="2020-04-30T19:03:00.290" v="595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addSp delSp modSp">
        <pc:chgData name="Joseph MacAdam" userId="bdcfcd3f-81bf-4584-8271-fe9093ebec4c" providerId="ADAL" clId="{BA17A4EE-3588-4C38-93A1-1FA73129240D}" dt="2020-05-01T12:16:53.041" v="6218" actId="1076"/>
        <pc:sldMkLst>
          <pc:docMk/>
          <pc:sldMk cId="3392114702" sldId="592"/>
        </pc:sldMkLst>
        <pc:spChg chg="mod">
          <ac:chgData name="Joseph MacAdam" userId="bdcfcd3f-81bf-4584-8271-fe9093ebec4c" providerId="ADAL" clId="{BA17A4EE-3588-4C38-93A1-1FA73129240D}" dt="2020-04-30T19:20:58.585" v="606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BA17A4EE-3588-4C38-93A1-1FA73129240D}" dt="2020-04-30T19:56:10.532" v="1218" actId="20577"/>
          <ac:spMkLst>
            <pc:docMk/>
            <pc:sldMk cId="3392114702" sldId="592"/>
            <ac:spMk id="3" creationId="{FF20D8FE-5958-4695-9408-98B27A546595}"/>
          </ac:spMkLst>
        </pc:spChg>
        <pc:spChg chg="mod">
          <ac:chgData name="Joseph MacAdam" userId="bdcfcd3f-81bf-4584-8271-fe9093ebec4c" providerId="ADAL" clId="{BA17A4EE-3588-4C38-93A1-1FA73129240D}" dt="2020-05-01T12:16:53.041" v="6218" actId="1076"/>
          <ac:spMkLst>
            <pc:docMk/>
            <pc:sldMk cId="3392114702" sldId="592"/>
            <ac:spMk id="5" creationId="{C78F040F-AEA4-496C-850C-F7DB8D5DD568}"/>
          </ac:spMkLst>
        </pc:spChg>
        <pc:picChg chg="add mod">
          <ac:chgData name="Joseph MacAdam" userId="bdcfcd3f-81bf-4584-8271-fe9093ebec4c" providerId="ADAL" clId="{BA17A4EE-3588-4C38-93A1-1FA73129240D}" dt="2020-04-30T19:56:35.066" v="1241" actId="692"/>
          <ac:picMkLst>
            <pc:docMk/>
            <pc:sldMk cId="3392114702" sldId="592"/>
            <ac:picMk id="4" creationId="{07FC61FD-C5B2-449E-81E4-BA1B246B2D1E}"/>
          </ac:picMkLst>
        </pc:picChg>
        <pc:picChg chg="del">
          <ac:chgData name="Joseph MacAdam" userId="bdcfcd3f-81bf-4584-8271-fe9093ebec4c" providerId="ADAL" clId="{BA17A4EE-3588-4C38-93A1-1FA73129240D}" dt="2020-04-30T19:21:33.384" v="607" actId="478"/>
          <ac:picMkLst>
            <pc:docMk/>
            <pc:sldMk cId="3392114702" sldId="592"/>
            <ac:picMk id="7" creationId="{89F1C9B4-A2F6-4F16-9A88-59B1004750FA}"/>
          </ac:picMkLst>
        </pc:picChg>
      </pc:sldChg>
      <pc:sldChg chg="addSp modSp">
        <pc:chgData name="Joseph MacAdam" userId="bdcfcd3f-81bf-4584-8271-fe9093ebec4c" providerId="ADAL" clId="{BA17A4EE-3588-4C38-93A1-1FA73129240D}" dt="2020-04-30T21:43:28.160" v="6182" actId="20577"/>
        <pc:sldMkLst>
          <pc:docMk/>
          <pc:sldMk cId="186350803" sldId="593"/>
        </pc:sldMkLst>
        <pc:spChg chg="mod">
          <ac:chgData name="Joseph MacAdam" userId="bdcfcd3f-81bf-4584-8271-fe9093ebec4c" providerId="ADAL" clId="{BA17A4EE-3588-4C38-93A1-1FA73129240D}" dt="2020-04-30T19:56:47.963" v="1254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BA17A4EE-3588-4C38-93A1-1FA73129240D}" dt="2020-04-30T21:43:28.160" v="6182" actId="20577"/>
          <ac:spMkLst>
            <pc:docMk/>
            <pc:sldMk cId="186350803" sldId="593"/>
            <ac:spMk id="3" creationId="{21C25B94-29D5-48B2-A6F8-F9E7433E2123}"/>
          </ac:spMkLst>
        </pc:spChg>
        <pc:picChg chg="add mod">
          <ac:chgData name="Joseph MacAdam" userId="bdcfcd3f-81bf-4584-8271-fe9093ebec4c" providerId="ADAL" clId="{BA17A4EE-3588-4C38-93A1-1FA73129240D}" dt="2020-04-30T21:11:00.044" v="6181" actId="1076"/>
          <ac:picMkLst>
            <pc:docMk/>
            <pc:sldMk cId="186350803" sldId="593"/>
            <ac:picMk id="4" creationId="{794AAD3B-7887-4561-8E33-023AD9E1672B}"/>
          </ac:picMkLst>
        </pc:picChg>
      </pc:sldChg>
      <pc:sldChg chg="modSp">
        <pc:chgData name="Joseph MacAdam" userId="bdcfcd3f-81bf-4584-8271-fe9093ebec4c" providerId="ADAL" clId="{BA17A4EE-3588-4C38-93A1-1FA73129240D}" dt="2020-05-01T12:17:52.372" v="6270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BA17A4EE-3588-4C38-93A1-1FA73129240D}" dt="2020-05-01T12:17:13.502" v="6221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BA17A4EE-3588-4C38-93A1-1FA73129240D}" dt="2020-05-01T12:17:52.372" v="6270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addSp delSp modSp add">
        <pc:chgData name="Joseph MacAdam" userId="bdcfcd3f-81bf-4584-8271-fe9093ebec4c" providerId="ADAL" clId="{BA17A4EE-3588-4C38-93A1-1FA73129240D}" dt="2020-04-30T20:03:24.832" v="1652" actId="113"/>
        <pc:sldMkLst>
          <pc:docMk/>
          <pc:sldMk cId="1107774855" sldId="595"/>
        </pc:sldMkLst>
        <pc:spChg chg="mod">
          <ac:chgData name="Joseph MacAdam" userId="bdcfcd3f-81bf-4584-8271-fe9093ebec4c" providerId="ADAL" clId="{BA17A4EE-3588-4C38-93A1-1FA73129240D}" dt="2020-04-30T19:57:40.746" v="1337" actId="20577"/>
          <ac:spMkLst>
            <pc:docMk/>
            <pc:sldMk cId="1107774855" sldId="595"/>
            <ac:spMk id="2" creationId="{81323B14-3981-4E65-A5A8-9A9E16C578C7}"/>
          </ac:spMkLst>
        </pc:spChg>
        <pc:spChg chg="del">
          <ac:chgData name="Joseph MacAdam" userId="bdcfcd3f-81bf-4584-8271-fe9093ebec4c" providerId="ADAL" clId="{BA17A4EE-3588-4C38-93A1-1FA73129240D}" dt="2020-04-30T20:00:18.849" v="1338"/>
          <ac:spMkLst>
            <pc:docMk/>
            <pc:sldMk cId="1107774855" sldId="595"/>
            <ac:spMk id="3" creationId="{0010439C-F5E0-4568-95CA-274C84439FCA}"/>
          </ac:spMkLst>
        </pc:spChg>
        <pc:spChg chg="add mod">
          <ac:chgData name="Joseph MacAdam" userId="bdcfcd3f-81bf-4584-8271-fe9093ebec4c" providerId="ADAL" clId="{BA17A4EE-3588-4C38-93A1-1FA73129240D}" dt="2020-04-30T20:03:24.832" v="1652" actId="113"/>
          <ac:spMkLst>
            <pc:docMk/>
            <pc:sldMk cId="1107774855" sldId="595"/>
            <ac:spMk id="5" creationId="{66881809-078A-4C66-9A27-8EC4FB3034BB}"/>
          </ac:spMkLst>
        </pc:spChg>
        <pc:picChg chg="add mod">
          <ac:chgData name="Joseph MacAdam" userId="bdcfcd3f-81bf-4584-8271-fe9093ebec4c" providerId="ADAL" clId="{BA17A4EE-3588-4C38-93A1-1FA73129240D}" dt="2020-04-30T20:02:05.898" v="1532" actId="1076"/>
          <ac:picMkLst>
            <pc:docMk/>
            <pc:sldMk cId="1107774855" sldId="595"/>
            <ac:picMk id="4" creationId="{18E6A1EC-C6D1-41A9-9B9B-BFD9233FF843}"/>
          </ac:picMkLst>
        </pc:picChg>
        <pc:picChg chg="add mod">
          <ac:chgData name="Joseph MacAdam" userId="bdcfcd3f-81bf-4584-8271-fe9093ebec4c" providerId="ADAL" clId="{BA17A4EE-3588-4C38-93A1-1FA73129240D}" dt="2020-04-30T20:03:05.147" v="1642" actId="108"/>
          <ac:picMkLst>
            <pc:docMk/>
            <pc:sldMk cId="1107774855" sldId="595"/>
            <ac:picMk id="6" creationId="{C662397D-0B9A-48AE-B59E-BFBEF61F4D35}"/>
          </ac:picMkLst>
        </pc:picChg>
      </pc:sldChg>
      <pc:sldChg chg="addSp delSp modSp add">
        <pc:chgData name="Joseph MacAdam" userId="bdcfcd3f-81bf-4584-8271-fe9093ebec4c" providerId="ADAL" clId="{BA17A4EE-3588-4C38-93A1-1FA73129240D}" dt="2020-04-30T20:07:35.482" v="1840" actId="108"/>
        <pc:sldMkLst>
          <pc:docMk/>
          <pc:sldMk cId="3087581888" sldId="596"/>
        </pc:sldMkLst>
        <pc:spChg chg="mod">
          <ac:chgData name="Joseph MacAdam" userId="bdcfcd3f-81bf-4584-8271-fe9093ebec4c" providerId="ADAL" clId="{BA17A4EE-3588-4C38-93A1-1FA73129240D}" dt="2020-04-30T20:03:43.699" v="1720" actId="20577"/>
          <ac:spMkLst>
            <pc:docMk/>
            <pc:sldMk cId="3087581888" sldId="596"/>
            <ac:spMk id="2" creationId="{04216BA7-B621-4CEF-A255-8F2325D112BD}"/>
          </ac:spMkLst>
        </pc:spChg>
        <pc:spChg chg="mod">
          <ac:chgData name="Joseph MacAdam" userId="bdcfcd3f-81bf-4584-8271-fe9093ebec4c" providerId="ADAL" clId="{BA17A4EE-3588-4C38-93A1-1FA73129240D}" dt="2020-04-30T20:07:24.131" v="1835" actId="20577"/>
          <ac:spMkLst>
            <pc:docMk/>
            <pc:sldMk cId="3087581888" sldId="596"/>
            <ac:spMk id="3" creationId="{61A9C155-9FFA-4288-B166-369203688A3A}"/>
          </ac:spMkLst>
        </pc:spChg>
        <pc:picChg chg="add del mod">
          <ac:chgData name="Joseph MacAdam" userId="bdcfcd3f-81bf-4584-8271-fe9093ebec4c" providerId="ADAL" clId="{BA17A4EE-3588-4C38-93A1-1FA73129240D}" dt="2020-04-30T20:07:10.554" v="1831" actId="478"/>
          <ac:picMkLst>
            <pc:docMk/>
            <pc:sldMk cId="3087581888" sldId="596"/>
            <ac:picMk id="4" creationId="{353B1EBF-8B97-4878-9FE3-A01FCFB429D2}"/>
          </ac:picMkLst>
        </pc:picChg>
        <pc:picChg chg="add mod">
          <ac:chgData name="Joseph MacAdam" userId="bdcfcd3f-81bf-4584-8271-fe9093ebec4c" providerId="ADAL" clId="{BA17A4EE-3588-4C38-93A1-1FA73129240D}" dt="2020-04-30T20:07:35.482" v="1840" actId="108"/>
          <ac:picMkLst>
            <pc:docMk/>
            <pc:sldMk cId="3087581888" sldId="596"/>
            <ac:picMk id="5" creationId="{CA7DD872-E893-46DC-82CA-B2C87D504903}"/>
          </ac:picMkLst>
        </pc:picChg>
      </pc:sldChg>
      <pc:sldChg chg="addSp delSp modSp add">
        <pc:chgData name="Joseph MacAdam" userId="bdcfcd3f-81bf-4584-8271-fe9093ebec4c" providerId="ADAL" clId="{BA17A4EE-3588-4C38-93A1-1FA73129240D}" dt="2020-04-30T20:15:16.705" v="2332" actId="1076"/>
        <pc:sldMkLst>
          <pc:docMk/>
          <pc:sldMk cId="3702584675" sldId="597"/>
        </pc:sldMkLst>
        <pc:spChg chg="mod">
          <ac:chgData name="Joseph MacAdam" userId="bdcfcd3f-81bf-4584-8271-fe9093ebec4c" providerId="ADAL" clId="{BA17A4EE-3588-4C38-93A1-1FA73129240D}" dt="2020-04-30T20:08:21.738" v="1896" actId="20577"/>
          <ac:spMkLst>
            <pc:docMk/>
            <pc:sldMk cId="3702584675" sldId="597"/>
            <ac:spMk id="2" creationId="{940E47B5-A150-4CBB-A37E-F42A4F888F57}"/>
          </ac:spMkLst>
        </pc:spChg>
        <pc:spChg chg="mod">
          <ac:chgData name="Joseph MacAdam" userId="bdcfcd3f-81bf-4584-8271-fe9093ebec4c" providerId="ADAL" clId="{BA17A4EE-3588-4C38-93A1-1FA73129240D}" dt="2020-04-30T20:15:14.452" v="2331" actId="404"/>
          <ac:spMkLst>
            <pc:docMk/>
            <pc:sldMk cId="3702584675" sldId="597"/>
            <ac:spMk id="3" creationId="{A647AD8D-EFD1-40DD-BDB2-44A03FABB0D8}"/>
          </ac:spMkLst>
        </pc:spChg>
        <pc:spChg chg="add del mod">
          <ac:chgData name="Joseph MacAdam" userId="bdcfcd3f-81bf-4584-8271-fe9093ebec4c" providerId="ADAL" clId="{BA17A4EE-3588-4C38-93A1-1FA73129240D}" dt="2020-04-30T20:14:17.754" v="2313" actId="11529"/>
          <ac:spMkLst>
            <pc:docMk/>
            <pc:sldMk cId="3702584675" sldId="597"/>
            <ac:spMk id="5" creationId="{1EE43FF4-FF5C-4361-BB10-DA3E9602C212}"/>
          </ac:spMkLst>
        </pc:spChg>
        <pc:spChg chg="add mod">
          <ac:chgData name="Joseph MacAdam" userId="bdcfcd3f-81bf-4584-8271-fe9093ebec4c" providerId="ADAL" clId="{BA17A4EE-3588-4C38-93A1-1FA73129240D}" dt="2020-04-30T20:14:53.810" v="2325" actId="20577"/>
          <ac:spMkLst>
            <pc:docMk/>
            <pc:sldMk cId="3702584675" sldId="597"/>
            <ac:spMk id="6" creationId="{1EE5CD3E-326D-4C49-AF7A-DF247AAD9577}"/>
          </ac:spMkLst>
        </pc:spChg>
        <pc:picChg chg="add mod">
          <ac:chgData name="Joseph MacAdam" userId="bdcfcd3f-81bf-4584-8271-fe9093ebec4c" providerId="ADAL" clId="{BA17A4EE-3588-4C38-93A1-1FA73129240D}" dt="2020-04-30T20:15:16.705" v="2332" actId="1076"/>
          <ac:picMkLst>
            <pc:docMk/>
            <pc:sldMk cId="3702584675" sldId="597"/>
            <ac:picMk id="4" creationId="{6BB758C7-6AA3-4448-A159-C46239B4B9C2}"/>
          </ac:picMkLst>
        </pc:picChg>
      </pc:sldChg>
      <pc:sldChg chg="del">
        <pc:chgData name="Joseph MacAdam" userId="bdcfcd3f-81bf-4584-8271-fe9093ebec4c" providerId="ADAL" clId="{BA17A4EE-3588-4C38-93A1-1FA73129240D}" dt="2020-04-30T19:57:17.997" v="1260" actId="2696"/>
        <pc:sldMkLst>
          <pc:docMk/>
          <pc:sldMk cId="194211264" sldId="598"/>
        </pc:sldMkLst>
      </pc:sldChg>
      <pc:sldChg chg="addSp delSp modSp add setBg modAnim">
        <pc:chgData name="Joseph MacAdam" userId="bdcfcd3f-81bf-4584-8271-fe9093ebec4c" providerId="ADAL" clId="{BA17A4EE-3588-4C38-93A1-1FA73129240D}" dt="2020-04-30T20:26:54.380" v="3160"/>
        <pc:sldMkLst>
          <pc:docMk/>
          <pc:sldMk cId="1026123433" sldId="598"/>
        </pc:sldMkLst>
        <pc:spChg chg="mod">
          <ac:chgData name="Joseph MacAdam" userId="bdcfcd3f-81bf-4584-8271-fe9093ebec4c" providerId="ADAL" clId="{BA17A4EE-3588-4C38-93A1-1FA73129240D}" dt="2020-04-30T20:15:28.682" v="2351" actId="20577"/>
          <ac:spMkLst>
            <pc:docMk/>
            <pc:sldMk cId="1026123433" sldId="598"/>
            <ac:spMk id="2" creationId="{E78FD850-92EF-4EC7-AFAA-064956BDF7B9}"/>
          </ac:spMkLst>
        </pc:spChg>
        <pc:spChg chg="mod">
          <ac:chgData name="Joseph MacAdam" userId="bdcfcd3f-81bf-4584-8271-fe9093ebec4c" providerId="ADAL" clId="{BA17A4EE-3588-4C38-93A1-1FA73129240D}" dt="2020-04-30T20:25:46.281" v="3098" actId="14100"/>
          <ac:spMkLst>
            <pc:docMk/>
            <pc:sldMk cId="1026123433" sldId="598"/>
            <ac:spMk id="3" creationId="{7E6C53BC-9089-4C3B-9968-80DDD9533FFC}"/>
          </ac:spMkLst>
        </pc:spChg>
        <pc:spChg chg="add mod">
          <ac:chgData name="Joseph MacAdam" userId="bdcfcd3f-81bf-4584-8271-fe9093ebec4c" providerId="ADAL" clId="{BA17A4EE-3588-4C38-93A1-1FA73129240D}" dt="2020-04-30T20:17:25.778" v="2571" actId="207"/>
          <ac:spMkLst>
            <pc:docMk/>
            <pc:sldMk cId="1026123433" sldId="598"/>
            <ac:spMk id="5" creationId="{7DD20D35-6259-4739-9814-D2E0A1FE50BD}"/>
          </ac:spMkLst>
        </pc:spChg>
        <pc:spChg chg="add del mod">
          <ac:chgData name="Joseph MacAdam" userId="bdcfcd3f-81bf-4584-8271-fe9093ebec4c" providerId="ADAL" clId="{BA17A4EE-3588-4C38-93A1-1FA73129240D}" dt="2020-04-30T20:18:15.721" v="2583" actId="478"/>
          <ac:spMkLst>
            <pc:docMk/>
            <pc:sldMk cId="1026123433" sldId="598"/>
            <ac:spMk id="8" creationId="{8ACC4E8A-D055-40F6-98D7-B75C81A274B3}"/>
          </ac:spMkLst>
        </pc:spChg>
        <pc:spChg chg="add mod">
          <ac:chgData name="Joseph MacAdam" userId="bdcfcd3f-81bf-4584-8271-fe9093ebec4c" providerId="ADAL" clId="{BA17A4EE-3588-4C38-93A1-1FA73129240D}" dt="2020-04-30T20:20:04.058" v="2697" actId="1038"/>
          <ac:spMkLst>
            <pc:docMk/>
            <pc:sldMk cId="1026123433" sldId="598"/>
            <ac:spMk id="9" creationId="{65B04137-5FE4-458A-8439-969D7B1A5207}"/>
          </ac:spMkLst>
        </pc:spChg>
        <pc:spChg chg="add mod">
          <ac:chgData name="Joseph MacAdam" userId="bdcfcd3f-81bf-4584-8271-fe9093ebec4c" providerId="ADAL" clId="{BA17A4EE-3588-4C38-93A1-1FA73129240D}" dt="2020-04-30T20:19:44.838" v="2683" actId="313"/>
          <ac:spMkLst>
            <pc:docMk/>
            <pc:sldMk cId="1026123433" sldId="598"/>
            <ac:spMk id="10" creationId="{BEBA6E0C-6B71-4E95-85AA-198FC7DE92F9}"/>
          </ac:spMkLst>
        </pc:spChg>
        <pc:spChg chg="add mod">
          <ac:chgData name="Joseph MacAdam" userId="bdcfcd3f-81bf-4584-8271-fe9093ebec4c" providerId="ADAL" clId="{BA17A4EE-3588-4C38-93A1-1FA73129240D}" dt="2020-04-30T20:19:56.706" v="2684" actId="14100"/>
          <ac:spMkLst>
            <pc:docMk/>
            <pc:sldMk cId="1026123433" sldId="598"/>
            <ac:spMk id="12" creationId="{93304779-273E-4A09-867D-CB95C40EED86}"/>
          </ac:spMkLst>
        </pc:spChg>
        <pc:spChg chg="add mod">
          <ac:chgData name="Joseph MacAdam" userId="bdcfcd3f-81bf-4584-8271-fe9093ebec4c" providerId="ADAL" clId="{BA17A4EE-3588-4C38-93A1-1FA73129240D}" dt="2020-04-30T20:21:35.548" v="2887" actId="207"/>
          <ac:spMkLst>
            <pc:docMk/>
            <pc:sldMk cId="1026123433" sldId="598"/>
            <ac:spMk id="15" creationId="{3EDBC008-3D1B-4037-A04D-DDA58B8FE2D6}"/>
          </ac:spMkLst>
        </pc:spChg>
        <pc:spChg chg="add mod">
          <ac:chgData name="Joseph MacAdam" userId="bdcfcd3f-81bf-4584-8271-fe9093ebec4c" providerId="ADAL" clId="{BA17A4EE-3588-4C38-93A1-1FA73129240D}" dt="2020-04-30T20:22:02.620" v="2896" actId="14100"/>
          <ac:spMkLst>
            <pc:docMk/>
            <pc:sldMk cId="1026123433" sldId="598"/>
            <ac:spMk id="17" creationId="{25BFD9B2-121F-4FD0-9194-32C0C89A5B61}"/>
          </ac:spMkLst>
        </pc:spChg>
        <pc:spChg chg="add mod">
          <ac:chgData name="Joseph MacAdam" userId="bdcfcd3f-81bf-4584-8271-fe9093ebec4c" providerId="ADAL" clId="{BA17A4EE-3588-4C38-93A1-1FA73129240D}" dt="2020-04-30T20:25:03.329" v="3090" actId="1076"/>
          <ac:spMkLst>
            <pc:docMk/>
            <pc:sldMk cId="1026123433" sldId="598"/>
            <ac:spMk id="20" creationId="{C68D5B62-C598-4EEF-A89B-4055E028939B}"/>
          </ac:spMkLst>
        </pc:spChg>
        <pc:spChg chg="add mod">
          <ac:chgData name="Joseph MacAdam" userId="bdcfcd3f-81bf-4584-8271-fe9093ebec4c" providerId="ADAL" clId="{BA17A4EE-3588-4C38-93A1-1FA73129240D}" dt="2020-04-30T20:23:09.386" v="2976" actId="14100"/>
          <ac:spMkLst>
            <pc:docMk/>
            <pc:sldMk cId="1026123433" sldId="598"/>
            <ac:spMk id="22" creationId="{38B71ED9-E52A-437E-8066-F03E1E43EB0A}"/>
          </ac:spMkLst>
        </pc:spChg>
        <pc:spChg chg="add mod">
          <ac:chgData name="Joseph MacAdam" userId="bdcfcd3f-81bf-4584-8271-fe9093ebec4c" providerId="ADAL" clId="{BA17A4EE-3588-4C38-93A1-1FA73129240D}" dt="2020-04-30T20:25:54.137" v="3101" actId="1076"/>
          <ac:spMkLst>
            <pc:docMk/>
            <pc:sldMk cId="1026123433" sldId="598"/>
            <ac:spMk id="25" creationId="{68B2567A-C0E7-4FC9-82E8-B63A0A8471DF}"/>
          </ac:spMkLst>
        </pc:spChg>
        <pc:spChg chg="add mod">
          <ac:chgData name="Joseph MacAdam" userId="bdcfcd3f-81bf-4584-8271-fe9093ebec4c" providerId="ADAL" clId="{BA17A4EE-3588-4C38-93A1-1FA73129240D}" dt="2020-04-30T20:24:06.625" v="3083" actId="1076"/>
          <ac:spMkLst>
            <pc:docMk/>
            <pc:sldMk cId="1026123433" sldId="598"/>
            <ac:spMk id="27" creationId="{8318EFD2-2B49-4BB8-91BE-22DBCC63DF01}"/>
          </ac:spMkLst>
        </pc:spChg>
        <pc:spChg chg="add mod">
          <ac:chgData name="Joseph MacAdam" userId="bdcfcd3f-81bf-4584-8271-fe9093ebec4c" providerId="ADAL" clId="{BA17A4EE-3588-4C38-93A1-1FA73129240D}" dt="2020-04-30T20:26:30.065" v="3158" actId="20577"/>
          <ac:spMkLst>
            <pc:docMk/>
            <pc:sldMk cId="1026123433" sldId="598"/>
            <ac:spMk id="31" creationId="{F057DC9F-1A97-41E2-A3E0-2556BB4CEC77}"/>
          </ac:spMkLst>
        </pc:spChg>
        <pc:picChg chg="add mod">
          <ac:chgData name="Joseph MacAdam" userId="bdcfcd3f-81bf-4584-8271-fe9093ebec4c" providerId="ADAL" clId="{BA17A4EE-3588-4C38-93A1-1FA73129240D}" dt="2020-04-30T20:16:02.817" v="2410" actId="1076"/>
          <ac:picMkLst>
            <pc:docMk/>
            <pc:sldMk cId="1026123433" sldId="598"/>
            <ac:picMk id="4" creationId="{FA8F4DB6-6EBA-4BAF-8A8C-ADBB7A6C2225}"/>
          </ac:picMkLst>
        </pc:picChg>
        <pc:cxnChg chg="add mod">
          <ac:chgData name="Joseph MacAdam" userId="bdcfcd3f-81bf-4584-8271-fe9093ebec4c" providerId="ADAL" clId="{BA17A4EE-3588-4C38-93A1-1FA73129240D}" dt="2020-04-30T20:17:21.757" v="2570" actId="692"/>
          <ac:cxnSpMkLst>
            <pc:docMk/>
            <pc:sldMk cId="1026123433" sldId="598"/>
            <ac:cxnSpMk id="7" creationId="{5DAFE03E-5C20-458C-BD07-B16DA1DFBC78}"/>
          </ac:cxnSpMkLst>
        </pc:cxnChg>
        <pc:cxnChg chg="add mod">
          <ac:chgData name="Joseph MacAdam" userId="bdcfcd3f-81bf-4584-8271-fe9093ebec4c" providerId="ADAL" clId="{BA17A4EE-3588-4C38-93A1-1FA73129240D}" dt="2020-04-30T20:19:40.025" v="2679" actId="14100"/>
          <ac:cxnSpMkLst>
            <pc:docMk/>
            <pc:sldMk cId="1026123433" sldId="598"/>
            <ac:cxnSpMk id="11" creationId="{D8F57A6F-FC52-46AB-BFFB-A94A0F5ACB05}"/>
          </ac:cxnSpMkLst>
        </pc:cxnChg>
        <pc:cxnChg chg="add mod">
          <ac:chgData name="Joseph MacAdam" userId="bdcfcd3f-81bf-4584-8271-fe9093ebec4c" providerId="ADAL" clId="{BA17A4EE-3588-4C38-93A1-1FA73129240D}" dt="2020-04-30T20:21:47.721" v="2891" actId="14100"/>
          <ac:cxnSpMkLst>
            <pc:docMk/>
            <pc:sldMk cId="1026123433" sldId="598"/>
            <ac:cxnSpMk id="16" creationId="{52F84F98-35C0-4DBE-ACF6-5697CC8BA0AD}"/>
          </ac:cxnSpMkLst>
        </pc:cxnChg>
        <pc:cxnChg chg="add mod">
          <ac:chgData name="Joseph MacAdam" userId="bdcfcd3f-81bf-4584-8271-fe9093ebec4c" providerId="ADAL" clId="{BA17A4EE-3588-4C38-93A1-1FA73129240D}" dt="2020-04-30T20:25:05.633" v="3091" actId="14100"/>
          <ac:cxnSpMkLst>
            <pc:docMk/>
            <pc:sldMk cId="1026123433" sldId="598"/>
            <ac:cxnSpMk id="21" creationId="{26E4FC00-8500-4174-A342-3A32D1E53BF1}"/>
          </ac:cxnSpMkLst>
        </pc:cxnChg>
        <pc:cxnChg chg="add mod">
          <ac:chgData name="Joseph MacAdam" userId="bdcfcd3f-81bf-4584-8271-fe9093ebec4c" providerId="ADAL" clId="{BA17A4EE-3588-4C38-93A1-1FA73129240D}" dt="2020-04-30T20:25:57.410" v="3102" actId="14100"/>
          <ac:cxnSpMkLst>
            <pc:docMk/>
            <pc:sldMk cId="1026123433" sldId="598"/>
            <ac:cxnSpMk id="26" creationId="{D9ABCE2D-4A7E-4295-A549-FECC5DE129C2}"/>
          </ac:cxnSpMkLst>
        </pc:cxnChg>
      </pc:sldChg>
      <pc:sldChg chg="del">
        <pc:chgData name="Joseph MacAdam" userId="bdcfcd3f-81bf-4584-8271-fe9093ebec4c" providerId="ADAL" clId="{BA17A4EE-3588-4C38-93A1-1FA73129240D}" dt="2020-04-30T19:57:18.011" v="1261" actId="2696"/>
        <pc:sldMkLst>
          <pc:docMk/>
          <pc:sldMk cId="1673376999" sldId="599"/>
        </pc:sldMkLst>
      </pc:sldChg>
      <pc:sldChg chg="addSp modSp add modAnim">
        <pc:chgData name="Joseph MacAdam" userId="bdcfcd3f-81bf-4584-8271-fe9093ebec4c" providerId="ADAL" clId="{BA17A4EE-3588-4C38-93A1-1FA73129240D}" dt="2020-04-30T20:32:08.067" v="3568" actId="14100"/>
        <pc:sldMkLst>
          <pc:docMk/>
          <pc:sldMk cId="2997686667" sldId="599"/>
        </pc:sldMkLst>
        <pc:spChg chg="mod">
          <ac:chgData name="Joseph MacAdam" userId="bdcfcd3f-81bf-4584-8271-fe9093ebec4c" providerId="ADAL" clId="{BA17A4EE-3588-4C38-93A1-1FA73129240D}" dt="2020-04-30T20:27:13.778" v="3187" actId="20577"/>
          <ac:spMkLst>
            <pc:docMk/>
            <pc:sldMk cId="2997686667" sldId="599"/>
            <ac:spMk id="2" creationId="{3A9DEB5F-0CE9-47AF-9829-6C223470817B}"/>
          </ac:spMkLst>
        </pc:spChg>
        <pc:spChg chg="mod">
          <ac:chgData name="Joseph MacAdam" userId="bdcfcd3f-81bf-4584-8271-fe9093ebec4c" providerId="ADAL" clId="{BA17A4EE-3588-4C38-93A1-1FA73129240D}" dt="2020-04-30T20:31:57.165" v="3566" actId="113"/>
          <ac:spMkLst>
            <pc:docMk/>
            <pc:sldMk cId="2997686667" sldId="599"/>
            <ac:spMk id="3" creationId="{BFE76B1D-5976-4FD3-9AA8-1ED2CD74A035}"/>
          </ac:spMkLst>
        </pc:spChg>
        <pc:spChg chg="add mod">
          <ac:chgData name="Joseph MacAdam" userId="bdcfcd3f-81bf-4584-8271-fe9093ebec4c" providerId="ADAL" clId="{BA17A4EE-3588-4C38-93A1-1FA73129240D}" dt="2020-04-30T20:31:04.345" v="3533" actId="1076"/>
          <ac:spMkLst>
            <pc:docMk/>
            <pc:sldMk cId="2997686667" sldId="599"/>
            <ac:spMk id="7" creationId="{D8CD65D2-34F5-4ACB-8DA9-0E201E83BBC1}"/>
          </ac:spMkLst>
        </pc:spChg>
        <pc:spChg chg="add mod">
          <ac:chgData name="Joseph MacAdam" userId="bdcfcd3f-81bf-4584-8271-fe9093ebec4c" providerId="ADAL" clId="{BA17A4EE-3588-4C38-93A1-1FA73129240D}" dt="2020-04-30T20:31:17.833" v="3555" actId="20577"/>
          <ac:spMkLst>
            <pc:docMk/>
            <pc:sldMk cId="2997686667" sldId="599"/>
            <ac:spMk id="11" creationId="{F8B9F003-970B-46DF-B7DD-56C5B18E1A2F}"/>
          </ac:spMkLst>
        </pc:spChg>
        <pc:picChg chg="add mod">
          <ac:chgData name="Joseph MacAdam" userId="bdcfcd3f-81bf-4584-8271-fe9093ebec4c" providerId="ADAL" clId="{BA17A4EE-3588-4C38-93A1-1FA73129240D}" dt="2020-04-30T20:32:08.067" v="3568" actId="14100"/>
          <ac:picMkLst>
            <pc:docMk/>
            <pc:sldMk cId="2997686667" sldId="599"/>
            <ac:picMk id="4" creationId="{937726FE-7003-456E-891C-FB96EDBD73C8}"/>
          </ac:picMkLst>
        </pc:picChg>
        <pc:picChg chg="add mod">
          <ac:chgData name="Joseph MacAdam" userId="bdcfcd3f-81bf-4584-8271-fe9093ebec4c" providerId="ADAL" clId="{BA17A4EE-3588-4C38-93A1-1FA73129240D}" dt="2020-04-30T20:30:21.705" v="3485" actId="108"/>
          <ac:picMkLst>
            <pc:docMk/>
            <pc:sldMk cId="2997686667" sldId="599"/>
            <ac:picMk id="5" creationId="{5355B936-82CD-47D8-9E50-DFEB8F1E810D}"/>
          </ac:picMkLst>
        </pc:picChg>
        <pc:picChg chg="add mod">
          <ac:chgData name="Joseph MacAdam" userId="bdcfcd3f-81bf-4584-8271-fe9093ebec4c" providerId="ADAL" clId="{BA17A4EE-3588-4C38-93A1-1FA73129240D}" dt="2020-04-30T20:30:39.769" v="3492" actId="108"/>
          <ac:picMkLst>
            <pc:docMk/>
            <pc:sldMk cId="2997686667" sldId="599"/>
            <ac:picMk id="6" creationId="{ADD20405-3793-4839-ACCC-CA529A09CD0F}"/>
          </ac:picMkLst>
        </pc:picChg>
        <pc:cxnChg chg="add mod">
          <ac:chgData name="Joseph MacAdam" userId="bdcfcd3f-81bf-4584-8271-fe9093ebec4c" providerId="ADAL" clId="{BA17A4EE-3588-4C38-93A1-1FA73129240D}" dt="2020-04-30T20:31:08.760" v="3535" actId="14100"/>
          <ac:cxnSpMkLst>
            <pc:docMk/>
            <pc:sldMk cId="2997686667" sldId="599"/>
            <ac:cxnSpMk id="8" creationId="{BEA75568-1FBC-4B94-8340-CEC23C6139DC}"/>
          </ac:cxnSpMkLst>
        </pc:cxnChg>
        <pc:cxnChg chg="add mod">
          <ac:chgData name="Joseph MacAdam" userId="bdcfcd3f-81bf-4584-8271-fe9093ebec4c" providerId="ADAL" clId="{BA17A4EE-3588-4C38-93A1-1FA73129240D}" dt="2020-04-30T20:31:23.586" v="3558" actId="14100"/>
          <ac:cxnSpMkLst>
            <pc:docMk/>
            <pc:sldMk cId="2997686667" sldId="599"/>
            <ac:cxnSpMk id="12" creationId="{DB026C57-30A9-4A18-B2B1-5351207F31D3}"/>
          </ac:cxnSpMkLst>
        </pc:cxnChg>
      </pc:sldChg>
      <pc:sldChg chg="addSp delSp modSp add">
        <pc:chgData name="Joseph MacAdam" userId="bdcfcd3f-81bf-4584-8271-fe9093ebec4c" providerId="ADAL" clId="{BA17A4EE-3588-4C38-93A1-1FA73129240D}" dt="2020-04-30T20:46:53.583" v="4321" actId="108"/>
        <pc:sldMkLst>
          <pc:docMk/>
          <pc:sldMk cId="926969612" sldId="600"/>
        </pc:sldMkLst>
        <pc:spChg chg="mod">
          <ac:chgData name="Joseph MacAdam" userId="bdcfcd3f-81bf-4584-8271-fe9093ebec4c" providerId="ADAL" clId="{BA17A4EE-3588-4C38-93A1-1FA73129240D}" dt="2020-04-30T20:32:32.777" v="3591" actId="20577"/>
          <ac:spMkLst>
            <pc:docMk/>
            <pc:sldMk cId="926969612" sldId="600"/>
            <ac:spMk id="2" creationId="{9405CE46-7676-42A7-BBF9-CF6D6F699966}"/>
          </ac:spMkLst>
        </pc:spChg>
        <pc:spChg chg="mod">
          <ac:chgData name="Joseph MacAdam" userId="bdcfcd3f-81bf-4584-8271-fe9093ebec4c" providerId="ADAL" clId="{BA17A4EE-3588-4C38-93A1-1FA73129240D}" dt="2020-04-30T20:37:15.913" v="3927" actId="20577"/>
          <ac:spMkLst>
            <pc:docMk/>
            <pc:sldMk cId="926969612" sldId="600"/>
            <ac:spMk id="3" creationId="{4067059B-7655-4F48-901F-B3D7034A818A}"/>
          </ac:spMkLst>
        </pc:spChg>
        <pc:picChg chg="add del mod">
          <ac:chgData name="Joseph MacAdam" userId="bdcfcd3f-81bf-4584-8271-fe9093ebec4c" providerId="ADAL" clId="{BA17A4EE-3588-4C38-93A1-1FA73129240D}" dt="2020-04-30T20:46:09.663" v="4315" actId="478"/>
          <ac:picMkLst>
            <pc:docMk/>
            <pc:sldMk cId="926969612" sldId="600"/>
            <ac:picMk id="4" creationId="{2790335A-AF68-4391-9BF5-28B4B967453F}"/>
          </ac:picMkLst>
        </pc:picChg>
        <pc:picChg chg="add mod">
          <ac:chgData name="Joseph MacAdam" userId="bdcfcd3f-81bf-4584-8271-fe9093ebec4c" providerId="ADAL" clId="{BA17A4EE-3588-4C38-93A1-1FA73129240D}" dt="2020-04-30T20:46:53.583" v="4321" actId="108"/>
          <ac:picMkLst>
            <pc:docMk/>
            <pc:sldMk cId="926969612" sldId="600"/>
            <ac:picMk id="5" creationId="{A19F9EDF-EEDC-4457-92B7-99E04B527990}"/>
          </ac:picMkLst>
        </pc:picChg>
      </pc:sldChg>
      <pc:sldChg chg="del">
        <pc:chgData name="Joseph MacAdam" userId="bdcfcd3f-81bf-4584-8271-fe9093ebec4c" providerId="ADAL" clId="{BA17A4EE-3588-4C38-93A1-1FA73129240D}" dt="2020-04-30T19:57:18.022" v="1262" actId="2696"/>
        <pc:sldMkLst>
          <pc:docMk/>
          <pc:sldMk cId="2618516010" sldId="600"/>
        </pc:sldMkLst>
      </pc:sldChg>
      <pc:sldChg chg="addSp delSp modSp add">
        <pc:chgData name="Joseph MacAdam" userId="bdcfcd3f-81bf-4584-8271-fe9093ebec4c" providerId="ADAL" clId="{BA17A4EE-3588-4C38-93A1-1FA73129240D}" dt="2020-04-30T20:45:25.144" v="4309" actId="108"/>
        <pc:sldMkLst>
          <pc:docMk/>
          <pc:sldMk cId="1791998420" sldId="601"/>
        </pc:sldMkLst>
        <pc:spChg chg="mod">
          <ac:chgData name="Joseph MacAdam" userId="bdcfcd3f-81bf-4584-8271-fe9093ebec4c" providerId="ADAL" clId="{BA17A4EE-3588-4C38-93A1-1FA73129240D}" dt="2020-04-30T20:38:31.641" v="3974" actId="20577"/>
          <ac:spMkLst>
            <pc:docMk/>
            <pc:sldMk cId="1791998420" sldId="601"/>
            <ac:spMk id="2" creationId="{54874DCF-BB07-423F-B096-52D800DBE3CF}"/>
          </ac:spMkLst>
        </pc:spChg>
        <pc:spChg chg="mod">
          <ac:chgData name="Joseph MacAdam" userId="bdcfcd3f-81bf-4584-8271-fe9093ebec4c" providerId="ADAL" clId="{BA17A4EE-3588-4C38-93A1-1FA73129240D}" dt="2020-04-30T20:44:49.161" v="4300" actId="20577"/>
          <ac:spMkLst>
            <pc:docMk/>
            <pc:sldMk cId="1791998420" sldId="601"/>
            <ac:spMk id="3" creationId="{5D0E8B7B-2F4A-41F8-A225-50FE22AA6D87}"/>
          </ac:spMkLst>
        </pc:spChg>
        <pc:picChg chg="add del mod">
          <ac:chgData name="Joseph MacAdam" userId="bdcfcd3f-81bf-4584-8271-fe9093ebec4c" providerId="ADAL" clId="{BA17A4EE-3588-4C38-93A1-1FA73129240D}" dt="2020-04-30T20:45:14.895" v="4305" actId="478"/>
          <ac:picMkLst>
            <pc:docMk/>
            <pc:sldMk cId="1791998420" sldId="601"/>
            <ac:picMk id="4" creationId="{471539F9-F6D7-40EE-88EE-03008C246548}"/>
          </ac:picMkLst>
        </pc:picChg>
        <pc:picChg chg="add mod">
          <ac:chgData name="Joseph MacAdam" userId="bdcfcd3f-81bf-4584-8271-fe9093ebec4c" providerId="ADAL" clId="{BA17A4EE-3588-4C38-93A1-1FA73129240D}" dt="2020-04-30T20:45:25.144" v="4309" actId="108"/>
          <ac:picMkLst>
            <pc:docMk/>
            <pc:sldMk cId="1791998420" sldId="601"/>
            <ac:picMk id="5" creationId="{A6CDB81D-71A3-4DE0-AF17-B4234B1CB367}"/>
          </ac:picMkLst>
        </pc:picChg>
      </pc:sldChg>
      <pc:sldChg chg="del">
        <pc:chgData name="Joseph MacAdam" userId="bdcfcd3f-81bf-4584-8271-fe9093ebec4c" providerId="ADAL" clId="{BA17A4EE-3588-4C38-93A1-1FA73129240D}" dt="2020-04-30T19:57:18.035" v="1263" actId="2696"/>
        <pc:sldMkLst>
          <pc:docMk/>
          <pc:sldMk cId="2195536891" sldId="601"/>
        </pc:sldMkLst>
      </pc:sldChg>
      <pc:sldChg chg="addSp modSp add">
        <pc:chgData name="Joseph MacAdam" userId="bdcfcd3f-81bf-4584-8271-fe9093ebec4c" providerId="ADAL" clId="{BA17A4EE-3588-4C38-93A1-1FA73129240D}" dt="2020-04-30T20:48:04.951" v="4366" actId="1076"/>
        <pc:sldMkLst>
          <pc:docMk/>
          <pc:sldMk cId="2698970955" sldId="602"/>
        </pc:sldMkLst>
        <pc:spChg chg="mod">
          <ac:chgData name="Joseph MacAdam" userId="bdcfcd3f-81bf-4584-8271-fe9093ebec4c" providerId="ADAL" clId="{BA17A4EE-3588-4C38-93A1-1FA73129240D}" dt="2020-04-30T20:47:43.431" v="4344" actId="20577"/>
          <ac:spMkLst>
            <pc:docMk/>
            <pc:sldMk cId="2698970955" sldId="602"/>
            <ac:spMk id="2" creationId="{7865E824-C136-4C33-B9FB-0414C1DA9E4C}"/>
          </ac:spMkLst>
        </pc:spChg>
        <pc:spChg chg="mod">
          <ac:chgData name="Joseph MacAdam" userId="bdcfcd3f-81bf-4584-8271-fe9093ebec4c" providerId="ADAL" clId="{BA17A4EE-3588-4C38-93A1-1FA73129240D}" dt="2020-04-30T20:47:48.460" v="4360" actId="20577"/>
          <ac:spMkLst>
            <pc:docMk/>
            <pc:sldMk cId="2698970955" sldId="602"/>
            <ac:spMk id="3" creationId="{D70C898D-2FD7-4C0D-AC89-B142E9D2CAFE}"/>
          </ac:spMkLst>
        </pc:spChg>
        <pc:picChg chg="add mod">
          <ac:chgData name="Joseph MacAdam" userId="bdcfcd3f-81bf-4584-8271-fe9093ebec4c" providerId="ADAL" clId="{BA17A4EE-3588-4C38-93A1-1FA73129240D}" dt="2020-04-30T20:48:04.951" v="4366" actId="1076"/>
          <ac:picMkLst>
            <pc:docMk/>
            <pc:sldMk cId="2698970955" sldId="602"/>
            <ac:picMk id="4" creationId="{00ADD427-9246-4609-8F0F-4F5A3ACB105B}"/>
          </ac:picMkLst>
        </pc:picChg>
      </pc:sldChg>
      <pc:sldChg chg="del">
        <pc:chgData name="Joseph MacAdam" userId="bdcfcd3f-81bf-4584-8271-fe9093ebec4c" providerId="ADAL" clId="{BA17A4EE-3588-4C38-93A1-1FA73129240D}" dt="2020-04-30T19:57:18.046" v="1264" actId="2696"/>
        <pc:sldMkLst>
          <pc:docMk/>
          <pc:sldMk cId="3358977573" sldId="602"/>
        </pc:sldMkLst>
      </pc:sldChg>
      <pc:sldChg chg="addSp modSp add">
        <pc:chgData name="Joseph MacAdam" userId="bdcfcd3f-81bf-4584-8271-fe9093ebec4c" providerId="ADAL" clId="{BA17A4EE-3588-4C38-93A1-1FA73129240D}" dt="2020-04-30T20:51:20.250" v="4836" actId="113"/>
        <pc:sldMkLst>
          <pc:docMk/>
          <pc:sldMk cId="813888845" sldId="603"/>
        </pc:sldMkLst>
        <pc:spChg chg="mod">
          <ac:chgData name="Joseph MacAdam" userId="bdcfcd3f-81bf-4584-8271-fe9093ebec4c" providerId="ADAL" clId="{BA17A4EE-3588-4C38-93A1-1FA73129240D}" dt="2020-04-30T20:48:16.836" v="4393" actId="20577"/>
          <ac:spMkLst>
            <pc:docMk/>
            <pc:sldMk cId="813888845" sldId="603"/>
            <ac:spMk id="2" creationId="{B9240757-BB3D-41E8-B2C5-7087AFDD7DD9}"/>
          </ac:spMkLst>
        </pc:spChg>
        <pc:spChg chg="mod">
          <ac:chgData name="Joseph MacAdam" userId="bdcfcd3f-81bf-4584-8271-fe9093ebec4c" providerId="ADAL" clId="{BA17A4EE-3588-4C38-93A1-1FA73129240D}" dt="2020-04-30T20:51:20.250" v="4836" actId="113"/>
          <ac:spMkLst>
            <pc:docMk/>
            <pc:sldMk cId="813888845" sldId="603"/>
            <ac:spMk id="3" creationId="{7B3319D8-8FC3-495C-8345-3BBA042A2789}"/>
          </ac:spMkLst>
        </pc:spChg>
        <pc:picChg chg="add mod">
          <ac:chgData name="Joseph MacAdam" userId="bdcfcd3f-81bf-4584-8271-fe9093ebec4c" providerId="ADAL" clId="{BA17A4EE-3588-4C38-93A1-1FA73129240D}" dt="2020-04-30T20:50:12.871" v="4632" actId="108"/>
          <ac:picMkLst>
            <pc:docMk/>
            <pc:sldMk cId="813888845" sldId="603"/>
            <ac:picMk id="4" creationId="{6AB25594-EEB3-4497-8328-1330F8E1C8E8}"/>
          </ac:picMkLst>
        </pc:picChg>
      </pc:sldChg>
      <pc:sldChg chg="del">
        <pc:chgData name="Joseph MacAdam" userId="bdcfcd3f-81bf-4584-8271-fe9093ebec4c" providerId="ADAL" clId="{BA17A4EE-3588-4C38-93A1-1FA73129240D}" dt="2020-04-30T19:57:18.054" v="1265" actId="2696"/>
        <pc:sldMkLst>
          <pc:docMk/>
          <pc:sldMk cId="4091273684" sldId="603"/>
        </pc:sldMkLst>
      </pc:sldChg>
      <pc:sldChg chg="del">
        <pc:chgData name="Joseph MacAdam" userId="bdcfcd3f-81bf-4584-8271-fe9093ebec4c" providerId="ADAL" clId="{BA17A4EE-3588-4C38-93A1-1FA73129240D}" dt="2020-04-30T19:57:18.066" v="1266" actId="2696"/>
        <pc:sldMkLst>
          <pc:docMk/>
          <pc:sldMk cId="635563804" sldId="604"/>
        </pc:sldMkLst>
      </pc:sldChg>
      <pc:sldChg chg="addSp modSp add">
        <pc:chgData name="Joseph MacAdam" userId="bdcfcd3f-81bf-4584-8271-fe9093ebec4c" providerId="ADAL" clId="{BA17A4EE-3588-4C38-93A1-1FA73129240D}" dt="2020-04-30T20:53:07.102" v="4964" actId="1076"/>
        <pc:sldMkLst>
          <pc:docMk/>
          <pc:sldMk cId="3793875942" sldId="604"/>
        </pc:sldMkLst>
        <pc:spChg chg="mod">
          <ac:chgData name="Joseph MacAdam" userId="bdcfcd3f-81bf-4584-8271-fe9093ebec4c" providerId="ADAL" clId="{BA17A4EE-3588-4C38-93A1-1FA73129240D}" dt="2020-04-30T20:50:23.096" v="4659" actId="20577"/>
          <ac:spMkLst>
            <pc:docMk/>
            <pc:sldMk cId="3793875942" sldId="604"/>
            <ac:spMk id="2" creationId="{F0C8349F-4F9C-4F99-8FDB-107F36529E6D}"/>
          </ac:spMkLst>
        </pc:spChg>
        <pc:spChg chg="mod">
          <ac:chgData name="Joseph MacAdam" userId="bdcfcd3f-81bf-4584-8271-fe9093ebec4c" providerId="ADAL" clId="{BA17A4EE-3588-4C38-93A1-1FA73129240D}" dt="2020-04-30T20:53:02.960" v="4963" actId="5793"/>
          <ac:spMkLst>
            <pc:docMk/>
            <pc:sldMk cId="3793875942" sldId="604"/>
            <ac:spMk id="3" creationId="{5CB9C95B-BAF5-4F54-9F0F-26E172513DE0}"/>
          </ac:spMkLst>
        </pc:spChg>
        <pc:spChg chg="add mod">
          <ac:chgData name="Joseph MacAdam" userId="bdcfcd3f-81bf-4584-8271-fe9093ebec4c" providerId="ADAL" clId="{BA17A4EE-3588-4C38-93A1-1FA73129240D}" dt="2020-04-30T20:52:29.823" v="4897" actId="20577"/>
          <ac:spMkLst>
            <pc:docMk/>
            <pc:sldMk cId="3793875942" sldId="604"/>
            <ac:spMk id="5" creationId="{64E77064-F6E8-40D1-A463-DDFDABB817DD}"/>
          </ac:spMkLst>
        </pc:spChg>
        <pc:picChg chg="add mod">
          <ac:chgData name="Joseph MacAdam" userId="bdcfcd3f-81bf-4584-8271-fe9093ebec4c" providerId="ADAL" clId="{BA17A4EE-3588-4C38-93A1-1FA73129240D}" dt="2020-04-30T20:53:07.102" v="4964" actId="1076"/>
          <ac:picMkLst>
            <pc:docMk/>
            <pc:sldMk cId="3793875942" sldId="604"/>
            <ac:picMk id="4" creationId="{6C5D15F3-AABE-4CE0-9D7E-AD88CB960B08}"/>
          </ac:picMkLst>
        </pc:picChg>
      </pc:sldChg>
      <pc:sldChg chg="addSp delSp modSp add">
        <pc:chgData name="Joseph MacAdam" userId="bdcfcd3f-81bf-4584-8271-fe9093ebec4c" providerId="ADAL" clId="{BA17A4EE-3588-4C38-93A1-1FA73129240D}" dt="2020-04-30T20:57:44.078" v="5312" actId="1076"/>
        <pc:sldMkLst>
          <pc:docMk/>
          <pc:sldMk cId="1348700280" sldId="605"/>
        </pc:sldMkLst>
        <pc:spChg chg="mod">
          <ac:chgData name="Joseph MacAdam" userId="bdcfcd3f-81bf-4584-8271-fe9093ebec4c" providerId="ADAL" clId="{BA17A4EE-3588-4C38-93A1-1FA73129240D}" dt="2020-04-30T20:53:22.511" v="4991" actId="20577"/>
          <ac:spMkLst>
            <pc:docMk/>
            <pc:sldMk cId="1348700280" sldId="605"/>
            <ac:spMk id="2" creationId="{DF8C0A47-A2EC-44D1-9132-D5734C3B5F27}"/>
          </ac:spMkLst>
        </pc:spChg>
        <pc:spChg chg="mod">
          <ac:chgData name="Joseph MacAdam" userId="bdcfcd3f-81bf-4584-8271-fe9093ebec4c" providerId="ADAL" clId="{BA17A4EE-3588-4C38-93A1-1FA73129240D}" dt="2020-04-30T20:57:39.088" v="5310" actId="20577"/>
          <ac:spMkLst>
            <pc:docMk/>
            <pc:sldMk cId="1348700280" sldId="605"/>
            <ac:spMk id="3" creationId="{5BCC9041-BE5B-4D39-8955-4F1692ABC211}"/>
          </ac:spMkLst>
        </pc:spChg>
        <pc:picChg chg="add del mod">
          <ac:chgData name="Joseph MacAdam" userId="bdcfcd3f-81bf-4584-8271-fe9093ebec4c" providerId="ADAL" clId="{BA17A4EE-3588-4C38-93A1-1FA73129240D}" dt="2020-04-30T20:55:59.694" v="5193" actId="478"/>
          <ac:picMkLst>
            <pc:docMk/>
            <pc:sldMk cId="1348700280" sldId="605"/>
            <ac:picMk id="4" creationId="{3B2D8980-A8E2-4363-B077-E01A6D57C663}"/>
          </ac:picMkLst>
        </pc:picChg>
        <pc:picChg chg="add mod">
          <ac:chgData name="Joseph MacAdam" userId="bdcfcd3f-81bf-4584-8271-fe9093ebec4c" providerId="ADAL" clId="{BA17A4EE-3588-4C38-93A1-1FA73129240D}" dt="2020-04-30T20:57:42.622" v="5311" actId="1076"/>
          <ac:picMkLst>
            <pc:docMk/>
            <pc:sldMk cId="1348700280" sldId="605"/>
            <ac:picMk id="5" creationId="{88D4DD85-E99E-46AC-A7DA-7E5EBA9F9D47}"/>
          </ac:picMkLst>
        </pc:picChg>
        <pc:picChg chg="add del mod">
          <ac:chgData name="Joseph MacAdam" userId="bdcfcd3f-81bf-4584-8271-fe9093ebec4c" providerId="ADAL" clId="{BA17A4EE-3588-4C38-93A1-1FA73129240D}" dt="2020-04-30T20:57:00.030" v="5200" actId="478"/>
          <ac:picMkLst>
            <pc:docMk/>
            <pc:sldMk cId="1348700280" sldId="605"/>
            <ac:picMk id="6" creationId="{F1E44544-AB93-4A94-A3F7-BF813321402A}"/>
          </ac:picMkLst>
        </pc:picChg>
        <pc:picChg chg="add mod">
          <ac:chgData name="Joseph MacAdam" userId="bdcfcd3f-81bf-4584-8271-fe9093ebec4c" providerId="ADAL" clId="{BA17A4EE-3588-4C38-93A1-1FA73129240D}" dt="2020-04-30T20:57:44.078" v="5312" actId="1076"/>
          <ac:picMkLst>
            <pc:docMk/>
            <pc:sldMk cId="1348700280" sldId="605"/>
            <ac:picMk id="7" creationId="{1A529161-A8C0-4CD4-81B9-832C4FEE2CBA}"/>
          </ac:picMkLst>
        </pc:picChg>
      </pc:sldChg>
      <pc:sldChg chg="del">
        <pc:chgData name="Joseph MacAdam" userId="bdcfcd3f-81bf-4584-8271-fe9093ebec4c" providerId="ADAL" clId="{BA17A4EE-3588-4C38-93A1-1FA73129240D}" dt="2020-04-30T19:57:18.075" v="1267" actId="2696"/>
        <pc:sldMkLst>
          <pc:docMk/>
          <pc:sldMk cId="2114747733" sldId="605"/>
        </pc:sldMkLst>
      </pc:sldChg>
      <pc:sldChg chg="addSp delSp modSp add">
        <pc:chgData name="Joseph MacAdam" userId="bdcfcd3f-81bf-4584-8271-fe9093ebec4c" providerId="ADAL" clId="{BA17A4EE-3588-4C38-93A1-1FA73129240D}" dt="2020-05-01T12:26:35.705" v="6290" actId="14100"/>
        <pc:sldMkLst>
          <pc:docMk/>
          <pc:sldMk cId="2785015205" sldId="606"/>
        </pc:sldMkLst>
        <pc:spChg chg="mod">
          <ac:chgData name="Joseph MacAdam" userId="bdcfcd3f-81bf-4584-8271-fe9093ebec4c" providerId="ADAL" clId="{BA17A4EE-3588-4C38-93A1-1FA73129240D}" dt="2020-04-30T20:59:41.974" v="5333" actId="20577"/>
          <ac:spMkLst>
            <pc:docMk/>
            <pc:sldMk cId="2785015205" sldId="606"/>
            <ac:spMk id="2" creationId="{F7BB2AC2-36AF-477A-AF76-34DEB651CC1C}"/>
          </ac:spMkLst>
        </pc:spChg>
        <pc:spChg chg="mod">
          <ac:chgData name="Joseph MacAdam" userId="bdcfcd3f-81bf-4584-8271-fe9093ebec4c" providerId="ADAL" clId="{BA17A4EE-3588-4C38-93A1-1FA73129240D}" dt="2020-05-01T12:26:35.705" v="6290" actId="14100"/>
          <ac:spMkLst>
            <pc:docMk/>
            <pc:sldMk cId="2785015205" sldId="606"/>
            <ac:spMk id="3" creationId="{D835AF3D-BCC8-478C-AF28-0C3BB68AD245}"/>
          </ac:spMkLst>
        </pc:spChg>
        <pc:picChg chg="add del mod">
          <ac:chgData name="Joseph MacAdam" userId="bdcfcd3f-81bf-4584-8271-fe9093ebec4c" providerId="ADAL" clId="{BA17A4EE-3588-4C38-93A1-1FA73129240D}" dt="2020-05-01T12:26:14.065" v="6280" actId="478"/>
          <ac:picMkLst>
            <pc:docMk/>
            <pc:sldMk cId="2785015205" sldId="606"/>
            <ac:picMk id="4" creationId="{989DDE67-7BD6-4764-8E21-4C1966FD479F}"/>
          </ac:picMkLst>
        </pc:picChg>
        <pc:picChg chg="add mod">
          <ac:chgData name="Joseph MacAdam" userId="bdcfcd3f-81bf-4584-8271-fe9093ebec4c" providerId="ADAL" clId="{BA17A4EE-3588-4C38-93A1-1FA73129240D}" dt="2020-05-01T12:26:26.305" v="6287" actId="108"/>
          <ac:picMkLst>
            <pc:docMk/>
            <pc:sldMk cId="2785015205" sldId="606"/>
            <ac:picMk id="5" creationId="{CC7494CB-C9D5-496F-AF53-543040C102E7}"/>
          </ac:picMkLst>
        </pc:picChg>
      </pc:sldChg>
      <pc:sldChg chg="del">
        <pc:chgData name="Joseph MacAdam" userId="bdcfcd3f-81bf-4584-8271-fe9093ebec4c" providerId="ADAL" clId="{BA17A4EE-3588-4C38-93A1-1FA73129240D}" dt="2020-04-30T19:57:18.087" v="1268" actId="2696"/>
        <pc:sldMkLst>
          <pc:docMk/>
          <pc:sldMk cId="2990072881" sldId="606"/>
        </pc:sldMkLst>
      </pc:sldChg>
      <pc:sldChg chg="del">
        <pc:chgData name="Joseph MacAdam" userId="bdcfcd3f-81bf-4584-8271-fe9093ebec4c" providerId="ADAL" clId="{BA17A4EE-3588-4C38-93A1-1FA73129240D}" dt="2020-04-30T19:57:18.098" v="1269" actId="2696"/>
        <pc:sldMkLst>
          <pc:docMk/>
          <pc:sldMk cId="324757702" sldId="607"/>
        </pc:sldMkLst>
      </pc:sldChg>
      <pc:sldChg chg="addSp delSp modSp add modAnim">
        <pc:chgData name="Joseph MacAdam" userId="bdcfcd3f-81bf-4584-8271-fe9093ebec4c" providerId="ADAL" clId="{BA17A4EE-3588-4C38-93A1-1FA73129240D}" dt="2020-05-01T12:25:11.143" v="6278" actId="167"/>
        <pc:sldMkLst>
          <pc:docMk/>
          <pc:sldMk cId="1848419091" sldId="607"/>
        </pc:sldMkLst>
        <pc:spChg chg="mod">
          <ac:chgData name="Joseph MacAdam" userId="bdcfcd3f-81bf-4584-8271-fe9093ebec4c" providerId="ADAL" clId="{BA17A4EE-3588-4C38-93A1-1FA73129240D}" dt="2020-04-30T21:00:34.695" v="5401" actId="20577"/>
          <ac:spMkLst>
            <pc:docMk/>
            <pc:sldMk cId="1848419091" sldId="607"/>
            <ac:spMk id="2" creationId="{03F2E835-AC78-4EB8-9312-B971B2381875}"/>
          </ac:spMkLst>
        </pc:spChg>
        <pc:spChg chg="mod">
          <ac:chgData name="Joseph MacAdam" userId="bdcfcd3f-81bf-4584-8271-fe9093ebec4c" providerId="ADAL" clId="{BA17A4EE-3588-4C38-93A1-1FA73129240D}" dt="2020-04-30T21:00:45.230" v="5431" actId="20577"/>
          <ac:spMkLst>
            <pc:docMk/>
            <pc:sldMk cId="1848419091" sldId="607"/>
            <ac:spMk id="3" creationId="{EDE3EAAF-A43E-49D8-B9F1-FFDDE72D5AE8}"/>
          </ac:spMkLst>
        </pc:spChg>
        <pc:spChg chg="add mod">
          <ac:chgData name="Joseph MacAdam" userId="bdcfcd3f-81bf-4584-8271-fe9093ebec4c" providerId="ADAL" clId="{BA17A4EE-3588-4C38-93A1-1FA73129240D}" dt="2020-04-30T21:02:07.878" v="5476" actId="20577"/>
          <ac:spMkLst>
            <pc:docMk/>
            <pc:sldMk cId="1848419091" sldId="607"/>
            <ac:spMk id="5" creationId="{8F2DE49A-4858-4D1B-B83A-1755FBA8F1E3}"/>
          </ac:spMkLst>
        </pc:spChg>
        <pc:spChg chg="add mod">
          <ac:chgData name="Joseph MacAdam" userId="bdcfcd3f-81bf-4584-8271-fe9093ebec4c" providerId="ADAL" clId="{BA17A4EE-3588-4C38-93A1-1FA73129240D}" dt="2020-04-30T21:02:33.111" v="5483" actId="14100"/>
          <ac:spMkLst>
            <pc:docMk/>
            <pc:sldMk cId="1848419091" sldId="607"/>
            <ac:spMk id="9" creationId="{C6E12660-96D2-4BD8-BC79-35335C7D3D5A}"/>
          </ac:spMkLst>
        </pc:spChg>
        <pc:picChg chg="add del mod">
          <ac:chgData name="Joseph MacAdam" userId="bdcfcd3f-81bf-4584-8271-fe9093ebec4c" providerId="ADAL" clId="{BA17A4EE-3588-4C38-93A1-1FA73129240D}" dt="2020-05-01T12:25:07.110" v="6276" actId="478"/>
          <ac:picMkLst>
            <pc:docMk/>
            <pc:sldMk cId="1848419091" sldId="607"/>
            <ac:picMk id="4" creationId="{B4C2E180-F6D8-4CB5-AB47-B220C74564AF}"/>
          </ac:picMkLst>
        </pc:picChg>
        <pc:picChg chg="add mod ord">
          <ac:chgData name="Joseph MacAdam" userId="bdcfcd3f-81bf-4584-8271-fe9093ebec4c" providerId="ADAL" clId="{BA17A4EE-3588-4C38-93A1-1FA73129240D}" dt="2020-05-01T12:25:11.143" v="6278" actId="167"/>
          <ac:picMkLst>
            <pc:docMk/>
            <pc:sldMk cId="1848419091" sldId="607"/>
            <ac:picMk id="7" creationId="{28D8F09A-A530-4B7D-B7D8-F0AD306E51C5}"/>
          </ac:picMkLst>
        </pc:picChg>
        <pc:cxnChg chg="add mod">
          <ac:chgData name="Joseph MacAdam" userId="bdcfcd3f-81bf-4584-8271-fe9093ebec4c" providerId="ADAL" clId="{BA17A4EE-3588-4C38-93A1-1FA73129240D}" dt="2020-04-30T21:02:13.557" v="5478" actId="14100"/>
          <ac:cxnSpMkLst>
            <pc:docMk/>
            <pc:sldMk cId="1848419091" sldId="607"/>
            <ac:cxnSpMk id="6" creationId="{1FF6B3EC-EF44-4E1A-AA82-EEE5DF084035}"/>
          </ac:cxnSpMkLst>
        </pc:cxnChg>
      </pc:sldChg>
      <pc:sldChg chg="del">
        <pc:chgData name="Joseph MacAdam" userId="bdcfcd3f-81bf-4584-8271-fe9093ebec4c" providerId="ADAL" clId="{BA17A4EE-3588-4C38-93A1-1FA73129240D}" dt="2020-04-30T19:57:18.105" v="1270" actId="2696"/>
        <pc:sldMkLst>
          <pc:docMk/>
          <pc:sldMk cId="1654536306" sldId="608"/>
        </pc:sldMkLst>
      </pc:sldChg>
      <pc:sldChg chg="addSp delSp modSp add">
        <pc:chgData name="Joseph MacAdam" userId="bdcfcd3f-81bf-4584-8271-fe9093ebec4c" providerId="ADAL" clId="{BA17A4EE-3588-4C38-93A1-1FA73129240D}" dt="2020-05-01T12:27:20.722" v="6371" actId="14100"/>
        <pc:sldMkLst>
          <pc:docMk/>
          <pc:sldMk cId="3972994262" sldId="608"/>
        </pc:sldMkLst>
        <pc:spChg chg="mod">
          <ac:chgData name="Joseph MacAdam" userId="bdcfcd3f-81bf-4584-8271-fe9093ebec4c" providerId="ADAL" clId="{BA17A4EE-3588-4C38-93A1-1FA73129240D}" dt="2020-04-30T21:02:44.366" v="5510" actId="20577"/>
          <ac:spMkLst>
            <pc:docMk/>
            <pc:sldMk cId="3972994262" sldId="608"/>
            <ac:spMk id="2" creationId="{B81D04E7-A57F-487A-945C-6E4E7AFBBEB5}"/>
          </ac:spMkLst>
        </pc:spChg>
        <pc:spChg chg="mod">
          <ac:chgData name="Joseph MacAdam" userId="bdcfcd3f-81bf-4584-8271-fe9093ebec4c" providerId="ADAL" clId="{BA17A4EE-3588-4C38-93A1-1FA73129240D}" dt="2020-04-30T21:02:51.382" v="5548" actId="20577"/>
          <ac:spMkLst>
            <pc:docMk/>
            <pc:sldMk cId="3972994262" sldId="608"/>
            <ac:spMk id="3" creationId="{8F7492FA-9D71-4160-A5C0-0664588D8FB0}"/>
          </ac:spMkLst>
        </pc:spChg>
        <pc:spChg chg="add mod">
          <ac:chgData name="Joseph MacAdam" userId="bdcfcd3f-81bf-4584-8271-fe9093ebec4c" providerId="ADAL" clId="{BA17A4EE-3588-4C38-93A1-1FA73129240D}" dt="2020-05-01T12:27:20.722" v="6371" actId="14100"/>
          <ac:spMkLst>
            <pc:docMk/>
            <pc:sldMk cId="3972994262" sldId="608"/>
            <ac:spMk id="5" creationId="{8DF73189-D2AD-4758-93B5-BF6BE52B2E1D}"/>
          </ac:spMkLst>
        </pc:spChg>
        <pc:picChg chg="add del mod">
          <ac:chgData name="Joseph MacAdam" userId="bdcfcd3f-81bf-4584-8271-fe9093ebec4c" providerId="ADAL" clId="{BA17A4EE-3588-4C38-93A1-1FA73129240D}" dt="2020-04-30T21:05:58.493" v="5667" actId="478"/>
          <ac:picMkLst>
            <pc:docMk/>
            <pc:sldMk cId="3972994262" sldId="608"/>
            <ac:picMk id="4" creationId="{E6192D49-15A4-4E77-86F9-E61DFD97DC27}"/>
          </ac:picMkLst>
        </pc:picChg>
        <pc:picChg chg="add mod ord">
          <ac:chgData name="Joseph MacAdam" userId="bdcfcd3f-81bf-4584-8271-fe9093ebec4c" providerId="ADAL" clId="{BA17A4EE-3588-4C38-93A1-1FA73129240D}" dt="2020-04-30T21:05:55.924" v="5666" actId="167"/>
          <ac:picMkLst>
            <pc:docMk/>
            <pc:sldMk cId="3972994262" sldId="608"/>
            <ac:picMk id="7" creationId="{600E9461-C392-48C4-86BF-173F99DD7C17}"/>
          </ac:picMkLst>
        </pc:picChg>
        <pc:cxnChg chg="add mod">
          <ac:chgData name="Joseph MacAdam" userId="bdcfcd3f-81bf-4584-8271-fe9093ebec4c" providerId="ADAL" clId="{BA17A4EE-3588-4C38-93A1-1FA73129240D}" dt="2020-04-30T21:04:11.733" v="5558" actId="1076"/>
          <ac:cxnSpMkLst>
            <pc:docMk/>
            <pc:sldMk cId="3972994262" sldId="608"/>
            <ac:cxnSpMk id="6" creationId="{A25DE93A-70D5-40FE-82F9-D4ADFB77777A}"/>
          </ac:cxnSpMkLst>
        </pc:cxnChg>
      </pc:sldChg>
      <pc:sldChg chg="addSp modSp add">
        <pc:chgData name="Joseph MacAdam" userId="bdcfcd3f-81bf-4584-8271-fe9093ebec4c" providerId="ADAL" clId="{BA17A4EE-3588-4C38-93A1-1FA73129240D}" dt="2020-04-30T21:07:11.645" v="5797" actId="20577"/>
        <pc:sldMkLst>
          <pc:docMk/>
          <pc:sldMk cId="339421533" sldId="609"/>
        </pc:sldMkLst>
        <pc:spChg chg="mod">
          <ac:chgData name="Joseph MacAdam" userId="bdcfcd3f-81bf-4584-8271-fe9093ebec4c" providerId="ADAL" clId="{BA17A4EE-3588-4C38-93A1-1FA73129240D}" dt="2020-04-30T21:07:11.645" v="5797" actId="20577"/>
          <ac:spMkLst>
            <pc:docMk/>
            <pc:sldMk cId="339421533" sldId="609"/>
            <ac:spMk id="2" creationId="{6B66DE65-4C9F-4C87-93C6-F1219BF89FA0}"/>
          </ac:spMkLst>
        </pc:spChg>
        <pc:spChg chg="mod">
          <ac:chgData name="Joseph MacAdam" userId="bdcfcd3f-81bf-4584-8271-fe9093ebec4c" providerId="ADAL" clId="{BA17A4EE-3588-4C38-93A1-1FA73129240D}" dt="2020-04-30T21:07:01.934" v="5776" actId="20577"/>
          <ac:spMkLst>
            <pc:docMk/>
            <pc:sldMk cId="339421533" sldId="609"/>
            <ac:spMk id="3" creationId="{06D63AB2-FE52-4282-A390-B65F60331043}"/>
          </ac:spMkLst>
        </pc:spChg>
        <pc:picChg chg="add mod">
          <ac:chgData name="Joseph MacAdam" userId="bdcfcd3f-81bf-4584-8271-fe9093ebec4c" providerId="ADAL" clId="{BA17A4EE-3588-4C38-93A1-1FA73129240D}" dt="2020-04-30T21:07:05.524" v="5778" actId="1076"/>
          <ac:picMkLst>
            <pc:docMk/>
            <pc:sldMk cId="339421533" sldId="609"/>
            <ac:picMk id="4" creationId="{2680E504-3E2D-4A4F-9A0E-8E2286AEF395}"/>
          </ac:picMkLst>
        </pc:picChg>
      </pc:sldChg>
      <pc:sldChg chg="addSp delSp modSp add">
        <pc:chgData name="Joseph MacAdam" userId="bdcfcd3f-81bf-4584-8271-fe9093ebec4c" providerId="ADAL" clId="{BA17A4EE-3588-4C38-93A1-1FA73129240D}" dt="2020-04-30T21:09:09.445" v="6047" actId="1076"/>
        <pc:sldMkLst>
          <pc:docMk/>
          <pc:sldMk cId="337129466" sldId="610"/>
        </pc:sldMkLst>
        <pc:spChg chg="mod">
          <ac:chgData name="Joseph MacAdam" userId="bdcfcd3f-81bf-4584-8271-fe9093ebec4c" providerId="ADAL" clId="{BA17A4EE-3588-4C38-93A1-1FA73129240D}" dt="2020-04-30T21:06:58.405" v="5775" actId="20577"/>
          <ac:spMkLst>
            <pc:docMk/>
            <pc:sldMk cId="337129466" sldId="610"/>
            <ac:spMk id="2" creationId="{84427B75-ED1C-414C-BBF9-1F8B0875F03A}"/>
          </ac:spMkLst>
        </pc:spChg>
        <pc:spChg chg="del">
          <ac:chgData name="Joseph MacAdam" userId="bdcfcd3f-81bf-4584-8271-fe9093ebec4c" providerId="ADAL" clId="{BA17A4EE-3588-4C38-93A1-1FA73129240D}" dt="2020-04-30T21:07:17.053" v="5798" actId="478"/>
          <ac:spMkLst>
            <pc:docMk/>
            <pc:sldMk cId="337129466" sldId="610"/>
            <ac:spMk id="3" creationId="{9FF8344A-8560-496C-A864-BAD983123DDF}"/>
          </ac:spMkLst>
        </pc:spChg>
        <pc:spChg chg="add mod">
          <ac:chgData name="Joseph MacAdam" userId="bdcfcd3f-81bf-4584-8271-fe9093ebec4c" providerId="ADAL" clId="{BA17A4EE-3588-4C38-93A1-1FA73129240D}" dt="2020-04-30T21:09:03.862" v="6046" actId="20577"/>
          <ac:spMkLst>
            <pc:docMk/>
            <pc:sldMk cId="337129466" sldId="610"/>
            <ac:spMk id="6" creationId="{EA1163BC-9133-4399-A05F-E413AF758C8C}"/>
          </ac:spMkLst>
        </pc:spChg>
        <pc:picChg chg="add mod">
          <ac:chgData name="Joseph MacAdam" userId="bdcfcd3f-81bf-4584-8271-fe9093ebec4c" providerId="ADAL" clId="{BA17A4EE-3588-4C38-93A1-1FA73129240D}" dt="2020-04-30T21:08:21.633" v="5813" actId="1076"/>
          <ac:picMkLst>
            <pc:docMk/>
            <pc:sldMk cId="337129466" sldId="610"/>
            <ac:picMk id="4" creationId="{6AE1B7C0-8926-4B76-A85D-75779709B6FF}"/>
          </ac:picMkLst>
        </pc:picChg>
        <pc:picChg chg="add mod">
          <ac:chgData name="Joseph MacAdam" userId="bdcfcd3f-81bf-4584-8271-fe9093ebec4c" providerId="ADAL" clId="{BA17A4EE-3588-4C38-93A1-1FA73129240D}" dt="2020-04-30T21:09:09.445" v="6047" actId="1076"/>
          <ac:picMkLst>
            <pc:docMk/>
            <pc:sldMk cId="337129466" sldId="610"/>
            <ac:picMk id="5" creationId="{D6F67BA5-9CD3-492F-B77C-15FC1A06D4EB}"/>
          </ac:picMkLst>
        </pc:picChg>
      </pc:sldChg>
    </pc:docChg>
  </pc:docChgLst>
  <pc:docChgLst>
    <pc:chgData name="Joseph MacAdam" userId="bdcfcd3f-81bf-4584-8271-fe9093ebec4c" providerId="ADAL" clId="{B51EC3A1-94F2-4623-83AC-D237F07080BD}"/>
    <pc:docChg chg="undo custSel addSld delSld modSld">
      <pc:chgData name="Joseph MacAdam" userId="bdcfcd3f-81bf-4584-8271-fe9093ebec4c" providerId="ADAL" clId="{B51EC3A1-94F2-4623-83AC-D237F07080BD}" dt="2020-03-20T17:42:08.336" v="5697" actId="478"/>
      <pc:docMkLst>
        <pc:docMk/>
      </pc:docMkLst>
      <pc:sldChg chg="delSp modSp">
        <pc:chgData name="Joseph MacAdam" userId="bdcfcd3f-81bf-4584-8271-fe9093ebec4c" providerId="ADAL" clId="{B51EC3A1-94F2-4623-83AC-D237F07080BD}" dt="2020-03-20T17:42:08.336" v="5697" actId="478"/>
        <pc:sldMkLst>
          <pc:docMk/>
          <pc:sldMk cId="0" sldId="256"/>
        </pc:sldMkLst>
        <pc:spChg chg="mod">
          <ac:chgData name="Joseph MacAdam" userId="bdcfcd3f-81bf-4584-8271-fe9093ebec4c" providerId="ADAL" clId="{B51EC3A1-94F2-4623-83AC-D237F07080BD}" dt="2020-03-18T17:02:42.628" v="7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B51EC3A1-94F2-4623-83AC-D237F07080BD}" dt="2020-03-20T17:42:05.419" v="5696" actId="207"/>
          <ac:spMkLst>
            <pc:docMk/>
            <pc:sldMk cId="0" sldId="256"/>
            <ac:spMk id="131" creationId="{00000000-0000-0000-0000-000000000000}"/>
          </ac:spMkLst>
        </pc:spChg>
        <pc:picChg chg="del">
          <ac:chgData name="Joseph MacAdam" userId="bdcfcd3f-81bf-4584-8271-fe9093ebec4c" providerId="ADAL" clId="{B51EC3A1-94F2-4623-83AC-D237F07080BD}" dt="2020-03-20T17:42:08.336" v="5697" actId="478"/>
          <ac:picMkLst>
            <pc:docMk/>
            <pc:sldMk cId="0" sldId="256"/>
            <ac:picMk id="4" creationId="{ACCB5222-95FB-4426-815D-3A37BED484FB}"/>
          </ac:picMkLst>
        </pc:picChg>
      </pc:sldChg>
      <pc:sldChg chg="modSp">
        <pc:chgData name="Joseph MacAdam" userId="bdcfcd3f-81bf-4584-8271-fe9093ebec4c" providerId="ADAL" clId="{B51EC3A1-94F2-4623-83AC-D237F07080BD}" dt="2020-03-18T19:13:00.565" v="5685" actId="20577"/>
        <pc:sldMkLst>
          <pc:docMk/>
          <pc:sldMk cId="34493695" sldId="588"/>
        </pc:sldMkLst>
        <pc:spChg chg="mod">
          <ac:chgData name="Joseph MacAdam" userId="bdcfcd3f-81bf-4584-8271-fe9093ebec4c" providerId="ADAL" clId="{B51EC3A1-94F2-4623-83AC-D237F07080BD}" dt="2020-03-18T17:13:53.116" v="1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B51EC3A1-94F2-4623-83AC-D237F07080BD}" dt="2020-03-18T19:13:00.565" v="5685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B51EC3A1-94F2-4623-83AC-D237F07080BD}" dt="2020-03-18T19:08:38.836" v="5356" actId="20577"/>
        <pc:sldMkLst>
          <pc:docMk/>
          <pc:sldMk cId="309114280" sldId="589"/>
        </pc:sldMkLst>
        <pc:spChg chg="mod">
          <ac:chgData name="Joseph MacAdam" userId="bdcfcd3f-81bf-4584-8271-fe9093ebec4c" providerId="ADAL" clId="{B51EC3A1-94F2-4623-83AC-D237F07080BD}" dt="2020-03-18T19:07:55.602" v="5214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B51EC3A1-94F2-4623-83AC-D237F07080BD}" dt="2020-03-18T19:08:38.836" v="535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B51EC3A1-94F2-4623-83AC-D237F07080BD}" dt="2020-03-18T19:13:18.660" v="5692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B51EC3A1-94F2-4623-83AC-D237F07080BD}" dt="2020-03-18T19:13:18.660" v="5692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addSp delSp modSp">
        <pc:chgData name="Joseph MacAdam" userId="bdcfcd3f-81bf-4584-8271-fe9093ebec4c" providerId="ADAL" clId="{B51EC3A1-94F2-4623-83AC-D237F07080BD}" dt="2020-03-18T18:39:01.475" v="3507" actId="1076"/>
        <pc:sldMkLst>
          <pc:docMk/>
          <pc:sldMk cId="3957164049" sldId="591"/>
        </pc:sldMkLst>
        <pc:spChg chg="mod">
          <ac:chgData name="Joseph MacAdam" userId="bdcfcd3f-81bf-4584-8271-fe9093ebec4c" providerId="ADAL" clId="{B51EC3A1-94F2-4623-83AC-D237F07080BD}" dt="2020-03-18T18:38:41.838" v="3504" actId="404"/>
          <ac:spMkLst>
            <pc:docMk/>
            <pc:sldMk cId="3957164049" sldId="591"/>
            <ac:spMk id="3" creationId="{01884E43-1F99-4AEE-B654-C64ED2C3DDD7}"/>
          </ac:spMkLst>
        </pc:spChg>
        <pc:picChg chg="del mod">
          <ac:chgData name="Joseph MacAdam" userId="bdcfcd3f-81bf-4584-8271-fe9093ebec4c" providerId="ADAL" clId="{B51EC3A1-94F2-4623-83AC-D237F07080BD}" dt="2020-03-18T18:25:45.468" v="3200" actId="478"/>
          <ac:picMkLst>
            <pc:docMk/>
            <pc:sldMk cId="3957164049" sldId="591"/>
            <ac:picMk id="4" creationId="{303D060D-1139-489B-B029-AF996892D0F7}"/>
          </ac:picMkLst>
        </pc:picChg>
        <pc:picChg chg="add mod">
          <ac:chgData name="Joseph MacAdam" userId="bdcfcd3f-81bf-4584-8271-fe9093ebec4c" providerId="ADAL" clId="{B51EC3A1-94F2-4623-83AC-D237F07080BD}" dt="2020-03-18T18:38:58.284" v="3506" actId="1076"/>
          <ac:picMkLst>
            <pc:docMk/>
            <pc:sldMk cId="3957164049" sldId="591"/>
            <ac:picMk id="5" creationId="{62712C32-9A30-43DA-AC1A-09976B55CDCA}"/>
          </ac:picMkLst>
        </pc:picChg>
        <pc:picChg chg="add mod ord">
          <ac:chgData name="Joseph MacAdam" userId="bdcfcd3f-81bf-4584-8271-fe9093ebec4c" providerId="ADAL" clId="{B51EC3A1-94F2-4623-83AC-D237F07080BD}" dt="2020-03-18T18:39:01.475" v="3507" actId="1076"/>
          <ac:picMkLst>
            <pc:docMk/>
            <pc:sldMk cId="3957164049" sldId="591"/>
            <ac:picMk id="6" creationId="{04C2D960-5F82-4919-B95D-588DB1F539AE}"/>
          </ac:picMkLst>
        </pc:picChg>
      </pc:sldChg>
      <pc:sldChg chg="modSp modNotesTx">
        <pc:chgData name="Joseph MacAdam" userId="bdcfcd3f-81bf-4584-8271-fe9093ebec4c" providerId="ADAL" clId="{B51EC3A1-94F2-4623-83AC-D237F07080BD}" dt="2020-03-18T17:19:26.736" v="413" actId="1076"/>
        <pc:sldMkLst>
          <pc:docMk/>
          <pc:sldMk cId="3392114702" sldId="592"/>
        </pc:sldMkLst>
        <pc:spChg chg="mod">
          <ac:chgData name="Joseph MacAdam" userId="bdcfcd3f-81bf-4584-8271-fe9093ebec4c" providerId="ADAL" clId="{B51EC3A1-94F2-4623-83AC-D237F07080BD}" dt="2020-03-18T17:16:13.794" v="101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B51EC3A1-94F2-4623-83AC-D237F07080BD}" dt="2020-03-18T17:19:26.736" v="413" actId="1076"/>
          <ac:spMkLst>
            <pc:docMk/>
            <pc:sldMk cId="3392114702" sldId="592"/>
            <ac:spMk id="3" creationId="{FF20D8FE-5958-4695-9408-98B27A546595}"/>
          </ac:spMkLst>
        </pc:spChg>
      </pc:sldChg>
      <pc:sldChg chg="addSp modSp">
        <pc:chgData name="Joseph MacAdam" userId="bdcfcd3f-81bf-4584-8271-fe9093ebec4c" providerId="ADAL" clId="{B51EC3A1-94F2-4623-83AC-D237F07080BD}" dt="2020-03-18T19:23:44.741" v="5693" actId="11"/>
        <pc:sldMkLst>
          <pc:docMk/>
          <pc:sldMk cId="186350803" sldId="593"/>
        </pc:sldMkLst>
        <pc:spChg chg="mod">
          <ac:chgData name="Joseph MacAdam" userId="bdcfcd3f-81bf-4584-8271-fe9093ebec4c" providerId="ADAL" clId="{B51EC3A1-94F2-4623-83AC-D237F07080BD}" dt="2020-03-18T17:19:34.881" v="42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B51EC3A1-94F2-4623-83AC-D237F07080BD}" dt="2020-03-18T19:10:38.959" v="5462" actId="20577"/>
          <ac:spMkLst>
            <pc:docMk/>
            <pc:sldMk cId="186350803" sldId="593"/>
            <ac:spMk id="3" creationId="{21C25B94-29D5-48B2-A6F8-F9E7433E2123}"/>
          </ac:spMkLst>
        </pc:spChg>
        <pc:spChg chg="add mod">
          <ac:chgData name="Joseph MacAdam" userId="bdcfcd3f-81bf-4584-8271-fe9093ebec4c" providerId="ADAL" clId="{B51EC3A1-94F2-4623-83AC-D237F07080BD}" dt="2020-03-18T19:23:44.741" v="5693" actId="11"/>
          <ac:spMkLst>
            <pc:docMk/>
            <pc:sldMk cId="186350803" sldId="593"/>
            <ac:spMk id="4" creationId="{8718D33A-11E8-438A-BB82-6BD23360D349}"/>
          </ac:spMkLst>
        </pc:spChg>
      </pc:sldChg>
      <pc:sldChg chg="add del">
        <pc:chgData name="Joseph MacAdam" userId="bdcfcd3f-81bf-4584-8271-fe9093ebec4c" providerId="ADAL" clId="{B51EC3A1-94F2-4623-83AC-D237F07080BD}" dt="2020-03-18T17:21:20.413" v="424" actId="2696"/>
        <pc:sldMkLst>
          <pc:docMk/>
          <pc:sldMk cId="4139910246" sldId="596"/>
        </pc:sldMkLst>
      </pc:sldChg>
      <pc:sldChg chg="addSp delSp modSp">
        <pc:chgData name="Joseph MacAdam" userId="bdcfcd3f-81bf-4584-8271-fe9093ebec4c" providerId="ADAL" clId="{B51EC3A1-94F2-4623-83AC-D237F07080BD}" dt="2020-03-18T17:26:47.140" v="711" actId="20577"/>
        <pc:sldMkLst>
          <pc:docMk/>
          <pc:sldMk cId="1444812365" sldId="597"/>
        </pc:sldMkLst>
        <pc:spChg chg="mod">
          <ac:chgData name="Joseph MacAdam" userId="bdcfcd3f-81bf-4584-8271-fe9093ebec4c" providerId="ADAL" clId="{B51EC3A1-94F2-4623-83AC-D237F07080BD}" dt="2020-03-18T17:23:02.041" v="432" actId="20577"/>
          <ac:spMkLst>
            <pc:docMk/>
            <pc:sldMk cId="1444812365" sldId="597"/>
            <ac:spMk id="2" creationId="{F99F7508-1B8C-4674-A7EF-A074E249FD5A}"/>
          </ac:spMkLst>
        </pc:spChg>
        <pc:spChg chg="mod">
          <ac:chgData name="Joseph MacAdam" userId="bdcfcd3f-81bf-4584-8271-fe9093ebec4c" providerId="ADAL" clId="{B51EC3A1-94F2-4623-83AC-D237F07080BD}" dt="2020-03-18T17:26:47.140" v="711" actId="20577"/>
          <ac:spMkLst>
            <pc:docMk/>
            <pc:sldMk cId="1444812365" sldId="597"/>
            <ac:spMk id="3" creationId="{B7F30718-BBC5-40D2-A86C-9330C9A95CF0}"/>
          </ac:spMkLst>
        </pc:spChg>
        <pc:picChg chg="del">
          <ac:chgData name="Joseph MacAdam" userId="bdcfcd3f-81bf-4584-8271-fe9093ebec4c" providerId="ADAL" clId="{B51EC3A1-94F2-4623-83AC-D237F07080BD}" dt="2020-03-18T17:24:52.833" v="590" actId="478"/>
          <ac:picMkLst>
            <pc:docMk/>
            <pc:sldMk cId="1444812365" sldId="597"/>
            <ac:picMk id="4" creationId="{03DEA523-D9EE-4BA1-AB9F-E178EDEF57B8}"/>
          </ac:picMkLst>
        </pc:picChg>
        <pc:picChg chg="add mod">
          <ac:chgData name="Joseph MacAdam" userId="bdcfcd3f-81bf-4584-8271-fe9093ebec4c" providerId="ADAL" clId="{B51EC3A1-94F2-4623-83AC-D237F07080BD}" dt="2020-03-18T17:25:28.460" v="597" actId="14861"/>
          <ac:picMkLst>
            <pc:docMk/>
            <pc:sldMk cId="1444812365" sldId="597"/>
            <ac:picMk id="5" creationId="{3C514A47-D8F0-4C5F-8D65-DC8150590305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7:36:42.563" v="1194" actId="14861"/>
        <pc:sldMkLst>
          <pc:docMk/>
          <pc:sldMk cId="2050871563" sldId="601"/>
        </pc:sldMkLst>
        <pc:spChg chg="mod">
          <ac:chgData name="Joseph MacAdam" userId="bdcfcd3f-81bf-4584-8271-fe9093ebec4c" providerId="ADAL" clId="{B51EC3A1-94F2-4623-83AC-D237F07080BD}" dt="2020-03-18T17:27:20.288" v="749" actId="20577"/>
          <ac:spMkLst>
            <pc:docMk/>
            <pc:sldMk cId="2050871563" sldId="601"/>
            <ac:spMk id="2" creationId="{882A53DE-0B40-4711-8077-2B93D2A628FE}"/>
          </ac:spMkLst>
        </pc:spChg>
        <pc:spChg chg="mod">
          <ac:chgData name="Joseph MacAdam" userId="bdcfcd3f-81bf-4584-8271-fe9093ebec4c" providerId="ADAL" clId="{B51EC3A1-94F2-4623-83AC-D237F07080BD}" dt="2020-03-18T17:35:29.448" v="1185" actId="14100"/>
          <ac:spMkLst>
            <pc:docMk/>
            <pc:sldMk cId="2050871563" sldId="601"/>
            <ac:spMk id="3" creationId="{3610F421-6420-42F0-B7F9-0937F8D1843A}"/>
          </ac:spMkLst>
        </pc:spChg>
        <pc:spChg chg="add del mod">
          <ac:chgData name="Joseph MacAdam" userId="bdcfcd3f-81bf-4584-8271-fe9093ebec4c" providerId="ADAL" clId="{B51EC3A1-94F2-4623-83AC-D237F07080BD}" dt="2020-03-18T17:34:57.161" v="1097" actId="478"/>
          <ac:spMkLst>
            <pc:docMk/>
            <pc:sldMk cId="2050871563" sldId="601"/>
            <ac:spMk id="7" creationId="{3FA1F6DA-2E74-4727-A35C-617AEEAA5DD6}"/>
          </ac:spMkLst>
        </pc:spChg>
        <pc:picChg chg="del">
          <ac:chgData name="Joseph MacAdam" userId="bdcfcd3f-81bf-4584-8271-fe9093ebec4c" providerId="ADAL" clId="{B51EC3A1-94F2-4623-83AC-D237F07080BD}" dt="2020-03-18T17:27:39.857" v="750" actId="478"/>
          <ac:picMkLst>
            <pc:docMk/>
            <pc:sldMk cId="2050871563" sldId="601"/>
            <ac:picMk id="4" creationId="{DC4C2F4A-2C01-4F30-A325-46F83C354A82}"/>
          </ac:picMkLst>
        </pc:picChg>
        <pc:picChg chg="add del mod">
          <ac:chgData name="Joseph MacAdam" userId="bdcfcd3f-81bf-4584-8271-fe9093ebec4c" providerId="ADAL" clId="{B51EC3A1-94F2-4623-83AC-D237F07080BD}" dt="2020-03-18T17:36:30.784" v="1188" actId="478"/>
          <ac:picMkLst>
            <pc:docMk/>
            <pc:sldMk cId="2050871563" sldId="601"/>
            <ac:picMk id="5" creationId="{60AAC282-DA6B-4CD5-B024-4F5B547A249E}"/>
          </ac:picMkLst>
        </pc:picChg>
        <pc:picChg chg="add del mod">
          <ac:chgData name="Joseph MacAdam" userId="bdcfcd3f-81bf-4584-8271-fe9093ebec4c" providerId="ADAL" clId="{B51EC3A1-94F2-4623-83AC-D237F07080BD}" dt="2020-03-18T17:34:55.865" v="1096" actId="478"/>
          <ac:picMkLst>
            <pc:docMk/>
            <pc:sldMk cId="2050871563" sldId="601"/>
            <ac:picMk id="6" creationId="{F1BDCD79-FB86-40ED-B5A4-3B89BF9FA3BD}"/>
          </ac:picMkLst>
        </pc:picChg>
        <pc:picChg chg="add mod">
          <ac:chgData name="Joseph MacAdam" userId="bdcfcd3f-81bf-4584-8271-fe9093ebec4c" providerId="ADAL" clId="{B51EC3A1-94F2-4623-83AC-D237F07080BD}" dt="2020-03-18T17:36:42.563" v="1194" actId="14861"/>
          <ac:picMkLst>
            <pc:docMk/>
            <pc:sldMk cId="2050871563" sldId="601"/>
            <ac:picMk id="8" creationId="{B145307F-4A59-44FE-A0B0-F79EA494DC37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7:41:20.400" v="1447" actId="14100"/>
        <pc:sldMkLst>
          <pc:docMk/>
          <pc:sldMk cId="2118454917" sldId="602"/>
        </pc:sldMkLst>
        <pc:spChg chg="mod">
          <ac:chgData name="Joseph MacAdam" userId="bdcfcd3f-81bf-4584-8271-fe9093ebec4c" providerId="ADAL" clId="{B51EC3A1-94F2-4623-83AC-D237F07080BD}" dt="2020-03-18T17:37:07.137" v="1226" actId="20577"/>
          <ac:spMkLst>
            <pc:docMk/>
            <pc:sldMk cId="2118454917" sldId="602"/>
            <ac:spMk id="2" creationId="{88A9EAF9-D8D4-4D30-99F7-0DDBDC767BEF}"/>
          </ac:spMkLst>
        </pc:spChg>
        <pc:spChg chg="mod">
          <ac:chgData name="Joseph MacAdam" userId="bdcfcd3f-81bf-4584-8271-fe9093ebec4c" providerId="ADAL" clId="{B51EC3A1-94F2-4623-83AC-D237F07080BD}" dt="2020-03-18T17:40:25.096" v="1386" actId="14100"/>
          <ac:spMkLst>
            <pc:docMk/>
            <pc:sldMk cId="2118454917" sldId="602"/>
            <ac:spMk id="3" creationId="{95818363-64F5-467F-81C0-142B182933FA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5" creationId="{F00E3577-DEBF-47E4-B1D3-40C44D049FD5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8" creationId="{B5645DB8-70D0-4C6D-88EC-51B162108A0D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15" creationId="{2B793905-83F6-4E17-8B98-8BB46D2DB52D}"/>
          </ac:spMkLst>
        </pc:spChg>
        <pc:spChg chg="add mod">
          <ac:chgData name="Joseph MacAdam" userId="bdcfcd3f-81bf-4584-8271-fe9093ebec4c" providerId="ADAL" clId="{B51EC3A1-94F2-4623-83AC-D237F07080BD}" dt="2020-03-18T17:41:18.439" v="1446" actId="1076"/>
          <ac:spMkLst>
            <pc:docMk/>
            <pc:sldMk cId="2118454917" sldId="602"/>
            <ac:spMk id="17" creationId="{3C2EAB9A-8DB5-4109-9990-D96CE4C73CC8}"/>
          </ac:spMkLst>
        </pc:spChg>
        <pc:picChg chg="add del mod">
          <ac:chgData name="Joseph MacAdam" userId="bdcfcd3f-81bf-4584-8271-fe9093ebec4c" providerId="ADAL" clId="{B51EC3A1-94F2-4623-83AC-D237F07080BD}" dt="2020-03-18T17:39:41.808" v="1372" actId="478"/>
          <ac:picMkLst>
            <pc:docMk/>
            <pc:sldMk cId="2118454917" sldId="602"/>
            <ac:picMk id="4" creationId="{2C72D880-3D8F-4C29-8442-5B5587C2ECB7}"/>
          </ac:picMkLst>
        </pc:picChg>
        <pc:picChg chg="add mod ord">
          <ac:chgData name="Joseph MacAdam" userId="bdcfcd3f-81bf-4584-8271-fe9093ebec4c" providerId="ADAL" clId="{B51EC3A1-94F2-4623-83AC-D237F07080BD}" dt="2020-03-18T17:40:28.016" v="1387" actId="1076"/>
          <ac:picMkLst>
            <pc:docMk/>
            <pc:sldMk cId="2118454917" sldId="602"/>
            <ac:picMk id="11" creationId="{D7124E06-8D4D-42DE-B1C1-B5A0E5503231}"/>
          </ac:picMkLst>
        </pc:pic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7" creationId="{6A939BAF-7D0E-4F0E-BCC4-17FC0D1273F3}"/>
          </ac:cxnSpMkLst>
        </pc:cxn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9" creationId="{05D0111F-2726-45C9-B5DA-80732183B9EE}"/>
          </ac:cxnSpMkLst>
        </pc:cxn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16" creationId="{95C30D94-83EF-4435-A1E7-24FE0410896A}"/>
          </ac:cxnSpMkLst>
        </pc:cxnChg>
        <pc:cxnChg chg="add mod">
          <ac:chgData name="Joseph MacAdam" userId="bdcfcd3f-81bf-4584-8271-fe9093ebec4c" providerId="ADAL" clId="{B51EC3A1-94F2-4623-83AC-D237F07080BD}" dt="2020-03-18T17:41:20.400" v="1447" actId="14100"/>
          <ac:cxnSpMkLst>
            <pc:docMk/>
            <pc:sldMk cId="2118454917" sldId="602"/>
            <ac:cxnSpMk id="18" creationId="{29A5E613-1BDC-4EF9-9840-6A77C8A6257A}"/>
          </ac:cxnSpMkLst>
        </pc:cxnChg>
      </pc:sldChg>
      <pc:sldChg chg="addSp delSp modSp">
        <pc:chgData name="Joseph MacAdam" userId="bdcfcd3f-81bf-4584-8271-fe9093ebec4c" providerId="ADAL" clId="{B51EC3A1-94F2-4623-83AC-D237F07080BD}" dt="2020-03-18T18:50:13.692" v="4253" actId="27636"/>
        <pc:sldMkLst>
          <pc:docMk/>
          <pc:sldMk cId="502917719" sldId="603"/>
        </pc:sldMkLst>
        <pc:spChg chg="mod">
          <ac:chgData name="Joseph MacAdam" userId="bdcfcd3f-81bf-4584-8271-fe9093ebec4c" providerId="ADAL" clId="{B51EC3A1-94F2-4623-83AC-D237F07080BD}" dt="2020-03-18T18:50:13.692" v="4253" actId="27636"/>
          <ac:spMkLst>
            <pc:docMk/>
            <pc:sldMk cId="502917719" sldId="603"/>
            <ac:spMk id="3" creationId="{B417FD32-F174-4F9B-AC24-75F280513A52}"/>
          </ac:spMkLst>
        </pc:spChg>
        <pc:spChg chg="add mod">
          <ac:chgData name="Joseph MacAdam" userId="bdcfcd3f-81bf-4584-8271-fe9093ebec4c" providerId="ADAL" clId="{B51EC3A1-94F2-4623-83AC-D237F07080BD}" dt="2020-03-18T18:43:23.503" v="4106" actId="404"/>
          <ac:spMkLst>
            <pc:docMk/>
            <pc:sldMk cId="502917719" sldId="603"/>
            <ac:spMk id="7" creationId="{BCEB20AE-C3F3-46D2-AD6C-4E27CA8889B0}"/>
          </ac:spMkLst>
        </pc:spChg>
        <pc:picChg chg="add del mod">
          <ac:chgData name="Joseph MacAdam" userId="bdcfcd3f-81bf-4584-8271-fe9093ebec4c" providerId="ADAL" clId="{B51EC3A1-94F2-4623-83AC-D237F07080BD}" dt="2020-03-18T18:42:15.731" v="3938" actId="478"/>
          <ac:picMkLst>
            <pc:docMk/>
            <pc:sldMk cId="502917719" sldId="603"/>
            <ac:picMk id="4" creationId="{45769DB7-8D64-4BAF-8409-3D6E935A99D3}"/>
          </ac:picMkLst>
        </pc:picChg>
        <pc:picChg chg="del">
          <ac:chgData name="Joseph MacAdam" userId="bdcfcd3f-81bf-4584-8271-fe9093ebec4c" providerId="ADAL" clId="{B51EC3A1-94F2-4623-83AC-D237F07080BD}" dt="2020-03-18T18:39:20.444" v="3557" actId="478"/>
          <ac:picMkLst>
            <pc:docMk/>
            <pc:sldMk cId="502917719" sldId="603"/>
            <ac:picMk id="5" creationId="{FB5B71B4-2870-43C1-AA7F-3ACCB637565B}"/>
          </ac:picMkLst>
        </pc:picChg>
        <pc:picChg chg="add mod">
          <ac:chgData name="Joseph MacAdam" userId="bdcfcd3f-81bf-4584-8271-fe9093ebec4c" providerId="ADAL" clId="{B51EC3A1-94F2-4623-83AC-D237F07080BD}" dt="2020-03-18T18:42:26.427" v="3942" actId="1076"/>
          <ac:picMkLst>
            <pc:docMk/>
            <pc:sldMk cId="502917719" sldId="603"/>
            <ac:picMk id="6" creationId="{B154D669-8EB8-490B-8D6F-4AA6A0C24CF4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8:54:24.143" v="4531" actId="14100"/>
        <pc:sldMkLst>
          <pc:docMk/>
          <pc:sldMk cId="904304897" sldId="604"/>
        </pc:sldMkLst>
        <pc:spChg chg="mod">
          <ac:chgData name="Joseph MacAdam" userId="bdcfcd3f-81bf-4584-8271-fe9093ebec4c" providerId="ADAL" clId="{B51EC3A1-94F2-4623-83AC-D237F07080BD}" dt="2020-03-18T18:52:18.659" v="4390" actId="404"/>
          <ac:spMkLst>
            <pc:docMk/>
            <pc:sldMk cId="904304897" sldId="604"/>
            <ac:spMk id="3" creationId="{B417FD32-F174-4F9B-AC24-75F280513A52}"/>
          </ac:spMkLst>
        </pc:spChg>
        <pc:spChg chg="add mod">
          <ac:chgData name="Joseph MacAdam" userId="bdcfcd3f-81bf-4584-8271-fe9093ebec4c" providerId="ADAL" clId="{B51EC3A1-94F2-4623-83AC-D237F07080BD}" dt="2020-03-18T18:52:36.431" v="4399" actId="14100"/>
          <ac:spMkLst>
            <pc:docMk/>
            <pc:sldMk cId="904304897" sldId="604"/>
            <ac:spMk id="6" creationId="{20FB0ACD-E36D-4F0E-A007-8DB0A597EE79}"/>
          </ac:spMkLst>
        </pc:spChg>
        <pc:spChg chg="add mod">
          <ac:chgData name="Joseph MacAdam" userId="bdcfcd3f-81bf-4584-8271-fe9093ebec4c" providerId="ADAL" clId="{B51EC3A1-94F2-4623-83AC-D237F07080BD}" dt="2020-03-18T18:53:31.991" v="4485" actId="20577"/>
          <ac:spMkLst>
            <pc:docMk/>
            <pc:sldMk cId="904304897" sldId="604"/>
            <ac:spMk id="8" creationId="{050F96CD-C060-4DD6-A9BA-1B042474A584}"/>
          </ac:spMkLst>
        </pc:spChg>
        <pc:spChg chg="add mod">
          <ac:chgData name="Joseph MacAdam" userId="bdcfcd3f-81bf-4584-8271-fe9093ebec4c" providerId="ADAL" clId="{B51EC3A1-94F2-4623-83AC-D237F07080BD}" dt="2020-03-18T18:54:19.095" v="4529" actId="20577"/>
          <ac:spMkLst>
            <pc:docMk/>
            <pc:sldMk cId="904304897" sldId="604"/>
            <ac:spMk id="9" creationId="{E28D53E0-B470-4D08-8741-4CDFA95F99C3}"/>
          </ac:spMkLst>
        </pc:spChg>
        <pc:picChg chg="del">
          <ac:chgData name="Joseph MacAdam" userId="bdcfcd3f-81bf-4584-8271-fe9093ebec4c" providerId="ADAL" clId="{B51EC3A1-94F2-4623-83AC-D237F07080BD}" dt="2020-03-18T18:50:33.585" v="4291" actId="478"/>
          <ac:picMkLst>
            <pc:docMk/>
            <pc:sldMk cId="904304897" sldId="604"/>
            <ac:picMk id="4" creationId="{17831FEB-F131-48E2-8207-79FFBA900AE1}"/>
          </ac:picMkLst>
        </pc:picChg>
        <pc:picChg chg="add mod">
          <ac:chgData name="Joseph MacAdam" userId="bdcfcd3f-81bf-4584-8271-fe9093ebec4c" providerId="ADAL" clId="{B51EC3A1-94F2-4623-83AC-D237F07080BD}" dt="2020-03-18T18:52:31.895" v="4397" actId="1076"/>
          <ac:picMkLst>
            <pc:docMk/>
            <pc:sldMk cId="904304897" sldId="604"/>
            <ac:picMk id="5" creationId="{18B0AA58-6585-4D85-82DC-962B989A1165}"/>
          </ac:picMkLst>
        </pc:picChg>
        <pc:picChg chg="add mod">
          <ac:chgData name="Joseph MacAdam" userId="bdcfcd3f-81bf-4584-8271-fe9093ebec4c" providerId="ADAL" clId="{B51EC3A1-94F2-4623-83AC-D237F07080BD}" dt="2020-03-18T18:53:39.122" v="4488" actId="14861"/>
          <ac:picMkLst>
            <pc:docMk/>
            <pc:sldMk cId="904304897" sldId="604"/>
            <ac:picMk id="7" creationId="{70466143-A5EE-4947-B9EB-EB209B7C19AF}"/>
          </ac:picMkLst>
        </pc:picChg>
        <pc:cxnChg chg="add mod">
          <ac:chgData name="Joseph MacAdam" userId="bdcfcd3f-81bf-4584-8271-fe9093ebec4c" providerId="ADAL" clId="{B51EC3A1-94F2-4623-83AC-D237F07080BD}" dt="2020-03-18T18:54:24.143" v="4531" actId="14100"/>
          <ac:cxnSpMkLst>
            <pc:docMk/>
            <pc:sldMk cId="904304897" sldId="604"/>
            <ac:cxnSpMk id="10" creationId="{FD3C5285-2AD1-4A73-A20F-14DA90F45533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7:44:14.975" v="1701" actId="20577"/>
        <pc:sldMkLst>
          <pc:docMk/>
          <pc:sldMk cId="176603421" sldId="605"/>
        </pc:sldMkLst>
        <pc:spChg chg="mod">
          <ac:chgData name="Joseph MacAdam" userId="bdcfcd3f-81bf-4584-8271-fe9093ebec4c" providerId="ADAL" clId="{B51EC3A1-94F2-4623-83AC-D237F07080BD}" dt="2020-03-18T17:42:24.256" v="1466" actId="20577"/>
          <ac:spMkLst>
            <pc:docMk/>
            <pc:sldMk cId="176603421" sldId="605"/>
            <ac:spMk id="2" creationId="{F0CDA319-0EB0-4241-999B-29E50036B20F}"/>
          </ac:spMkLst>
        </pc:spChg>
        <pc:spChg chg="mod">
          <ac:chgData name="Joseph MacAdam" userId="bdcfcd3f-81bf-4584-8271-fe9093ebec4c" providerId="ADAL" clId="{B51EC3A1-94F2-4623-83AC-D237F07080BD}" dt="2020-03-18T17:43:37.015" v="1556" actId="14100"/>
          <ac:spMkLst>
            <pc:docMk/>
            <pc:sldMk cId="176603421" sldId="605"/>
            <ac:spMk id="3" creationId="{68A96710-124C-46FF-8260-9343359FCFD9}"/>
          </ac:spMkLst>
        </pc:spChg>
        <pc:spChg chg="add mod">
          <ac:chgData name="Joseph MacAdam" userId="bdcfcd3f-81bf-4584-8271-fe9093ebec4c" providerId="ADAL" clId="{B51EC3A1-94F2-4623-83AC-D237F07080BD}" dt="2020-03-18T17:44:14.975" v="1701" actId="20577"/>
          <ac:spMkLst>
            <pc:docMk/>
            <pc:sldMk cId="176603421" sldId="605"/>
            <ac:spMk id="5" creationId="{81421ACF-4709-4A33-B774-6840810DA75B}"/>
          </ac:spMkLst>
        </pc:spChg>
        <pc:picChg chg="add mod">
          <ac:chgData name="Joseph MacAdam" userId="bdcfcd3f-81bf-4584-8271-fe9093ebec4c" providerId="ADAL" clId="{B51EC3A1-94F2-4623-83AC-D237F07080BD}" dt="2020-03-18T17:43:31.260" v="1555" actId="14861"/>
          <ac:picMkLst>
            <pc:docMk/>
            <pc:sldMk cId="176603421" sldId="605"/>
            <ac:picMk id="4" creationId="{ECAC4152-6A16-4226-9357-F52BF8D73E56}"/>
          </ac:picMkLst>
        </pc:picChg>
      </pc:sldChg>
      <pc:sldChg chg="addSp delSp modSp add">
        <pc:chgData name="Joseph MacAdam" userId="bdcfcd3f-81bf-4584-8271-fe9093ebec4c" providerId="ADAL" clId="{B51EC3A1-94F2-4623-83AC-D237F07080BD}" dt="2020-03-18T18:04:46.937" v="2036" actId="14861"/>
        <pc:sldMkLst>
          <pc:docMk/>
          <pc:sldMk cId="883546114" sldId="606"/>
        </pc:sldMkLst>
        <pc:spChg chg="mod">
          <ac:chgData name="Joseph MacAdam" userId="bdcfcd3f-81bf-4584-8271-fe9093ebec4c" providerId="ADAL" clId="{B51EC3A1-94F2-4623-83AC-D237F07080BD}" dt="2020-03-18T17:53:06.018" v="1734" actId="20577"/>
          <ac:spMkLst>
            <pc:docMk/>
            <pc:sldMk cId="883546114" sldId="606"/>
            <ac:spMk id="2" creationId="{24BF28EF-E019-45D8-B0F0-CD8F356F1077}"/>
          </ac:spMkLst>
        </pc:spChg>
        <pc:spChg chg="mod">
          <ac:chgData name="Joseph MacAdam" userId="bdcfcd3f-81bf-4584-8271-fe9093ebec4c" providerId="ADAL" clId="{B51EC3A1-94F2-4623-83AC-D237F07080BD}" dt="2020-03-18T18:03:42.517" v="2019" actId="20577"/>
          <ac:spMkLst>
            <pc:docMk/>
            <pc:sldMk cId="883546114" sldId="606"/>
            <ac:spMk id="3" creationId="{F96D2004-2B50-4C95-99F0-A2E4F14139E3}"/>
          </ac:spMkLst>
        </pc:spChg>
        <pc:spChg chg="add mod">
          <ac:chgData name="Joseph MacAdam" userId="bdcfcd3f-81bf-4584-8271-fe9093ebec4c" providerId="ADAL" clId="{B51EC3A1-94F2-4623-83AC-D237F07080BD}" dt="2020-03-18T18:04:08.398" v="2026" actId="14100"/>
          <ac:spMkLst>
            <pc:docMk/>
            <pc:sldMk cId="883546114" sldId="606"/>
            <ac:spMk id="4" creationId="{47450E9F-F547-4A65-A262-D326489AD4F3}"/>
          </ac:spMkLst>
        </pc:spChg>
        <pc:spChg chg="add del">
          <ac:chgData name="Joseph MacAdam" userId="bdcfcd3f-81bf-4584-8271-fe9093ebec4c" providerId="ADAL" clId="{B51EC3A1-94F2-4623-83AC-D237F07080BD}" dt="2020-03-18T18:04:17.018" v="2028" actId="478"/>
          <ac:spMkLst>
            <pc:docMk/>
            <pc:sldMk cId="883546114" sldId="606"/>
            <ac:spMk id="5" creationId="{CCDBCB92-6491-4A1C-B313-88858DC1A965}"/>
          </ac:spMkLst>
        </pc:spChg>
        <pc:picChg chg="add mod">
          <ac:chgData name="Joseph MacAdam" userId="bdcfcd3f-81bf-4584-8271-fe9093ebec4c" providerId="ADAL" clId="{B51EC3A1-94F2-4623-83AC-D237F07080BD}" dt="2020-03-18T18:04:46.937" v="2036" actId="14861"/>
          <ac:picMkLst>
            <pc:docMk/>
            <pc:sldMk cId="883546114" sldId="606"/>
            <ac:picMk id="6" creationId="{A5513989-F397-4A07-9F3D-AA3C735D2D44}"/>
          </ac:picMkLst>
        </pc:picChg>
      </pc:sldChg>
      <pc:sldChg chg="addSp modSp add">
        <pc:chgData name="Joseph MacAdam" userId="bdcfcd3f-81bf-4584-8271-fe9093ebec4c" providerId="ADAL" clId="{B51EC3A1-94F2-4623-83AC-D237F07080BD}" dt="2020-03-18T18:13:33.333" v="2613" actId="14100"/>
        <pc:sldMkLst>
          <pc:docMk/>
          <pc:sldMk cId="708658906" sldId="607"/>
        </pc:sldMkLst>
        <pc:spChg chg="mod">
          <ac:chgData name="Joseph MacAdam" userId="bdcfcd3f-81bf-4584-8271-fe9093ebec4c" providerId="ADAL" clId="{B51EC3A1-94F2-4623-83AC-D237F07080BD}" dt="2020-03-18T18:05:36.479" v="2153" actId="20577"/>
          <ac:spMkLst>
            <pc:docMk/>
            <pc:sldMk cId="708658906" sldId="607"/>
            <ac:spMk id="2" creationId="{2DE01E25-32C8-4C3F-B125-8106084A9CE7}"/>
          </ac:spMkLst>
        </pc:spChg>
        <pc:spChg chg="mod">
          <ac:chgData name="Joseph MacAdam" userId="bdcfcd3f-81bf-4584-8271-fe9093ebec4c" providerId="ADAL" clId="{B51EC3A1-94F2-4623-83AC-D237F07080BD}" dt="2020-03-18T18:12:08.926" v="2528" actId="20577"/>
          <ac:spMkLst>
            <pc:docMk/>
            <pc:sldMk cId="708658906" sldId="607"/>
            <ac:spMk id="3" creationId="{CFE35F15-3A41-42E6-B9EA-AEA735DD8370}"/>
          </ac:spMkLst>
        </pc:spChg>
        <pc:spChg chg="add mod">
          <ac:chgData name="Joseph MacAdam" userId="bdcfcd3f-81bf-4584-8271-fe9093ebec4c" providerId="ADAL" clId="{B51EC3A1-94F2-4623-83AC-D237F07080BD}" dt="2020-03-18T18:13:31.405" v="2612" actId="1076"/>
          <ac:spMkLst>
            <pc:docMk/>
            <pc:sldMk cId="708658906" sldId="607"/>
            <ac:spMk id="5" creationId="{147F07CE-3297-4831-9943-2F78AB5F9C45}"/>
          </ac:spMkLst>
        </pc:spChg>
        <pc:picChg chg="add mod">
          <ac:chgData name="Joseph MacAdam" userId="bdcfcd3f-81bf-4584-8271-fe9093ebec4c" providerId="ADAL" clId="{B51EC3A1-94F2-4623-83AC-D237F07080BD}" dt="2020-03-18T18:12:44.309" v="2532" actId="14861"/>
          <ac:picMkLst>
            <pc:docMk/>
            <pc:sldMk cId="708658906" sldId="607"/>
            <ac:picMk id="4" creationId="{4E0683A9-1E69-4691-8CC1-47E7157B091C}"/>
          </ac:picMkLst>
        </pc:picChg>
        <pc:cxnChg chg="add mod">
          <ac:chgData name="Joseph MacAdam" userId="bdcfcd3f-81bf-4584-8271-fe9093ebec4c" providerId="ADAL" clId="{B51EC3A1-94F2-4623-83AC-D237F07080BD}" dt="2020-03-18T18:13:33.333" v="2613" actId="14100"/>
          <ac:cxnSpMkLst>
            <pc:docMk/>
            <pc:sldMk cId="708658906" sldId="607"/>
            <ac:cxnSpMk id="6" creationId="{AA768D19-B8C3-488E-BE05-E0364281DD23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8:20:43.213" v="2915" actId="1076"/>
        <pc:sldMkLst>
          <pc:docMk/>
          <pc:sldMk cId="726818649" sldId="608"/>
        </pc:sldMkLst>
        <pc:spChg chg="mod">
          <ac:chgData name="Joseph MacAdam" userId="bdcfcd3f-81bf-4584-8271-fe9093ebec4c" providerId="ADAL" clId="{B51EC3A1-94F2-4623-83AC-D237F07080BD}" dt="2020-03-18T18:16:21.861" v="2651" actId="20577"/>
          <ac:spMkLst>
            <pc:docMk/>
            <pc:sldMk cId="726818649" sldId="608"/>
            <ac:spMk id="2" creationId="{E1CF0959-BCED-4F9A-858C-B92F97DD7FE1}"/>
          </ac:spMkLst>
        </pc:spChg>
        <pc:spChg chg="mod">
          <ac:chgData name="Joseph MacAdam" userId="bdcfcd3f-81bf-4584-8271-fe9093ebec4c" providerId="ADAL" clId="{B51EC3A1-94F2-4623-83AC-D237F07080BD}" dt="2020-03-18T18:20:43.213" v="2915" actId="1076"/>
          <ac:spMkLst>
            <pc:docMk/>
            <pc:sldMk cId="726818649" sldId="608"/>
            <ac:spMk id="3" creationId="{3FCD3217-D2D0-41D2-A718-67C79256C266}"/>
          </ac:spMkLst>
        </pc:spChg>
        <pc:picChg chg="add mod">
          <ac:chgData name="Joseph MacAdam" userId="bdcfcd3f-81bf-4584-8271-fe9093ebec4c" providerId="ADAL" clId="{B51EC3A1-94F2-4623-83AC-D237F07080BD}" dt="2020-03-18T18:20:05.398" v="2909" actId="692"/>
          <ac:picMkLst>
            <pc:docMk/>
            <pc:sldMk cId="726818649" sldId="608"/>
            <ac:picMk id="4" creationId="{9ABAB405-FA54-466B-A0E1-CA596F551628}"/>
          </ac:picMkLst>
        </pc:picChg>
      </pc:sldChg>
      <pc:sldChg chg="addSp modSp add">
        <pc:chgData name="Joseph MacAdam" userId="bdcfcd3f-81bf-4584-8271-fe9093ebec4c" providerId="ADAL" clId="{B51EC3A1-94F2-4623-83AC-D237F07080BD}" dt="2020-03-18T18:25:25.349" v="3198" actId="14100"/>
        <pc:sldMkLst>
          <pc:docMk/>
          <pc:sldMk cId="908167210" sldId="609"/>
        </pc:sldMkLst>
        <pc:spChg chg="mod">
          <ac:chgData name="Joseph MacAdam" userId="bdcfcd3f-81bf-4584-8271-fe9093ebec4c" providerId="ADAL" clId="{B51EC3A1-94F2-4623-83AC-D237F07080BD}" dt="2020-03-18T18:21:10.957" v="2942" actId="20577"/>
          <ac:spMkLst>
            <pc:docMk/>
            <pc:sldMk cId="908167210" sldId="609"/>
            <ac:spMk id="2" creationId="{F0CC4156-E281-4707-8274-B82E406CD177}"/>
          </ac:spMkLst>
        </pc:spChg>
        <pc:spChg chg="mod">
          <ac:chgData name="Joseph MacAdam" userId="bdcfcd3f-81bf-4584-8271-fe9093ebec4c" providerId="ADAL" clId="{B51EC3A1-94F2-4623-83AC-D237F07080BD}" dt="2020-03-18T18:22:33.341" v="3099" actId="14100"/>
          <ac:spMkLst>
            <pc:docMk/>
            <pc:sldMk cId="908167210" sldId="609"/>
            <ac:spMk id="3" creationId="{C5FC9E33-D3E8-4791-B9C9-A6453ABEB736}"/>
          </ac:spMkLst>
        </pc:spChg>
        <pc:spChg chg="add mod">
          <ac:chgData name="Joseph MacAdam" userId="bdcfcd3f-81bf-4584-8271-fe9093ebec4c" providerId="ADAL" clId="{B51EC3A1-94F2-4623-83AC-D237F07080BD}" dt="2020-03-18T18:24:34.308" v="3143" actId="14100"/>
          <ac:spMkLst>
            <pc:docMk/>
            <pc:sldMk cId="908167210" sldId="609"/>
            <ac:spMk id="5" creationId="{98817361-705B-4033-970C-43E2358C8751}"/>
          </ac:spMkLst>
        </pc:spChg>
        <pc:spChg chg="add mod">
          <ac:chgData name="Joseph MacAdam" userId="bdcfcd3f-81bf-4584-8271-fe9093ebec4c" providerId="ADAL" clId="{B51EC3A1-94F2-4623-83AC-D237F07080BD}" dt="2020-03-18T18:25:08.972" v="3194" actId="20577"/>
          <ac:spMkLst>
            <pc:docMk/>
            <pc:sldMk cId="908167210" sldId="609"/>
            <ac:spMk id="13" creationId="{EB4BCCFC-5523-4CFD-BA97-3FBE857CFDF9}"/>
          </ac:spMkLst>
        </pc:spChg>
        <pc:picChg chg="add mod">
          <ac:chgData name="Joseph MacAdam" userId="bdcfcd3f-81bf-4584-8271-fe9093ebec4c" providerId="ADAL" clId="{B51EC3A1-94F2-4623-83AC-D237F07080BD}" dt="2020-03-18T18:23:38.119" v="3107" actId="14861"/>
          <ac:picMkLst>
            <pc:docMk/>
            <pc:sldMk cId="908167210" sldId="609"/>
            <ac:picMk id="4" creationId="{59B446C6-11C1-4E52-AD6F-044C1C609F04}"/>
          </ac:picMkLst>
        </pc:picChg>
        <pc:cxnChg chg="add mod">
          <ac:chgData name="Joseph MacAdam" userId="bdcfcd3f-81bf-4584-8271-fe9093ebec4c" providerId="ADAL" clId="{B51EC3A1-94F2-4623-83AC-D237F07080BD}" dt="2020-03-18T18:24:47.360" v="3149" actId="14100"/>
          <ac:cxnSpMkLst>
            <pc:docMk/>
            <pc:sldMk cId="908167210" sldId="609"/>
            <ac:cxnSpMk id="6" creationId="{F8D817B5-8063-4637-B8BA-183C2F2ADE31}"/>
          </ac:cxnSpMkLst>
        </pc:cxnChg>
        <pc:cxnChg chg="add mod">
          <ac:chgData name="Joseph MacAdam" userId="bdcfcd3f-81bf-4584-8271-fe9093ebec4c" providerId="ADAL" clId="{B51EC3A1-94F2-4623-83AC-D237F07080BD}" dt="2020-03-18T18:24:44.220" v="3148" actId="14100"/>
          <ac:cxnSpMkLst>
            <pc:docMk/>
            <pc:sldMk cId="908167210" sldId="609"/>
            <ac:cxnSpMk id="8" creationId="{606F73A5-2FFF-4AE3-944D-6CA5FDB3E494}"/>
          </ac:cxnSpMkLst>
        </pc:cxnChg>
        <pc:cxnChg chg="add mod">
          <ac:chgData name="Joseph MacAdam" userId="bdcfcd3f-81bf-4584-8271-fe9093ebec4c" providerId="ADAL" clId="{B51EC3A1-94F2-4623-83AC-D237F07080BD}" dt="2020-03-18T18:25:25.349" v="3198" actId="14100"/>
          <ac:cxnSpMkLst>
            <pc:docMk/>
            <pc:sldMk cId="908167210" sldId="609"/>
            <ac:cxnSpMk id="14" creationId="{064B64F8-D361-4905-91BC-BC3E8CBC8376}"/>
          </ac:cxnSpMkLst>
        </pc:cxnChg>
        <pc:cxnChg chg="add mod">
          <ac:chgData name="Joseph MacAdam" userId="bdcfcd3f-81bf-4584-8271-fe9093ebec4c" providerId="ADAL" clId="{B51EC3A1-94F2-4623-83AC-D237F07080BD}" dt="2020-03-18T18:25:15.933" v="3196" actId="14100"/>
          <ac:cxnSpMkLst>
            <pc:docMk/>
            <pc:sldMk cId="908167210" sldId="609"/>
            <ac:cxnSpMk id="15" creationId="{C6FF7AA6-1E22-48AB-89B5-24A4D4993991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8:57:52.126" v="4756" actId="1076"/>
        <pc:sldMkLst>
          <pc:docMk/>
          <pc:sldMk cId="369648522" sldId="610"/>
        </pc:sldMkLst>
        <pc:spChg chg="mod">
          <ac:chgData name="Joseph MacAdam" userId="bdcfcd3f-81bf-4584-8271-fe9093ebec4c" providerId="ADAL" clId="{B51EC3A1-94F2-4623-83AC-D237F07080BD}" dt="2020-03-18T18:53:49.303" v="4509" actId="20577"/>
          <ac:spMkLst>
            <pc:docMk/>
            <pc:sldMk cId="369648522" sldId="610"/>
            <ac:spMk id="2" creationId="{89417A05-D0A0-4DD0-BE2E-DEF90603BA43}"/>
          </ac:spMkLst>
        </pc:spChg>
        <pc:spChg chg="mod">
          <ac:chgData name="Joseph MacAdam" userId="bdcfcd3f-81bf-4584-8271-fe9093ebec4c" providerId="ADAL" clId="{B51EC3A1-94F2-4623-83AC-D237F07080BD}" dt="2020-03-18T18:57:05.202" v="4722" actId="113"/>
          <ac:spMkLst>
            <pc:docMk/>
            <pc:sldMk cId="369648522" sldId="610"/>
            <ac:spMk id="3" creationId="{4757C537-9B4D-4219-AB6F-354EA0BE4101}"/>
          </ac:spMkLst>
        </pc:spChg>
        <pc:spChg chg="add mod">
          <ac:chgData name="Joseph MacAdam" userId="bdcfcd3f-81bf-4584-8271-fe9093ebec4c" providerId="ADAL" clId="{B51EC3A1-94F2-4623-83AC-D237F07080BD}" dt="2020-03-18T18:57:08.565" v="4723" actId="1076"/>
          <ac:spMkLst>
            <pc:docMk/>
            <pc:sldMk cId="369648522" sldId="610"/>
            <ac:spMk id="4" creationId="{7E4050C7-D79B-4C9B-8242-40AA338B02D8}"/>
          </ac:spMkLst>
        </pc:spChg>
        <pc:spChg chg="add mod">
          <ac:chgData name="Joseph MacAdam" userId="bdcfcd3f-81bf-4584-8271-fe9093ebec4c" providerId="ADAL" clId="{B51EC3A1-94F2-4623-83AC-D237F07080BD}" dt="2020-03-18T18:57:52.126" v="4756" actId="1076"/>
          <ac:spMkLst>
            <pc:docMk/>
            <pc:sldMk cId="369648522" sldId="610"/>
            <ac:spMk id="9" creationId="{8BD68F5A-8D56-4E4B-9B1E-64E4B80FB150}"/>
          </ac:spMkLst>
        </pc:spChg>
        <pc:picChg chg="add mod">
          <ac:chgData name="Joseph MacAdam" userId="bdcfcd3f-81bf-4584-8271-fe9093ebec4c" providerId="ADAL" clId="{B51EC3A1-94F2-4623-83AC-D237F07080BD}" dt="2020-03-18T18:57:30.939" v="4730" actId="14861"/>
          <ac:picMkLst>
            <pc:docMk/>
            <pc:sldMk cId="369648522" sldId="610"/>
            <ac:picMk id="8" creationId="{6ADE0E47-69F4-4EB2-A189-F8D7EB7C5829}"/>
          </ac:picMkLst>
        </pc:picChg>
        <pc:cxnChg chg="add mod">
          <ac:chgData name="Joseph MacAdam" userId="bdcfcd3f-81bf-4584-8271-fe9093ebec4c" providerId="ADAL" clId="{B51EC3A1-94F2-4623-83AC-D237F07080BD}" dt="2020-03-18T18:57:08.565" v="4723" actId="1076"/>
          <ac:cxnSpMkLst>
            <pc:docMk/>
            <pc:sldMk cId="369648522" sldId="610"/>
            <ac:cxnSpMk id="5" creationId="{08797237-F347-4F14-A981-58DAEB358C15}"/>
          </ac:cxnSpMkLst>
        </pc:cxnChg>
        <pc:cxnChg chg="add mod">
          <ac:chgData name="Joseph MacAdam" userId="bdcfcd3f-81bf-4584-8271-fe9093ebec4c" providerId="ADAL" clId="{B51EC3A1-94F2-4623-83AC-D237F07080BD}" dt="2020-03-18T18:57:41.040" v="4734" actId="14100"/>
          <ac:cxnSpMkLst>
            <pc:docMk/>
            <pc:sldMk cId="369648522" sldId="610"/>
            <ac:cxnSpMk id="10" creationId="{10B8FA18-8450-453B-9404-247F6BE8741D}"/>
          </ac:cxnSpMkLst>
        </pc:cxnChg>
      </pc:sldChg>
      <pc:sldChg chg="addSp delSp modSp add">
        <pc:chgData name="Joseph MacAdam" userId="bdcfcd3f-81bf-4584-8271-fe9093ebec4c" providerId="ADAL" clId="{B51EC3A1-94F2-4623-83AC-D237F07080BD}" dt="2020-03-18T19:07:48.028" v="5205" actId="113"/>
        <pc:sldMkLst>
          <pc:docMk/>
          <pc:sldMk cId="628589365" sldId="611"/>
        </pc:sldMkLst>
        <pc:spChg chg="mod">
          <ac:chgData name="Joseph MacAdam" userId="bdcfcd3f-81bf-4584-8271-fe9093ebec4c" providerId="ADAL" clId="{B51EC3A1-94F2-4623-83AC-D237F07080BD}" dt="2020-03-18T18:58:24.478" v="4801" actId="20577"/>
          <ac:spMkLst>
            <pc:docMk/>
            <pc:sldMk cId="628589365" sldId="611"/>
            <ac:spMk id="2" creationId="{698E9DE8-A4ED-48E8-ACDE-FECC698D80DB}"/>
          </ac:spMkLst>
        </pc:spChg>
        <pc:spChg chg="mod">
          <ac:chgData name="Joseph MacAdam" userId="bdcfcd3f-81bf-4584-8271-fe9093ebec4c" providerId="ADAL" clId="{B51EC3A1-94F2-4623-83AC-D237F07080BD}" dt="2020-03-18T19:07:48.028" v="5205" actId="113"/>
          <ac:spMkLst>
            <pc:docMk/>
            <pc:sldMk cId="628589365" sldId="611"/>
            <ac:spMk id="3" creationId="{3A5D0006-828A-4B59-A89A-EB8E7EAF1993}"/>
          </ac:spMkLst>
        </pc:spChg>
        <pc:spChg chg="add mod">
          <ac:chgData name="Joseph MacAdam" userId="bdcfcd3f-81bf-4584-8271-fe9093ebec4c" providerId="ADAL" clId="{B51EC3A1-94F2-4623-83AC-D237F07080BD}" dt="2020-03-18T19:07:07.701" v="5190" actId="14100"/>
          <ac:spMkLst>
            <pc:docMk/>
            <pc:sldMk cId="628589365" sldId="611"/>
            <ac:spMk id="6" creationId="{F6A3370A-057F-4573-AD1C-65BEFED45A61}"/>
          </ac:spMkLst>
        </pc:spChg>
        <pc:spChg chg="add del">
          <ac:chgData name="Joseph MacAdam" userId="bdcfcd3f-81bf-4584-8271-fe9093ebec4c" providerId="ADAL" clId="{B51EC3A1-94F2-4623-83AC-D237F07080BD}" dt="2020-03-18T19:06:46.109" v="5114" actId="478"/>
          <ac:spMkLst>
            <pc:docMk/>
            <pc:sldMk cId="628589365" sldId="611"/>
            <ac:spMk id="7" creationId="{871AD154-7E2A-415E-9630-957837E27AF3}"/>
          </ac:spMkLst>
        </pc:spChg>
        <pc:picChg chg="add mod">
          <ac:chgData name="Joseph MacAdam" userId="bdcfcd3f-81bf-4584-8271-fe9093ebec4c" providerId="ADAL" clId="{B51EC3A1-94F2-4623-83AC-D237F07080BD}" dt="2020-03-18T19:07:29.248" v="5201" actId="692"/>
          <ac:picMkLst>
            <pc:docMk/>
            <pc:sldMk cId="628589365" sldId="611"/>
            <ac:picMk id="4" creationId="{A26451A0-389F-44C3-8420-3EC5AA3E8F97}"/>
          </ac:picMkLst>
        </pc:picChg>
        <pc:picChg chg="add mod">
          <ac:chgData name="Joseph MacAdam" userId="bdcfcd3f-81bf-4584-8271-fe9093ebec4c" providerId="ADAL" clId="{B51EC3A1-94F2-4623-83AC-D237F07080BD}" dt="2020-03-18T19:07:29.248" v="5201" actId="692"/>
          <ac:picMkLst>
            <pc:docMk/>
            <pc:sldMk cId="628589365" sldId="611"/>
            <ac:picMk id="5" creationId="{0DCB5A7C-640B-45AC-8193-A6D78B77E48F}"/>
          </ac:picMkLst>
        </pc:picChg>
      </pc:sldChg>
    </pc:docChg>
  </pc:docChgLst>
  <pc:docChgLst>
    <pc:chgData name="Guest User" userId="S::urn:spo:anon#4947f7c8f8a2f5ea1e6b27041e871717dab273fe5bf265885555f7d303866833::" providerId="AD" clId="Web-{BD062F62-82A9-E3B0-F55F-625196050857}"/>
    <pc:docChg chg="modSld">
      <pc:chgData name="Guest User" userId="S::urn:spo:anon#4947f7c8f8a2f5ea1e6b27041e871717dab273fe5bf265885555f7d303866833::" providerId="AD" clId="Web-{BD062F62-82A9-E3B0-F55F-625196050857}" dt="2020-03-19T15:47:26.233" v="39" actId="20577"/>
      <pc:docMkLst>
        <pc:docMk/>
      </pc:docMkLst>
      <pc:sldChg chg="modSp">
        <pc:chgData name="Guest User" userId="S::urn:spo:anon#4947f7c8f8a2f5ea1e6b27041e871717dab273fe5bf265885555f7d303866833::" providerId="AD" clId="Web-{BD062F62-82A9-E3B0-F55F-625196050857}" dt="2020-03-19T15:47:26.233" v="38" actId="20577"/>
        <pc:sldMkLst>
          <pc:docMk/>
          <pc:sldMk cId="2170258409" sldId="612"/>
        </pc:sldMkLst>
        <pc:spChg chg="mod">
          <ac:chgData name="Guest User" userId="S::urn:spo:anon#4947f7c8f8a2f5ea1e6b27041e871717dab273fe5bf265885555f7d303866833::" providerId="AD" clId="Web-{BD062F62-82A9-E3B0-F55F-625196050857}" dt="2020-03-19T15:47:26.233" v="38" actId="20577"/>
          <ac:spMkLst>
            <pc:docMk/>
            <pc:sldMk cId="2170258409" sldId="612"/>
            <ac:spMk id="3" creationId="{4CB0296E-8168-4CC1-A3B2-F7776B6C74CD}"/>
          </ac:spMkLst>
        </pc:sp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Guest User" userId="S::urn:spo:anon#79343940a8a7ea9fea1babe9da12adcf6897b8d58c49de73fff3f692d471f560::" providerId="AD" clId="Web-{6DD0EC7F-29AB-44FF-D1E7-15967768E110}"/>
    <pc:docChg chg="addSld modSld">
      <pc:chgData name="Guest User" userId="S::urn:spo:anon#79343940a8a7ea9fea1babe9da12adcf6897b8d58c49de73fff3f692d471f560::" providerId="AD" clId="Web-{6DD0EC7F-29AB-44FF-D1E7-15967768E110}" dt="2020-03-18T21:00:41.966" v="1583" actId="20577"/>
      <pc:docMkLst>
        <pc:docMk/>
      </pc:docMkLst>
      <pc:sldChg chg="modSp">
        <pc:chgData name="Guest User" userId="S::urn:spo:anon#79343940a8a7ea9fea1babe9da12adcf6897b8d58c49de73fff3f692d471f560::" providerId="AD" clId="Web-{6DD0EC7F-29AB-44FF-D1E7-15967768E110}" dt="2020-03-18T19:10:11.499" v="24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6DD0EC7F-29AB-44FF-D1E7-15967768E110}" dt="2020-03-18T19:10:11.499" v="2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0:17.847" v="516" actId="20577"/>
        <pc:sldMkLst>
          <pc:docMk/>
          <pc:sldMk cId="309114280" sldId="589"/>
        </pc:sldMkLst>
        <pc:spChg chg="mod">
          <ac:chgData name="Guest User" userId="S::urn:spo:anon#79343940a8a7ea9fea1babe9da12adcf6897b8d58c49de73fff3f692d471f560::" providerId="AD" clId="Web-{6DD0EC7F-29AB-44FF-D1E7-15967768E110}" dt="2020-03-18T19:19:06.924" v="350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0:17.847" v="51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4:17.931" v="755" actId="20577"/>
        <pc:sldMkLst>
          <pc:docMk/>
          <pc:sldMk cId="3957164049" sldId="591"/>
        </pc:sldMkLst>
        <pc:spChg chg="mod">
          <ac:chgData name="Guest User" userId="S::urn:spo:anon#79343940a8a7ea9fea1babe9da12adcf6897b8d58c49de73fff3f692d471f560::" providerId="AD" clId="Web-{6DD0EC7F-29AB-44FF-D1E7-15967768E110}" dt="2020-03-18T19:18:33.643" v="325" actId="20577"/>
          <ac:spMkLst>
            <pc:docMk/>
            <pc:sldMk cId="3957164049" sldId="591"/>
            <ac:spMk id="2" creationId="{F5EF22F6-24FF-434A-98B0-4796DE569E25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4:17.931" v="755" actId="20577"/>
          <ac:spMkLst>
            <pc:docMk/>
            <pc:sldMk cId="3957164049" sldId="591"/>
            <ac:spMk id="3" creationId="{01884E43-1F99-4AEE-B654-C64ED2C3DDD7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3:20.149" v="719" actId="1076"/>
          <ac:picMkLst>
            <pc:docMk/>
            <pc:sldMk cId="3957164049" sldId="591"/>
            <ac:picMk id="5" creationId="{62712C32-9A30-43DA-AC1A-09976B55CDCA}"/>
          </ac:picMkLst>
        </pc:picChg>
        <pc:picChg chg="mod">
          <ac:chgData name="Guest User" userId="S::urn:spo:anon#79343940a8a7ea9fea1babe9da12adcf6897b8d58c49de73fff3f692d471f560::" providerId="AD" clId="Web-{6DD0EC7F-29AB-44FF-D1E7-15967768E110}" dt="2020-03-18T19:33:20.103" v="718" actId="1076"/>
          <ac:picMkLst>
            <pc:docMk/>
            <pc:sldMk cId="3957164049" sldId="591"/>
            <ac:picMk id="6" creationId="{04C2D960-5F82-4919-B95D-588DB1F539AE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13:47.516" v="163" actId="20577"/>
        <pc:sldMkLst>
          <pc:docMk/>
          <pc:sldMk cId="3392114702" sldId="592"/>
        </pc:sldMkLst>
        <pc:spChg chg="mod">
          <ac:chgData name="Guest User" userId="S::urn:spo:anon#79343940a8a7ea9fea1babe9da12adcf6897b8d58c49de73fff3f692d471f560::" providerId="AD" clId="Web-{6DD0EC7F-29AB-44FF-D1E7-15967768E110}" dt="2020-03-18T19:13:47.516" v="163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addSp delSp modSp">
        <pc:chgData name="Guest User" userId="S::urn:spo:anon#79343940a8a7ea9fea1babe9da12adcf6897b8d58c49de73fff3f692d471f560::" providerId="AD" clId="Web-{6DD0EC7F-29AB-44FF-D1E7-15967768E110}" dt="2020-03-18T19:22:25.926" v="544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6DD0EC7F-29AB-44FF-D1E7-15967768E110}" dt="2020-03-18T19:17:13.252" v="265" actId="20577"/>
          <ac:spMkLst>
            <pc:docMk/>
            <pc:sldMk cId="186350803" sldId="593"/>
            <ac:spMk id="3" creationId="{21C25B94-29D5-48B2-A6F8-F9E7433E2123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17:14.736" v="270" actId="20577"/>
          <ac:spMkLst>
            <pc:docMk/>
            <pc:sldMk cId="186350803" sldId="593"/>
            <ac:spMk id="4" creationId="{8718D33A-11E8-438A-BB82-6BD23360D349}"/>
          </ac:spMkLst>
        </pc:spChg>
        <pc:spChg chg="add del">
          <ac:chgData name="Guest User" userId="S::urn:spo:anon#79343940a8a7ea9fea1babe9da12adcf6897b8d58c49de73fff3f692d471f560::" providerId="AD" clId="Web-{6DD0EC7F-29AB-44FF-D1E7-15967768E110}" dt="2020-03-18T19:22:25.926" v="544"/>
          <ac:spMkLst>
            <pc:docMk/>
            <pc:sldMk cId="186350803" sldId="593"/>
            <ac:spMk id="5" creationId="{8884A6B7-E9B1-4C79-8FF3-03F5BEF2A1AD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3:32.739" v="591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6DD0EC7F-29AB-44FF-D1E7-15967768E110}" dt="2020-03-18T19:17:36.814" v="271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3:32.739" v="591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17:38.955" v="274" actId="20577"/>
        <pc:sldMkLst>
          <pc:docMk/>
          <pc:sldMk cId="315206133" sldId="595"/>
        </pc:sldMkLst>
        <pc:spChg chg="mod">
          <ac:chgData name="Guest User" userId="S::urn:spo:anon#79343940a8a7ea9fea1babe9da12adcf6897b8d58c49de73fff3f692d471f560::" providerId="AD" clId="Web-{6DD0EC7F-29AB-44FF-D1E7-15967768E110}" dt="2020-03-18T19:17:38.955" v="274" actId="20577"/>
          <ac:spMkLst>
            <pc:docMk/>
            <pc:sldMk cId="315206133" sldId="595"/>
            <ac:spMk id="2" creationId="{3ED5011C-DF78-4134-94E1-CA748AC5D12E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7:27.131" v="597" actId="1076"/>
        <pc:sldMkLst>
          <pc:docMk/>
          <pc:sldMk cId="4139910246" sldId="596"/>
        </pc:sldMkLst>
        <pc:picChg chg="mod">
          <ac:chgData name="Guest User" userId="S::urn:spo:anon#79343940a8a7ea9fea1babe9da12adcf6897b8d58c49de73fff3f692d471f560::" providerId="AD" clId="Web-{6DD0EC7F-29AB-44FF-D1E7-15967768E110}" dt="2020-03-18T19:27:27.131" v="597" actId="1076"/>
          <ac:picMkLst>
            <pc:docMk/>
            <pc:sldMk cId="4139910246" sldId="596"/>
            <ac:picMk id="5" creationId="{80D2746B-BBE4-4EC9-91E5-48892FEEE12F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28:09.866" v="605" actId="20577"/>
        <pc:sldMkLst>
          <pc:docMk/>
          <pc:sldMk cId="1444812365" sldId="597"/>
        </pc:sldMkLst>
        <pc:spChg chg="mod">
          <ac:chgData name="Guest User" userId="S::urn:spo:anon#79343940a8a7ea9fea1babe9da12adcf6897b8d58c49de73fff3f692d471f560::" providerId="AD" clId="Web-{6DD0EC7F-29AB-44FF-D1E7-15967768E110}" dt="2020-03-18T19:28:09.866" v="605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7:22.834" v="5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6DD0EC7F-29AB-44FF-D1E7-15967768E110}" dt="2020-03-18T19:27:22.834" v="5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17:48.955" v="277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6DD0EC7F-29AB-44FF-D1E7-15967768E110}" dt="2020-03-18T19:17:48.955" v="277" actId="20577"/>
          <ac:spMkLst>
            <pc:docMk/>
            <pc:sldMk cId="2050871563" sldId="601"/>
            <ac:spMk id="2" creationId="{882A53DE-0B40-4711-8077-2B93D2A628FE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0:21.210" v="630" actId="1076"/>
        <pc:sldMkLst>
          <pc:docMk/>
          <pc:sldMk cId="2118454917" sldId="602"/>
        </pc:sldMkLst>
        <pc:spChg chg="mod">
          <ac:chgData name="Guest User" userId="S::urn:spo:anon#79343940a8a7ea9fea1babe9da12adcf6897b8d58c49de73fff3f692d471f560::" providerId="AD" clId="Web-{6DD0EC7F-29AB-44FF-D1E7-15967768E110}" dt="2020-03-18T19:30:06.180" v="625" actId="1076"/>
          <ac:spMkLst>
            <pc:docMk/>
            <pc:sldMk cId="2118454917" sldId="602"/>
            <ac:spMk id="5" creationId="{F00E3577-DEBF-47E4-B1D3-40C44D049FD5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9:35.398" v="618" actId="1076"/>
          <ac:spMkLst>
            <pc:docMk/>
            <pc:sldMk cId="2118454917" sldId="602"/>
            <ac:spMk id="8" creationId="{B5645DB8-70D0-4C6D-88EC-51B162108A0D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0:21.210" v="630" actId="1076"/>
          <ac:spMkLst>
            <pc:docMk/>
            <pc:sldMk cId="2118454917" sldId="602"/>
            <ac:spMk id="15" creationId="{2B793905-83F6-4E17-8B98-8BB46D2DB52D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9:00.538" v="613" actId="14100"/>
          <ac:spMkLst>
            <pc:docMk/>
            <pc:sldMk cId="2118454917" sldId="602"/>
            <ac:spMk id="17" creationId="{3C2EAB9A-8DB5-4109-9990-D96CE4C73CC8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0:08.976" v="626" actId="14100"/>
          <ac:cxnSpMkLst>
            <pc:docMk/>
            <pc:sldMk cId="2118454917" sldId="602"/>
            <ac:cxnSpMk id="7" creationId="{6A939BAF-7D0E-4F0E-BCC4-17FC0D1273F3}"/>
          </ac:cxnSpMkLst>
        </pc:cxnChg>
        <pc:cxnChg chg="mod">
          <ac:chgData name="Guest User" userId="S::urn:spo:anon#79343940a8a7ea9fea1babe9da12adcf6897b8d58c49de73fff3f692d471f560::" providerId="AD" clId="Web-{6DD0EC7F-29AB-44FF-D1E7-15967768E110}" dt="2020-03-18T19:29:14.022" v="614" actId="14100"/>
          <ac:cxnSpMkLst>
            <pc:docMk/>
            <pc:sldMk cId="2118454917" sldId="602"/>
            <ac:cxnSpMk id="18" creationId="{29A5E613-1BDC-4EF9-9840-6A77C8A6257A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6:51.994" v="991" actId="20577"/>
        <pc:sldMkLst>
          <pc:docMk/>
          <pc:sldMk cId="502917719" sldId="603"/>
        </pc:sldMkLst>
        <pc:spChg chg="mod">
          <ac:chgData name="Guest User" userId="S::urn:spo:anon#79343940a8a7ea9fea1babe9da12adcf6897b8d58c49de73fff3f692d471f560::" providerId="AD" clId="Web-{6DD0EC7F-29AB-44FF-D1E7-15967768E110}" dt="2020-03-18T19:18:36.862" v="330" actId="20577"/>
          <ac:spMkLst>
            <pc:docMk/>
            <pc:sldMk cId="502917719" sldId="603"/>
            <ac:spMk id="2" creationId="{466EED0B-DA85-478B-983E-42CE349D62EA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6:51.994" v="991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8:10.995" v="1050" actId="1076"/>
        <pc:sldMkLst>
          <pc:docMk/>
          <pc:sldMk cId="904304897" sldId="604"/>
        </pc:sldMkLst>
        <pc:spChg chg="mod">
          <ac:chgData name="Guest User" userId="S::urn:spo:anon#79343940a8a7ea9fea1babe9da12adcf6897b8d58c49de73fff3f692d471f560::" providerId="AD" clId="Web-{6DD0EC7F-29AB-44FF-D1E7-15967768E110}" dt="2020-03-18T19:18:41.862" v="333" actId="20577"/>
          <ac:spMkLst>
            <pc:docMk/>
            <pc:sldMk cId="904304897" sldId="604"/>
            <ac:spMk id="2" creationId="{466EED0B-DA85-478B-983E-42CE349D62EA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8:06.667" v="1047" actId="20577"/>
          <ac:spMkLst>
            <pc:docMk/>
            <pc:sldMk cId="904304897" sldId="604"/>
            <ac:spMk id="3" creationId="{B417FD32-F174-4F9B-AC24-75F280513A52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7:59.432" v="1044" actId="20577"/>
          <ac:spMkLst>
            <pc:docMk/>
            <pc:sldMk cId="904304897" sldId="604"/>
            <ac:spMk id="6" creationId="{20FB0ACD-E36D-4F0E-A007-8DB0A597EE79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7:10.479" v="1001" actId="20577"/>
          <ac:spMkLst>
            <pc:docMk/>
            <pc:sldMk cId="904304897" sldId="604"/>
            <ac:spMk id="8" creationId="{050F96CD-C060-4DD6-A9BA-1B042474A584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8:10.995" v="1050" actId="1076"/>
          <ac:picMkLst>
            <pc:docMk/>
            <pc:sldMk cId="904304897" sldId="604"/>
            <ac:picMk id="5" creationId="{18B0AA58-6585-4D85-82DC-962B989A1165}"/>
          </ac:picMkLst>
        </pc:picChg>
        <pc:cxnChg chg="mod">
          <ac:chgData name="Guest User" userId="S::urn:spo:anon#79343940a8a7ea9fea1babe9da12adcf6897b8d58c49de73fff3f692d471f560::" providerId="AD" clId="Web-{6DD0EC7F-29AB-44FF-D1E7-15967768E110}" dt="2020-03-18T19:37:42.713" v="1041" actId="14100"/>
          <ac:cxnSpMkLst>
            <pc:docMk/>
            <pc:sldMk cId="904304897" sldId="604"/>
            <ac:cxnSpMk id="10" creationId="{FD3C5285-2AD1-4A73-A20F-14DA90F45533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1:06.914" v="639" actId="20577"/>
        <pc:sldMkLst>
          <pc:docMk/>
          <pc:sldMk cId="883546114" sldId="606"/>
        </pc:sldMkLst>
        <pc:spChg chg="mod">
          <ac:chgData name="Guest User" userId="S::urn:spo:anon#79343940a8a7ea9fea1babe9da12adcf6897b8d58c49de73fff3f692d471f560::" providerId="AD" clId="Web-{6DD0EC7F-29AB-44FF-D1E7-15967768E110}" dt="2020-03-18T19:18:10.112" v="300" actId="20577"/>
          <ac:spMkLst>
            <pc:docMk/>
            <pc:sldMk cId="883546114" sldId="606"/>
            <ac:spMk id="2" creationId="{24BF28EF-E019-45D8-B0F0-CD8F356F107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06.914" v="639" actId="20577"/>
          <ac:spMkLst>
            <pc:docMk/>
            <pc:sldMk cId="883546114" sldId="606"/>
            <ac:spMk id="3" creationId="{F96D2004-2B50-4C95-99F0-A2E4F14139E3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1:56.649" v="651" actId="14100"/>
        <pc:sldMkLst>
          <pc:docMk/>
          <pc:sldMk cId="708658906" sldId="607"/>
        </pc:sldMkLst>
        <pc:spChg chg="mod">
          <ac:chgData name="Guest User" userId="S::urn:spo:anon#79343940a8a7ea9fea1babe9da12adcf6897b8d58c49de73fff3f692d471f560::" providerId="AD" clId="Web-{6DD0EC7F-29AB-44FF-D1E7-15967768E110}" dt="2020-03-18T19:18:12.377" v="302" actId="20577"/>
          <ac:spMkLst>
            <pc:docMk/>
            <pc:sldMk cId="708658906" sldId="607"/>
            <ac:spMk id="2" creationId="{2DE01E25-32C8-4C3F-B125-8106084A9CE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37.820" v="646" actId="20577"/>
          <ac:spMkLst>
            <pc:docMk/>
            <pc:sldMk cId="708658906" sldId="607"/>
            <ac:spMk id="3" creationId="{CFE35F15-3A41-42E6-B9EA-AEA735DD8370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49.914" v="650" actId="1076"/>
          <ac:spMkLst>
            <pc:docMk/>
            <pc:sldMk cId="708658906" sldId="607"/>
            <ac:spMk id="5" creationId="{147F07CE-3297-4831-9943-2F78AB5F9C45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1:56.649" v="651" actId="14100"/>
          <ac:cxnSpMkLst>
            <pc:docMk/>
            <pc:sldMk cId="708658906" sldId="607"/>
            <ac:cxnSpMk id="6" creationId="{AA768D19-B8C3-488E-BE05-E0364281DD23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2:40.086" v="698" actId="20577"/>
        <pc:sldMkLst>
          <pc:docMk/>
          <pc:sldMk cId="726818649" sldId="608"/>
        </pc:sldMkLst>
        <pc:spChg chg="mod">
          <ac:chgData name="Guest User" userId="S::urn:spo:anon#79343940a8a7ea9fea1babe9da12adcf6897b8d58c49de73fff3f692d471f560::" providerId="AD" clId="Web-{6DD0EC7F-29AB-44FF-D1E7-15967768E110}" dt="2020-03-18T19:18:23.440" v="315" actId="20577"/>
          <ac:spMkLst>
            <pc:docMk/>
            <pc:sldMk cId="726818649" sldId="608"/>
            <ac:spMk id="2" creationId="{E1CF0959-BCED-4F9A-858C-B92F97DD7FE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2:40.086" v="698" actId="20577"/>
          <ac:spMkLst>
            <pc:docMk/>
            <pc:sldMk cId="726818649" sldId="608"/>
            <ac:spMk id="3" creationId="{3FCD3217-D2D0-41D2-A718-67C79256C266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2:29.727" v="673" actId="1076"/>
          <ac:picMkLst>
            <pc:docMk/>
            <pc:sldMk cId="726818649" sldId="608"/>
            <ac:picMk id="4" creationId="{9ABAB405-FA54-466B-A0E1-CA596F551628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32:58.790" v="709" actId="20577"/>
        <pc:sldMkLst>
          <pc:docMk/>
          <pc:sldMk cId="908167210" sldId="609"/>
        </pc:sldMkLst>
        <pc:spChg chg="mod">
          <ac:chgData name="Guest User" userId="S::urn:spo:anon#79343940a8a7ea9fea1babe9da12adcf6897b8d58c49de73fff3f692d471f560::" providerId="AD" clId="Web-{6DD0EC7F-29AB-44FF-D1E7-15967768E110}" dt="2020-03-18T19:18:29.690" v="320" actId="20577"/>
          <ac:spMkLst>
            <pc:docMk/>
            <pc:sldMk cId="908167210" sldId="609"/>
            <ac:spMk id="2" creationId="{F0CC4156-E281-4707-8274-B82E406CD17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2:58.790" v="709" actId="20577"/>
          <ac:spMkLst>
            <pc:docMk/>
            <pc:sldMk cId="908167210" sldId="609"/>
            <ac:spMk id="3" creationId="{C5FC9E33-D3E8-4791-B9C9-A6453ABEB736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9:12.855" v="1106" actId="1076"/>
        <pc:sldMkLst>
          <pc:docMk/>
          <pc:sldMk cId="369648522" sldId="610"/>
        </pc:sldMkLst>
        <pc:spChg chg="mod">
          <ac:chgData name="Guest User" userId="S::urn:spo:anon#79343940a8a7ea9fea1babe9da12adcf6897b8d58c49de73fff3f692d471f560::" providerId="AD" clId="Web-{6DD0EC7F-29AB-44FF-D1E7-15967768E110}" dt="2020-03-18T19:18:45.956" v="336" actId="20577"/>
          <ac:spMkLst>
            <pc:docMk/>
            <pc:sldMk cId="369648522" sldId="610"/>
            <ac:spMk id="2" creationId="{89417A05-D0A0-4DD0-BE2E-DEF90603BA43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02.120" v="1102" actId="20577"/>
          <ac:spMkLst>
            <pc:docMk/>
            <pc:sldMk cId="369648522" sldId="610"/>
            <ac:spMk id="3" creationId="{4757C537-9B4D-4219-AB6F-354EA0BE410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8:22.854" v="1054" actId="1076"/>
          <ac:spMkLst>
            <pc:docMk/>
            <pc:sldMk cId="369648522" sldId="610"/>
            <ac:spMk id="4" creationId="{7E4050C7-D79B-4C9B-8242-40AA338B02D8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12.839" v="1105" actId="1076"/>
          <ac:spMkLst>
            <pc:docMk/>
            <pc:sldMk cId="369648522" sldId="610"/>
            <ac:spMk id="9" creationId="{8BD68F5A-8D56-4E4B-9B1E-64E4B80FB150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8:22.870" v="1055" actId="1076"/>
          <ac:cxnSpMkLst>
            <pc:docMk/>
            <pc:sldMk cId="369648522" sldId="610"/>
            <ac:cxnSpMk id="5" creationId="{08797237-F347-4F14-A981-58DAEB358C15}"/>
          </ac:cxnSpMkLst>
        </pc:cxnChg>
        <pc:cxnChg chg="mod">
          <ac:chgData name="Guest User" userId="S::urn:spo:anon#79343940a8a7ea9fea1babe9da12adcf6897b8d58c49de73fff3f692d471f560::" providerId="AD" clId="Web-{6DD0EC7F-29AB-44FF-D1E7-15967768E110}" dt="2020-03-18T19:39:12.855" v="1106" actId="1076"/>
          <ac:cxnSpMkLst>
            <pc:docMk/>
            <pc:sldMk cId="369648522" sldId="610"/>
            <ac:cxnSpMk id="10" creationId="{10B8FA18-8450-453B-9404-247F6BE8741D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9:42.792" v="1107" actId="14100"/>
        <pc:sldMkLst>
          <pc:docMk/>
          <pc:sldMk cId="628589365" sldId="611"/>
        </pc:sldMkLst>
        <pc:spChg chg="mod">
          <ac:chgData name="Guest User" userId="S::urn:spo:anon#79343940a8a7ea9fea1babe9da12adcf6897b8d58c49de73fff3f692d471f560::" providerId="AD" clId="Web-{6DD0EC7F-29AB-44FF-D1E7-15967768E110}" dt="2020-03-18T19:18:50.518" v="341" actId="20577"/>
          <ac:spMkLst>
            <pc:docMk/>
            <pc:sldMk cId="628589365" sldId="611"/>
            <ac:spMk id="2" creationId="{698E9DE8-A4ED-48E8-ACDE-FECC698D80DB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42.792" v="1107" actId="14100"/>
          <ac:spMkLst>
            <pc:docMk/>
            <pc:sldMk cId="628589365" sldId="611"/>
            <ac:spMk id="6" creationId="{F6A3370A-057F-4573-AD1C-65BEFED45A61}"/>
          </ac:spMkLst>
        </pc:spChg>
      </pc:sldChg>
      <pc:sldChg chg="modSp new">
        <pc:chgData name="Guest User" userId="S::urn:spo:anon#79343940a8a7ea9fea1babe9da12adcf6897b8d58c49de73fff3f692d471f560::" providerId="AD" clId="Web-{6DD0EC7F-29AB-44FF-D1E7-15967768E110}" dt="2020-03-18T21:00:41.966" v="1582" actId="20577"/>
        <pc:sldMkLst>
          <pc:docMk/>
          <pc:sldMk cId="2170258409" sldId="612"/>
        </pc:sldMkLst>
        <pc:spChg chg="mod">
          <ac:chgData name="Guest User" userId="S::urn:spo:anon#79343940a8a7ea9fea1babe9da12adcf6897b8d58c49de73fff3f692d471f560::" providerId="AD" clId="Web-{6DD0EC7F-29AB-44FF-D1E7-15967768E110}" dt="2020-03-18T20:31:05.678" v="1116" actId="20577"/>
          <ac:spMkLst>
            <pc:docMk/>
            <pc:sldMk cId="2170258409" sldId="612"/>
            <ac:spMk id="2" creationId="{4AA60D95-019E-43F5-9F25-A178EF907898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21:00:41.966" v="1582" actId="20577"/>
          <ac:spMkLst>
            <pc:docMk/>
            <pc:sldMk cId="2170258409" sldId="612"/>
            <ac:spMk id="3" creationId="{4CB0296E-8168-4CC1-A3B2-F7776B6C74CD}"/>
          </ac:spMkLst>
        </pc:spChg>
      </pc:sldChg>
    </pc:docChg>
  </pc:docChgLst>
  <pc:docChgLst>
    <pc:chgData name="Joseph MacAdam" userId="S::joe.macadam@cyber.org::bdcfcd3f-81bf-4584-8271-fe9093ebec4c" providerId="AD" clId="Web-{5515C4F3-01D9-FF21-7E33-485012845700}"/>
    <pc:docChg chg="addSld delSld">
      <pc:chgData name="Joseph MacAdam" userId="S::joe.macadam@cyber.org::bdcfcd3f-81bf-4584-8271-fe9093ebec4c" providerId="AD" clId="Web-{5515C4F3-01D9-FF21-7E33-485012845700}" dt="2020-03-31T20:45:37.356" v="1"/>
      <pc:docMkLst>
        <pc:docMk/>
      </pc:docMkLst>
      <pc:sldChg chg="new del">
        <pc:chgData name="Joseph MacAdam" userId="S::joe.macadam@cyber.org::bdcfcd3f-81bf-4584-8271-fe9093ebec4c" providerId="AD" clId="Web-{5515C4F3-01D9-FF21-7E33-485012845700}" dt="2020-03-31T20:45:37.356" v="1"/>
        <pc:sldMkLst>
          <pc:docMk/>
          <pc:sldMk cId="4246260328" sldId="613"/>
        </pc:sldMkLst>
      </pc:sldChg>
    </pc:docChg>
  </pc:docChgLst>
  <pc:docChgLst>
    <pc:chgData name="Joseph MacAdam" userId="S::joe.macadam@cyber.org::bdcfcd3f-81bf-4584-8271-fe9093ebec4c" providerId="AD" clId="Web-{CCDB3AD8-E148-9E0F-638C-AF3C87C1268B}"/>
    <pc:docChg chg="modSld">
      <pc:chgData name="Joseph MacAdam" userId="S::joe.macadam@cyber.org::bdcfcd3f-81bf-4584-8271-fe9093ebec4c" providerId="AD" clId="Web-{CCDB3AD8-E148-9E0F-638C-AF3C87C1268B}" dt="2020-04-01T11:52:58.203" v="5" actId="20577"/>
      <pc:docMkLst>
        <pc:docMk/>
      </pc:docMkLst>
      <pc:sldChg chg="modSp">
        <pc:chgData name="Joseph MacAdam" userId="S::joe.macadam@cyber.org::bdcfcd3f-81bf-4584-8271-fe9093ebec4c" providerId="AD" clId="Web-{CCDB3AD8-E148-9E0F-638C-AF3C87C1268B}" dt="2020-04-01T11:52:58.203" v="4" actId="20577"/>
        <pc:sldMkLst>
          <pc:docMk/>
          <pc:sldMk cId="2426174572" sldId="613"/>
        </pc:sldMkLst>
        <pc:spChg chg="mod">
          <ac:chgData name="Joseph MacAdam" userId="S::joe.macadam@cyber.org::bdcfcd3f-81bf-4584-8271-fe9093ebec4c" providerId="AD" clId="Web-{CCDB3AD8-E148-9E0F-638C-AF3C87C1268B}" dt="2020-04-01T11:52:58.203" v="4" actId="20577"/>
          <ac:spMkLst>
            <pc:docMk/>
            <pc:sldMk cId="2426174572" sldId="613"/>
            <ac:spMk id="3" creationId="{FF20D8FE-5958-4695-9408-98B27A546595}"/>
          </ac:spMkLst>
        </pc:spChg>
      </pc:sldChg>
    </pc:docChg>
  </pc:docChgLst>
  <pc:docChgLst>
    <pc:chgData name="Joseph MacAdam" userId="bdcfcd3f-81bf-4584-8271-fe9093ebec4c" providerId="ADAL" clId="{6B7AEC2F-A1E0-4FEB-B7E3-B7DE985550BE}"/>
    <pc:docChg chg="custSel modSld">
      <pc:chgData name="Joseph MacAdam" userId="bdcfcd3f-81bf-4584-8271-fe9093ebec4c" providerId="ADAL" clId="{6B7AEC2F-A1E0-4FEB-B7E3-B7DE985550BE}" dt="2020-04-01T11:29:31.921" v="510" actId="20577"/>
      <pc:docMkLst>
        <pc:docMk/>
      </pc:docMkLst>
      <pc:sldChg chg="modSp">
        <pc:chgData name="Joseph MacAdam" userId="bdcfcd3f-81bf-4584-8271-fe9093ebec4c" providerId="ADAL" clId="{6B7AEC2F-A1E0-4FEB-B7E3-B7DE985550BE}" dt="2020-04-01T11:29:31.921" v="510" actId="20577"/>
        <pc:sldMkLst>
          <pc:docMk/>
          <pc:sldMk cId="0" sldId="256"/>
        </pc:sldMkLst>
        <pc:spChg chg="mod">
          <ac:chgData name="Joseph MacAdam" userId="bdcfcd3f-81bf-4584-8271-fe9093ebec4c" providerId="ADAL" clId="{6B7AEC2F-A1E0-4FEB-B7E3-B7DE985550BE}" dt="2020-04-01T11:17:27.344" v="27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7AEC2F-A1E0-4FEB-B7E3-B7DE985550BE}" dt="2020-04-01T11:29:31.921" v="510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6B7AEC2F-A1E0-4FEB-B7E3-B7DE985550BE}" dt="2020-04-01T11:29:16.970" v="504" actId="20577"/>
        <pc:sldMkLst>
          <pc:docMk/>
          <pc:sldMk cId="34493695" sldId="588"/>
        </pc:sldMkLst>
        <pc:spChg chg="mod">
          <ac:chgData name="Joseph MacAdam" userId="bdcfcd3f-81bf-4584-8271-fe9093ebec4c" providerId="ADAL" clId="{6B7AEC2F-A1E0-4FEB-B7E3-B7DE985550BE}" dt="2020-04-01T11:17:23.201" v="2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7AEC2F-A1E0-4FEB-B7E3-B7DE985550BE}" dt="2020-04-01T11:29:16.970" v="50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addSp modSp">
        <pc:chgData name="Joseph MacAdam" userId="bdcfcd3f-81bf-4584-8271-fe9093ebec4c" providerId="ADAL" clId="{6B7AEC2F-A1E0-4FEB-B7E3-B7DE985550BE}" dt="2020-04-01T11:26:45.095" v="385" actId="1036"/>
        <pc:sldMkLst>
          <pc:docMk/>
          <pc:sldMk cId="3392114702" sldId="592"/>
        </pc:sldMkLst>
        <pc:spChg chg="mod">
          <ac:chgData name="Joseph MacAdam" userId="bdcfcd3f-81bf-4584-8271-fe9093ebec4c" providerId="ADAL" clId="{6B7AEC2F-A1E0-4FEB-B7E3-B7DE985550BE}" dt="2020-04-01T11:20:43.739" v="124" actId="404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6B7AEC2F-A1E0-4FEB-B7E3-B7DE985550BE}" dt="2020-04-01T11:26:41.442" v="379" actId="20577"/>
          <ac:spMkLst>
            <pc:docMk/>
            <pc:sldMk cId="3392114702" sldId="592"/>
            <ac:spMk id="5" creationId="{C78F040F-AEA4-496C-850C-F7DB8D5DD568}"/>
          </ac:spMkLst>
        </pc:spChg>
        <pc:picChg chg="add mod">
          <ac:chgData name="Joseph MacAdam" userId="bdcfcd3f-81bf-4584-8271-fe9093ebec4c" providerId="ADAL" clId="{6B7AEC2F-A1E0-4FEB-B7E3-B7DE985550BE}" dt="2020-04-01T11:26:45.095" v="385" actId="1036"/>
          <ac:picMkLst>
            <pc:docMk/>
            <pc:sldMk cId="3392114702" sldId="592"/>
            <ac:picMk id="4" creationId="{FD907F65-894B-409B-9EFA-2FF316C90218}"/>
          </ac:picMkLst>
        </pc:picChg>
      </pc:sldChg>
      <pc:sldChg chg="addSp delSp modSp">
        <pc:chgData name="Joseph MacAdam" userId="bdcfcd3f-81bf-4584-8271-fe9093ebec4c" providerId="ADAL" clId="{6B7AEC2F-A1E0-4FEB-B7E3-B7DE985550BE}" dt="2020-04-01T11:25:32.609" v="303" actId="1076"/>
        <pc:sldMkLst>
          <pc:docMk/>
          <pc:sldMk cId="2426174572" sldId="613"/>
        </pc:sldMkLst>
        <pc:spChg chg="add mod">
          <ac:chgData name="Joseph MacAdam" userId="bdcfcd3f-81bf-4584-8271-fe9093ebec4c" providerId="ADAL" clId="{6B7AEC2F-A1E0-4FEB-B7E3-B7DE985550BE}" dt="2020-04-01T11:25:32.609" v="303" actId="1076"/>
          <ac:spMkLst>
            <pc:docMk/>
            <pc:sldMk cId="2426174572" sldId="613"/>
            <ac:spMk id="6" creationId="{E23E5FBF-307D-423D-8DB1-BB7628014B96}"/>
          </ac:spMkLst>
        </pc:spChg>
        <pc:picChg chg="add del mod">
          <ac:chgData name="Joseph MacAdam" userId="bdcfcd3f-81bf-4584-8271-fe9093ebec4c" providerId="ADAL" clId="{6B7AEC2F-A1E0-4FEB-B7E3-B7DE985550BE}" dt="2020-04-01T11:24:07.442" v="132" actId="478"/>
          <ac:picMkLst>
            <pc:docMk/>
            <pc:sldMk cId="2426174572" sldId="613"/>
            <ac:picMk id="4" creationId="{8F9BFD97-6A17-471F-A2C7-9488F3297606}"/>
          </ac:picMkLst>
        </pc:picChg>
        <pc:picChg chg="add mod">
          <ac:chgData name="Joseph MacAdam" userId="bdcfcd3f-81bf-4584-8271-fe9093ebec4c" providerId="ADAL" clId="{6B7AEC2F-A1E0-4FEB-B7E3-B7DE985550BE}" dt="2020-04-01T11:24:39.099" v="144" actId="692"/>
          <ac:picMkLst>
            <pc:docMk/>
            <pc:sldMk cId="2426174572" sldId="613"/>
            <ac:picMk id="5" creationId="{3C1BBC4F-7347-4A52-AF29-E7395BA89B71}"/>
          </ac:picMkLst>
        </pc:picChg>
      </pc:sldChg>
    </pc:docChg>
  </pc:docChgLst>
  <pc:docChgLst>
    <pc:chgData name="Joseph MacAdam" userId="bdcfcd3f-81bf-4584-8271-fe9093ebec4c" providerId="ADAL" clId="{16BE8506-3B80-422B-8BDC-C11A1B5E04F0}"/>
    <pc:docChg chg="custSel modSld">
      <pc:chgData name="Joseph MacAdam" userId="bdcfcd3f-81bf-4584-8271-fe9093ebec4c" providerId="ADAL" clId="{16BE8506-3B80-422B-8BDC-C11A1B5E04F0}" dt="2020-04-22T13:06:13.944" v="33" actId="14100"/>
      <pc:docMkLst>
        <pc:docMk/>
      </pc:docMkLst>
      <pc:sldChg chg="addSp modSp">
        <pc:chgData name="Joseph MacAdam" userId="bdcfcd3f-81bf-4584-8271-fe9093ebec4c" providerId="ADAL" clId="{16BE8506-3B80-422B-8BDC-C11A1B5E04F0}" dt="2020-04-22T13:06:13.944" v="33" actId="14100"/>
        <pc:sldMkLst>
          <pc:docMk/>
          <pc:sldMk cId="908167210" sldId="609"/>
        </pc:sldMkLst>
        <pc:spChg chg="add mod">
          <ac:chgData name="Joseph MacAdam" userId="bdcfcd3f-81bf-4584-8271-fe9093ebec4c" providerId="ADAL" clId="{16BE8506-3B80-422B-8BDC-C11A1B5E04F0}" dt="2020-04-22T13:06:07.720" v="31" actId="1076"/>
          <ac:spMkLst>
            <pc:docMk/>
            <pc:sldMk cId="908167210" sldId="609"/>
            <ac:spMk id="11" creationId="{FB2BA527-A053-4B1F-B7C7-E1F49DB8F2D1}"/>
          </ac:spMkLst>
        </pc:spChg>
        <pc:cxnChg chg="add mod">
          <ac:chgData name="Joseph MacAdam" userId="bdcfcd3f-81bf-4584-8271-fe9093ebec4c" providerId="ADAL" clId="{16BE8506-3B80-422B-8BDC-C11A1B5E04F0}" dt="2020-04-22T13:06:13.944" v="33" actId="14100"/>
          <ac:cxnSpMkLst>
            <pc:docMk/>
            <pc:sldMk cId="908167210" sldId="609"/>
            <ac:cxnSpMk id="12" creationId="{155D4D9C-B183-4437-8FBB-A13A713C4DA6}"/>
          </ac:cxnSpMkLst>
        </pc:cxnChg>
      </pc:sldChg>
    </pc:docChg>
  </pc:docChgLst>
  <pc:docChgLst>
    <pc:chgData name="Joseph MacAdam" userId="bdcfcd3f-81bf-4584-8271-fe9093ebec4c" providerId="ADAL" clId="{718F75DA-66CB-4322-B28A-E447AC2ACE6E}"/>
    <pc:docChg chg="undo custSel addSld delSld modSld">
      <pc:chgData name="Joseph MacAdam" userId="bdcfcd3f-81bf-4584-8271-fe9093ebec4c" providerId="ADAL" clId="{718F75DA-66CB-4322-B28A-E447AC2ACE6E}" dt="2020-04-28T15:19:30.232" v="4635" actId="20577"/>
      <pc:docMkLst>
        <pc:docMk/>
      </pc:docMkLst>
      <pc:sldChg chg="modSp">
        <pc:chgData name="Joseph MacAdam" userId="bdcfcd3f-81bf-4584-8271-fe9093ebec4c" providerId="ADAL" clId="{718F75DA-66CB-4322-B28A-E447AC2ACE6E}" dt="2020-04-28T13:29:43.769" v="69" actId="20577"/>
        <pc:sldMkLst>
          <pc:docMk/>
          <pc:sldMk cId="0" sldId="256"/>
        </pc:sldMkLst>
        <pc:spChg chg="mod">
          <ac:chgData name="Joseph MacAdam" userId="bdcfcd3f-81bf-4584-8271-fe9093ebec4c" providerId="ADAL" clId="{718F75DA-66CB-4322-B28A-E447AC2ACE6E}" dt="2020-04-28T13:29:43.769" v="6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718F75DA-66CB-4322-B28A-E447AC2ACE6E}" dt="2020-04-28T13:29:22.042" v="68" actId="103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718F75DA-66CB-4322-B28A-E447AC2ACE6E}" dt="2020-04-28T15:16:00.641" v="4357" actId="27636"/>
        <pc:sldMkLst>
          <pc:docMk/>
          <pc:sldMk cId="34493695" sldId="588"/>
        </pc:sldMkLst>
        <pc:spChg chg="mod">
          <ac:chgData name="Joseph MacAdam" userId="bdcfcd3f-81bf-4584-8271-fe9093ebec4c" providerId="ADAL" clId="{718F75DA-66CB-4322-B28A-E447AC2ACE6E}" dt="2020-04-28T13:29:51.010" v="82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718F75DA-66CB-4322-B28A-E447AC2ACE6E}" dt="2020-04-28T15:16:00.641" v="4357" actId="27636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718F75DA-66CB-4322-B28A-E447AC2ACE6E}" dt="2020-04-28T15:18:09.097" v="4631" actId="20577"/>
        <pc:sldMkLst>
          <pc:docMk/>
          <pc:sldMk cId="309114280" sldId="589"/>
        </pc:sldMkLst>
        <pc:spChg chg="mod">
          <ac:chgData name="Joseph MacAdam" userId="bdcfcd3f-81bf-4584-8271-fe9093ebec4c" providerId="ADAL" clId="{718F75DA-66CB-4322-B28A-E447AC2ACE6E}" dt="2020-04-28T13:41:37.736" v="1193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718F75DA-66CB-4322-B28A-E447AC2ACE6E}" dt="2020-04-28T15:18:09.097" v="4631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718F75DA-66CB-4322-B28A-E447AC2ACE6E}" dt="2020-04-28T13:31:29.475" v="207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718F75DA-66CB-4322-B28A-E447AC2ACE6E}" dt="2020-04-28T13:31:29.475" v="207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">
        <pc:chgData name="Joseph MacAdam" userId="bdcfcd3f-81bf-4584-8271-fe9093ebec4c" providerId="ADAL" clId="{718F75DA-66CB-4322-B28A-E447AC2ACE6E}" dt="2020-04-28T13:41:22.789" v="1159" actId="2696"/>
        <pc:sldMkLst>
          <pc:docMk/>
          <pc:sldMk cId="3957164049" sldId="591"/>
        </pc:sldMkLst>
      </pc:sldChg>
      <pc:sldChg chg="addSp delSp modSp">
        <pc:chgData name="Joseph MacAdam" userId="bdcfcd3f-81bf-4584-8271-fe9093ebec4c" providerId="ADAL" clId="{718F75DA-66CB-4322-B28A-E447AC2ACE6E}" dt="2020-04-28T13:37:24.032" v="965" actId="14100"/>
        <pc:sldMkLst>
          <pc:docMk/>
          <pc:sldMk cId="3392114702" sldId="592"/>
        </pc:sldMkLst>
        <pc:spChg chg="mod">
          <ac:chgData name="Joseph MacAdam" userId="bdcfcd3f-81bf-4584-8271-fe9093ebec4c" providerId="ADAL" clId="{718F75DA-66CB-4322-B28A-E447AC2ACE6E}" dt="2020-04-28T13:31:42.257" v="219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718F75DA-66CB-4322-B28A-E447AC2ACE6E}" dt="2020-04-28T13:37:24.032" v="965" actId="14100"/>
          <ac:spMkLst>
            <pc:docMk/>
            <pc:sldMk cId="3392114702" sldId="592"/>
            <ac:spMk id="3" creationId="{FF20D8FE-5958-4695-9408-98B27A546595}"/>
          </ac:spMkLst>
        </pc:spChg>
        <pc:spChg chg="mod">
          <ac:chgData name="Joseph MacAdam" userId="bdcfcd3f-81bf-4584-8271-fe9093ebec4c" providerId="ADAL" clId="{718F75DA-66CB-4322-B28A-E447AC2ACE6E}" dt="2020-04-28T13:33:39.313" v="357" actId="20577"/>
          <ac:spMkLst>
            <pc:docMk/>
            <pc:sldMk cId="3392114702" sldId="592"/>
            <ac:spMk id="5" creationId="{C78F040F-AEA4-496C-850C-F7DB8D5DD568}"/>
          </ac:spMkLst>
        </pc:spChg>
        <pc:picChg chg="add del">
          <ac:chgData name="Joseph MacAdam" userId="bdcfcd3f-81bf-4584-8271-fe9093ebec4c" providerId="ADAL" clId="{718F75DA-66CB-4322-B28A-E447AC2ACE6E}" dt="2020-04-28T13:33:03.417" v="228" actId="478"/>
          <ac:picMkLst>
            <pc:docMk/>
            <pc:sldMk cId="3392114702" sldId="592"/>
            <ac:picMk id="4" creationId="{FD907F65-894B-409B-9EFA-2FF316C90218}"/>
          </ac:picMkLst>
        </pc:picChg>
        <pc:picChg chg="add mod">
          <ac:chgData name="Joseph MacAdam" userId="bdcfcd3f-81bf-4584-8271-fe9093ebec4c" providerId="ADAL" clId="{718F75DA-66CB-4322-B28A-E447AC2ACE6E}" dt="2020-04-28T13:33:10.128" v="234" actId="1076"/>
          <ac:picMkLst>
            <pc:docMk/>
            <pc:sldMk cId="3392114702" sldId="592"/>
            <ac:picMk id="7" creationId="{89F1C9B4-A2F6-4F16-9A88-59B1004750FA}"/>
          </ac:picMkLst>
        </pc:picChg>
      </pc:sldChg>
      <pc:sldChg chg="delSp modSp">
        <pc:chgData name="Joseph MacAdam" userId="bdcfcd3f-81bf-4584-8271-fe9093ebec4c" providerId="ADAL" clId="{718F75DA-66CB-4322-B28A-E447AC2ACE6E}" dt="2020-04-28T15:17:42.872" v="4521" actId="20577"/>
        <pc:sldMkLst>
          <pc:docMk/>
          <pc:sldMk cId="186350803" sldId="593"/>
        </pc:sldMkLst>
        <pc:spChg chg="mod">
          <ac:chgData name="Joseph MacAdam" userId="bdcfcd3f-81bf-4584-8271-fe9093ebec4c" providerId="ADAL" clId="{718F75DA-66CB-4322-B28A-E447AC2ACE6E}" dt="2020-04-28T15:17:42.872" v="452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718F75DA-66CB-4322-B28A-E447AC2ACE6E}" dt="2020-04-28T15:17:36.585" v="4507" actId="20577"/>
          <ac:spMkLst>
            <pc:docMk/>
            <pc:sldMk cId="186350803" sldId="593"/>
            <ac:spMk id="3" creationId="{21C25B94-29D5-48B2-A6F8-F9E7433E2123}"/>
          </ac:spMkLst>
        </pc:spChg>
        <pc:spChg chg="del">
          <ac:chgData name="Joseph MacAdam" userId="bdcfcd3f-81bf-4584-8271-fe9093ebec4c" providerId="ADAL" clId="{718F75DA-66CB-4322-B28A-E447AC2ACE6E}" dt="2020-04-28T13:37:32.193" v="966" actId="478"/>
          <ac:spMkLst>
            <pc:docMk/>
            <pc:sldMk cId="186350803" sldId="593"/>
            <ac:spMk id="4" creationId="{8718D33A-11E8-438A-BB82-6BD23360D349}"/>
          </ac:spMkLst>
        </pc:spChg>
      </pc:sldChg>
      <pc:sldChg chg="del">
        <pc:chgData name="Joseph MacAdam" userId="bdcfcd3f-81bf-4584-8271-fe9093ebec4c" providerId="ADAL" clId="{718F75DA-66CB-4322-B28A-E447AC2ACE6E}" dt="2020-04-28T13:37:46.626" v="968" actId="2696"/>
        <pc:sldMkLst>
          <pc:docMk/>
          <pc:sldMk cId="315206133" sldId="595"/>
        </pc:sldMkLst>
      </pc:sldChg>
      <pc:sldChg chg="del">
        <pc:chgData name="Joseph MacAdam" userId="bdcfcd3f-81bf-4584-8271-fe9093ebec4c" providerId="ADAL" clId="{718F75DA-66CB-4322-B28A-E447AC2ACE6E}" dt="2020-04-28T13:41:22.667" v="1149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718F75DA-66CB-4322-B28A-E447AC2ACE6E}" dt="2020-04-28T13:41:22.687" v="1151" actId="2696"/>
        <pc:sldMkLst>
          <pc:docMk/>
          <pc:sldMk cId="1444812365" sldId="597"/>
        </pc:sldMkLst>
      </pc:sldChg>
      <pc:sldChg chg="addSp delSp modSp">
        <pc:chgData name="Joseph MacAdam" userId="bdcfcd3f-81bf-4584-8271-fe9093ebec4c" providerId="ADAL" clId="{718F75DA-66CB-4322-B28A-E447AC2ACE6E}" dt="2020-04-28T13:44:35.745" v="1352" actId="20577"/>
        <pc:sldMkLst>
          <pc:docMk/>
          <pc:sldMk cId="194211264" sldId="598"/>
        </pc:sldMkLst>
        <pc:spChg chg="mod">
          <ac:chgData name="Joseph MacAdam" userId="bdcfcd3f-81bf-4584-8271-fe9093ebec4c" providerId="ADAL" clId="{718F75DA-66CB-4322-B28A-E447AC2ACE6E}" dt="2020-04-28T13:41:31.896" v="1183" actId="20577"/>
          <ac:spMkLst>
            <pc:docMk/>
            <pc:sldMk cId="194211264" sldId="598"/>
            <ac:spMk id="2" creationId="{F5D447EC-31E7-4056-AF66-8CA24552ACE3}"/>
          </ac:spMkLst>
        </pc:spChg>
        <pc:spChg chg="mod">
          <ac:chgData name="Joseph MacAdam" userId="bdcfcd3f-81bf-4584-8271-fe9093ebec4c" providerId="ADAL" clId="{718F75DA-66CB-4322-B28A-E447AC2ACE6E}" dt="2020-04-28T13:44:35.745" v="1352" actId="20577"/>
          <ac:spMkLst>
            <pc:docMk/>
            <pc:sldMk cId="194211264" sldId="598"/>
            <ac:spMk id="3" creationId="{9FC8B5DB-6E54-4C75-99F7-D5B878084643}"/>
          </ac:spMkLst>
        </pc:spChg>
        <pc:spChg chg="add mod">
          <ac:chgData name="Joseph MacAdam" userId="bdcfcd3f-81bf-4584-8271-fe9093ebec4c" providerId="ADAL" clId="{718F75DA-66CB-4322-B28A-E447AC2ACE6E}" dt="2020-04-28T13:39:51.512" v="1129" actId="1076"/>
          <ac:spMkLst>
            <pc:docMk/>
            <pc:sldMk cId="194211264" sldId="598"/>
            <ac:spMk id="6" creationId="{0921BD53-5F4A-45C7-8DA1-06845E118AD3}"/>
          </ac:spMkLst>
        </pc:spChg>
        <pc:picChg chg="del mod">
          <ac:chgData name="Joseph MacAdam" userId="bdcfcd3f-81bf-4584-8271-fe9093ebec4c" providerId="ADAL" clId="{718F75DA-66CB-4322-B28A-E447AC2ACE6E}" dt="2020-04-28T13:39:22.128" v="1100" actId="478"/>
          <ac:picMkLst>
            <pc:docMk/>
            <pc:sldMk cId="194211264" sldId="598"/>
            <ac:picMk id="4" creationId="{0BD582D4-4988-45F4-BC3B-C52B6B8321F2}"/>
          </ac:picMkLst>
        </pc:picChg>
        <pc:picChg chg="add mod">
          <ac:chgData name="Joseph MacAdam" userId="bdcfcd3f-81bf-4584-8271-fe9093ebec4c" providerId="ADAL" clId="{718F75DA-66CB-4322-B28A-E447AC2ACE6E}" dt="2020-04-28T13:39:28.199" v="1102" actId="1076"/>
          <ac:picMkLst>
            <pc:docMk/>
            <pc:sldMk cId="194211264" sldId="598"/>
            <ac:picMk id="5" creationId="{DADBC0E2-34A1-4AB1-96B1-B76907D7A866}"/>
          </ac:picMkLst>
        </pc:picChg>
        <pc:cxnChg chg="add mod">
          <ac:chgData name="Joseph MacAdam" userId="bdcfcd3f-81bf-4584-8271-fe9093ebec4c" providerId="ADAL" clId="{718F75DA-66CB-4322-B28A-E447AC2ACE6E}" dt="2020-04-28T13:40:30.048" v="1147" actId="14100"/>
          <ac:cxnSpMkLst>
            <pc:docMk/>
            <pc:sldMk cId="194211264" sldId="598"/>
            <ac:cxnSpMk id="8" creationId="{8F306AE7-F1AE-450B-A06D-3FD65543C22B}"/>
          </ac:cxnSpMkLst>
        </pc:cxnChg>
      </pc:sldChg>
      <pc:sldChg chg="del">
        <pc:chgData name="Joseph MacAdam" userId="bdcfcd3f-81bf-4584-8271-fe9093ebec4c" providerId="ADAL" clId="{718F75DA-66CB-4322-B28A-E447AC2ACE6E}" dt="2020-04-28T13:41:22.658" v="1148" actId="2696"/>
        <pc:sldMkLst>
          <pc:docMk/>
          <pc:sldMk cId="817173972" sldId="599"/>
        </pc:sldMkLst>
      </pc:sldChg>
      <pc:sldChg chg="addSp modSp add">
        <pc:chgData name="Joseph MacAdam" userId="bdcfcd3f-81bf-4584-8271-fe9093ebec4c" providerId="ADAL" clId="{718F75DA-66CB-4322-B28A-E447AC2ACE6E}" dt="2020-04-28T13:50:31.539" v="1787" actId="113"/>
        <pc:sldMkLst>
          <pc:docMk/>
          <pc:sldMk cId="1673376999" sldId="599"/>
        </pc:sldMkLst>
        <pc:spChg chg="mod">
          <ac:chgData name="Joseph MacAdam" userId="bdcfcd3f-81bf-4584-8271-fe9093ebec4c" providerId="ADAL" clId="{718F75DA-66CB-4322-B28A-E447AC2ACE6E}" dt="2020-04-28T13:43:50.447" v="1255" actId="20577"/>
          <ac:spMkLst>
            <pc:docMk/>
            <pc:sldMk cId="1673376999" sldId="599"/>
            <ac:spMk id="2" creationId="{76329178-4318-4799-B104-BBD92E7D2CA2}"/>
          </ac:spMkLst>
        </pc:spChg>
        <pc:spChg chg="mod">
          <ac:chgData name="Joseph MacAdam" userId="bdcfcd3f-81bf-4584-8271-fe9093ebec4c" providerId="ADAL" clId="{718F75DA-66CB-4322-B28A-E447AC2ACE6E}" dt="2020-04-28T13:50:31.539" v="1787" actId="113"/>
          <ac:spMkLst>
            <pc:docMk/>
            <pc:sldMk cId="1673376999" sldId="599"/>
            <ac:spMk id="3" creationId="{61FB4B55-9964-40D1-86C2-6A0039917643}"/>
          </ac:spMkLst>
        </pc:spChg>
        <pc:spChg chg="add mod">
          <ac:chgData name="Joseph MacAdam" userId="bdcfcd3f-81bf-4584-8271-fe9093ebec4c" providerId="ADAL" clId="{718F75DA-66CB-4322-B28A-E447AC2ACE6E}" dt="2020-04-28T13:47:42.712" v="1490" actId="20577"/>
          <ac:spMkLst>
            <pc:docMk/>
            <pc:sldMk cId="1673376999" sldId="599"/>
            <ac:spMk id="5" creationId="{9F04055D-7929-42A2-9DA8-FB07572D2742}"/>
          </ac:spMkLst>
        </pc:spChg>
        <pc:picChg chg="add mod">
          <ac:chgData name="Joseph MacAdam" userId="bdcfcd3f-81bf-4584-8271-fe9093ebec4c" providerId="ADAL" clId="{718F75DA-66CB-4322-B28A-E447AC2ACE6E}" dt="2020-04-28T13:47:25.504" v="1465" actId="1076"/>
          <ac:picMkLst>
            <pc:docMk/>
            <pc:sldMk cId="1673376999" sldId="599"/>
            <ac:picMk id="4" creationId="{29605BD7-BD5D-4385-891B-FE644F334AC0}"/>
          </ac:picMkLst>
        </pc:picChg>
        <pc:cxnChg chg="add mod">
          <ac:chgData name="Joseph MacAdam" userId="bdcfcd3f-81bf-4584-8271-fe9093ebec4c" providerId="ADAL" clId="{718F75DA-66CB-4322-B28A-E447AC2ACE6E}" dt="2020-04-28T13:47:46.279" v="1491" actId="14100"/>
          <ac:cxnSpMkLst>
            <pc:docMk/>
            <pc:sldMk cId="1673376999" sldId="599"/>
            <ac:cxnSpMk id="6" creationId="{B7467B26-6B89-43BD-8197-EA42C6206110}"/>
          </ac:cxnSpMkLst>
        </pc:cxnChg>
      </pc:sldChg>
      <pc:sldChg chg="addSp delSp modSp add">
        <pc:chgData name="Joseph MacAdam" userId="bdcfcd3f-81bf-4584-8271-fe9093ebec4c" providerId="ADAL" clId="{718F75DA-66CB-4322-B28A-E447AC2ACE6E}" dt="2020-04-28T15:17:21.704" v="4466" actId="20577"/>
        <pc:sldMkLst>
          <pc:docMk/>
          <pc:sldMk cId="2618516010" sldId="600"/>
        </pc:sldMkLst>
        <pc:spChg chg="mod">
          <ac:chgData name="Joseph MacAdam" userId="bdcfcd3f-81bf-4584-8271-fe9093ebec4c" providerId="ADAL" clId="{718F75DA-66CB-4322-B28A-E447AC2ACE6E}" dt="2020-04-28T15:17:21.704" v="4466" actId="20577"/>
          <ac:spMkLst>
            <pc:docMk/>
            <pc:sldMk cId="2618516010" sldId="600"/>
            <ac:spMk id="2" creationId="{9827FE66-C263-4361-8539-1E98EF905C93}"/>
          </ac:spMkLst>
        </pc:spChg>
        <pc:spChg chg="mod">
          <ac:chgData name="Joseph MacAdam" userId="bdcfcd3f-81bf-4584-8271-fe9093ebec4c" providerId="ADAL" clId="{718F75DA-66CB-4322-B28A-E447AC2ACE6E}" dt="2020-04-28T13:55:32.260" v="2095" actId="113"/>
          <ac:spMkLst>
            <pc:docMk/>
            <pc:sldMk cId="2618516010" sldId="600"/>
            <ac:spMk id="3" creationId="{C52062AC-FD81-4CA4-83FC-FC861E673C81}"/>
          </ac:spMkLst>
        </pc:spChg>
        <pc:spChg chg="add mod">
          <ac:chgData name="Joseph MacAdam" userId="bdcfcd3f-81bf-4584-8271-fe9093ebec4c" providerId="ADAL" clId="{718F75DA-66CB-4322-B28A-E447AC2ACE6E}" dt="2020-04-28T13:53:54.313" v="1982" actId="20577"/>
          <ac:spMkLst>
            <pc:docMk/>
            <pc:sldMk cId="2618516010" sldId="600"/>
            <ac:spMk id="11" creationId="{ED402969-ED4A-4507-821F-F185F3D714EF}"/>
          </ac:spMkLst>
        </pc:spChg>
        <pc:picChg chg="add del">
          <ac:chgData name="Joseph MacAdam" userId="bdcfcd3f-81bf-4584-8271-fe9093ebec4c" providerId="ADAL" clId="{718F75DA-66CB-4322-B28A-E447AC2ACE6E}" dt="2020-04-28T13:51:23.520" v="1817" actId="478"/>
          <ac:picMkLst>
            <pc:docMk/>
            <pc:sldMk cId="2618516010" sldId="600"/>
            <ac:picMk id="4" creationId="{D0F8F395-429E-4AB1-9453-B832392E74DC}"/>
          </ac:picMkLst>
        </pc:picChg>
        <pc:picChg chg="add del mod">
          <ac:chgData name="Joseph MacAdam" userId="bdcfcd3f-81bf-4584-8271-fe9093ebec4c" providerId="ADAL" clId="{718F75DA-66CB-4322-B28A-E447AC2ACE6E}" dt="2020-04-28T13:53:28.968" v="1969" actId="478"/>
          <ac:picMkLst>
            <pc:docMk/>
            <pc:sldMk cId="2618516010" sldId="600"/>
            <ac:picMk id="5" creationId="{24F5F80C-5414-4011-B5FE-2F23605B9960}"/>
          </ac:picMkLst>
        </pc:picChg>
        <pc:picChg chg="add mod">
          <ac:chgData name="Joseph MacAdam" userId="bdcfcd3f-81bf-4584-8271-fe9093ebec4c" providerId="ADAL" clId="{718F75DA-66CB-4322-B28A-E447AC2ACE6E}" dt="2020-04-28T13:53:36.119" v="1972" actId="14100"/>
          <ac:picMkLst>
            <pc:docMk/>
            <pc:sldMk cId="2618516010" sldId="600"/>
            <ac:picMk id="6" creationId="{3FF28628-27F2-49E9-A93A-576C71B2AA69}"/>
          </ac:picMkLst>
        </pc:picChg>
        <pc:picChg chg="add del mod">
          <ac:chgData name="Joseph MacAdam" userId="bdcfcd3f-81bf-4584-8271-fe9093ebec4c" providerId="ADAL" clId="{718F75DA-66CB-4322-B28A-E447AC2ACE6E}" dt="2020-04-28T13:53:28.440" v="1967" actId="478"/>
          <ac:picMkLst>
            <pc:docMk/>
            <pc:sldMk cId="2618516010" sldId="600"/>
            <ac:picMk id="7" creationId="{C168209B-A969-4616-8765-41D34FD99891}"/>
          </ac:picMkLst>
        </pc:picChg>
        <pc:picChg chg="add del">
          <ac:chgData name="Joseph MacAdam" userId="bdcfcd3f-81bf-4584-8271-fe9093ebec4c" providerId="ADAL" clId="{718F75DA-66CB-4322-B28A-E447AC2ACE6E}" dt="2020-04-28T13:53:05" v="1956"/>
          <ac:picMkLst>
            <pc:docMk/>
            <pc:sldMk cId="2618516010" sldId="600"/>
            <ac:picMk id="8" creationId="{C10854AD-42BB-479E-894B-EA646B496953}"/>
          </ac:picMkLst>
        </pc:picChg>
        <pc:picChg chg="add mod">
          <ac:chgData name="Joseph MacAdam" userId="bdcfcd3f-81bf-4584-8271-fe9093ebec4c" providerId="ADAL" clId="{718F75DA-66CB-4322-B28A-E447AC2ACE6E}" dt="2020-04-28T13:53:38.623" v="1973" actId="14100"/>
          <ac:picMkLst>
            <pc:docMk/>
            <pc:sldMk cId="2618516010" sldId="600"/>
            <ac:picMk id="9" creationId="{ABF7457F-BB44-40D3-B483-52D664F13D5F}"/>
          </ac:picMkLst>
        </pc:picChg>
        <pc:picChg chg="add mod">
          <ac:chgData name="Joseph MacAdam" userId="bdcfcd3f-81bf-4584-8271-fe9093ebec4c" providerId="ADAL" clId="{718F75DA-66CB-4322-B28A-E447AC2ACE6E}" dt="2020-04-28T13:53:41.391" v="1975" actId="1076"/>
          <ac:picMkLst>
            <pc:docMk/>
            <pc:sldMk cId="2618516010" sldId="600"/>
            <ac:picMk id="10" creationId="{B8E5E80A-24FB-4BD1-9AAF-D41A9CE0047A}"/>
          </ac:picMkLst>
        </pc:picChg>
        <pc:cxnChg chg="add mod">
          <ac:chgData name="Joseph MacAdam" userId="bdcfcd3f-81bf-4584-8271-fe9093ebec4c" providerId="ADAL" clId="{718F75DA-66CB-4322-B28A-E447AC2ACE6E}" dt="2020-04-28T13:53:57.808" v="1983" actId="14100"/>
          <ac:cxnSpMkLst>
            <pc:docMk/>
            <pc:sldMk cId="2618516010" sldId="600"/>
            <ac:cxnSpMk id="12" creationId="{A8DD6659-72FB-4B8F-9793-1550A99603D5}"/>
          </ac:cxnSpMkLst>
        </pc:cxnChg>
      </pc:sldChg>
      <pc:sldChg chg="del">
        <pc:chgData name="Joseph MacAdam" userId="bdcfcd3f-81bf-4584-8271-fe9093ebec4c" providerId="ADAL" clId="{718F75DA-66CB-4322-B28A-E447AC2ACE6E}" dt="2020-04-28T13:41:22.676" v="1150" actId="2696"/>
        <pc:sldMkLst>
          <pc:docMk/>
          <pc:sldMk cId="3971421311" sldId="600"/>
        </pc:sldMkLst>
      </pc:sldChg>
      <pc:sldChg chg="del">
        <pc:chgData name="Joseph MacAdam" userId="bdcfcd3f-81bf-4584-8271-fe9093ebec4c" providerId="ADAL" clId="{718F75DA-66CB-4322-B28A-E447AC2ACE6E}" dt="2020-04-28T13:41:22.698" v="1152" actId="2696"/>
        <pc:sldMkLst>
          <pc:docMk/>
          <pc:sldMk cId="2050871563" sldId="601"/>
        </pc:sldMkLst>
      </pc:sldChg>
      <pc:sldChg chg="addSp delSp modSp add">
        <pc:chgData name="Joseph MacAdam" userId="bdcfcd3f-81bf-4584-8271-fe9093ebec4c" providerId="ADAL" clId="{718F75DA-66CB-4322-B28A-E447AC2ACE6E}" dt="2020-04-28T14:18:28.193" v="2906" actId="20577"/>
        <pc:sldMkLst>
          <pc:docMk/>
          <pc:sldMk cId="2195536891" sldId="601"/>
        </pc:sldMkLst>
        <pc:spChg chg="mod">
          <ac:chgData name="Joseph MacAdam" userId="bdcfcd3f-81bf-4584-8271-fe9093ebec4c" providerId="ADAL" clId="{718F75DA-66CB-4322-B28A-E447AC2ACE6E}" dt="2020-04-28T14:18:28.193" v="2906" actId="20577"/>
          <ac:spMkLst>
            <pc:docMk/>
            <pc:sldMk cId="2195536891" sldId="601"/>
            <ac:spMk id="2" creationId="{BB67FA38-2F10-4956-AEE6-67C388680B6C}"/>
          </ac:spMkLst>
        </pc:spChg>
        <pc:spChg chg="del">
          <ac:chgData name="Joseph MacAdam" userId="bdcfcd3f-81bf-4584-8271-fe9093ebec4c" providerId="ADAL" clId="{718F75DA-66CB-4322-B28A-E447AC2ACE6E}" dt="2020-04-28T13:54:52.336" v="2015"/>
          <ac:spMkLst>
            <pc:docMk/>
            <pc:sldMk cId="2195536891" sldId="601"/>
            <ac:spMk id="3" creationId="{9BB713D8-4B9B-4456-A8A0-E73E2447F119}"/>
          </ac:spMkLst>
        </pc:spChg>
        <pc:spChg chg="add mod">
          <ac:chgData name="Joseph MacAdam" userId="bdcfcd3f-81bf-4584-8271-fe9093ebec4c" providerId="ADAL" clId="{718F75DA-66CB-4322-B28A-E447AC2ACE6E}" dt="2020-04-28T13:58:28.864" v="2336" actId="1076"/>
          <ac:spMkLst>
            <pc:docMk/>
            <pc:sldMk cId="2195536891" sldId="601"/>
            <ac:spMk id="5" creationId="{F63193FB-2C9F-41CC-B6D4-C858DC648871}"/>
          </ac:spMkLst>
        </pc:spChg>
        <pc:picChg chg="add mod">
          <ac:chgData name="Joseph MacAdam" userId="bdcfcd3f-81bf-4584-8271-fe9093ebec4c" providerId="ADAL" clId="{718F75DA-66CB-4322-B28A-E447AC2ACE6E}" dt="2020-04-28T13:58:02.815" v="2333" actId="1076"/>
          <ac:picMkLst>
            <pc:docMk/>
            <pc:sldMk cId="2195536891" sldId="601"/>
            <ac:picMk id="4" creationId="{16890AD6-C880-4890-8DBD-6F3B2AE79C0C}"/>
          </ac:picMkLst>
        </pc:picChg>
        <pc:picChg chg="add mod">
          <ac:chgData name="Joseph MacAdam" userId="bdcfcd3f-81bf-4584-8271-fe9093ebec4c" providerId="ADAL" clId="{718F75DA-66CB-4322-B28A-E447AC2ACE6E}" dt="2020-04-28T13:58:35.336" v="2339" actId="108"/>
          <ac:picMkLst>
            <pc:docMk/>
            <pc:sldMk cId="2195536891" sldId="601"/>
            <ac:picMk id="6" creationId="{4A729938-3972-4C36-989C-EF2F0904E4E4}"/>
          </ac:picMkLst>
        </pc:picChg>
      </pc:sldChg>
      <pc:sldChg chg="del">
        <pc:chgData name="Joseph MacAdam" userId="bdcfcd3f-81bf-4584-8271-fe9093ebec4c" providerId="ADAL" clId="{718F75DA-66CB-4322-B28A-E447AC2ACE6E}" dt="2020-04-28T13:41:22.710" v="1153" actId="2696"/>
        <pc:sldMkLst>
          <pc:docMk/>
          <pc:sldMk cId="2118454917" sldId="602"/>
        </pc:sldMkLst>
      </pc:sldChg>
      <pc:sldChg chg="addSp delSp modSp add">
        <pc:chgData name="Joseph MacAdam" userId="bdcfcd3f-81bf-4584-8271-fe9093ebec4c" providerId="ADAL" clId="{718F75DA-66CB-4322-B28A-E447AC2ACE6E}" dt="2020-04-28T14:19:31.723" v="2959" actId="20578"/>
        <pc:sldMkLst>
          <pc:docMk/>
          <pc:sldMk cId="3358977573" sldId="602"/>
        </pc:sldMkLst>
        <pc:spChg chg="mod">
          <ac:chgData name="Joseph MacAdam" userId="bdcfcd3f-81bf-4584-8271-fe9093ebec4c" providerId="ADAL" clId="{718F75DA-66CB-4322-B28A-E447AC2ACE6E}" dt="2020-04-28T14:18:34.423" v="2931" actId="20577"/>
          <ac:spMkLst>
            <pc:docMk/>
            <pc:sldMk cId="3358977573" sldId="602"/>
            <ac:spMk id="2" creationId="{0632B4EC-44A0-441D-A69C-5697F802ED97}"/>
          </ac:spMkLst>
        </pc:spChg>
        <pc:spChg chg="mod">
          <ac:chgData name="Joseph MacAdam" userId="bdcfcd3f-81bf-4584-8271-fe9093ebec4c" providerId="ADAL" clId="{718F75DA-66CB-4322-B28A-E447AC2ACE6E}" dt="2020-04-28T14:19:31.723" v="2959" actId="20578"/>
          <ac:spMkLst>
            <pc:docMk/>
            <pc:sldMk cId="3358977573" sldId="602"/>
            <ac:spMk id="3" creationId="{E253C8FF-9D97-447B-B13E-26ED48D7DD07}"/>
          </ac:spMkLst>
        </pc:spChg>
        <pc:spChg chg="add mod">
          <ac:chgData name="Joseph MacAdam" userId="bdcfcd3f-81bf-4584-8271-fe9093ebec4c" providerId="ADAL" clId="{718F75DA-66CB-4322-B28A-E447AC2ACE6E}" dt="2020-04-28T14:12:25.207" v="2577" actId="1076"/>
          <ac:spMkLst>
            <pc:docMk/>
            <pc:sldMk cId="3358977573" sldId="602"/>
            <ac:spMk id="5" creationId="{105E4347-CC10-46FA-AD96-42F1FFFF887E}"/>
          </ac:spMkLst>
        </pc:spChg>
        <pc:spChg chg="add mod">
          <ac:chgData name="Joseph MacAdam" userId="bdcfcd3f-81bf-4584-8271-fe9093ebec4c" providerId="ADAL" clId="{718F75DA-66CB-4322-B28A-E447AC2ACE6E}" dt="2020-04-28T14:13:46.190" v="2621" actId="1076"/>
          <ac:spMkLst>
            <pc:docMk/>
            <pc:sldMk cId="3358977573" sldId="602"/>
            <ac:spMk id="16" creationId="{D98340A6-DBC2-4B0F-A42F-3509DF1ADFC6}"/>
          </ac:spMkLst>
        </pc:spChg>
        <pc:picChg chg="add del mod">
          <ac:chgData name="Joseph MacAdam" userId="bdcfcd3f-81bf-4584-8271-fe9093ebec4c" providerId="ADAL" clId="{718F75DA-66CB-4322-B28A-E447AC2ACE6E}" dt="2020-04-28T14:12:58.615" v="2585" actId="478"/>
          <ac:picMkLst>
            <pc:docMk/>
            <pc:sldMk cId="3358977573" sldId="602"/>
            <ac:picMk id="4" creationId="{11E0B06B-FE2F-4A8E-8658-36B33D1E9D55}"/>
          </ac:picMkLst>
        </pc:picChg>
        <pc:picChg chg="add del">
          <ac:chgData name="Joseph MacAdam" userId="bdcfcd3f-81bf-4584-8271-fe9093ebec4c" providerId="ADAL" clId="{718F75DA-66CB-4322-B28A-E447AC2ACE6E}" dt="2020-04-28T14:11:11.423" v="2573" actId="478"/>
          <ac:picMkLst>
            <pc:docMk/>
            <pc:sldMk cId="3358977573" sldId="602"/>
            <ac:picMk id="13" creationId="{952894A3-D39D-4605-A931-E167223668E8}"/>
          </ac:picMkLst>
        </pc:picChg>
        <pc:picChg chg="add mod ord">
          <ac:chgData name="Joseph MacAdam" userId="bdcfcd3f-81bf-4584-8271-fe9093ebec4c" providerId="ADAL" clId="{718F75DA-66CB-4322-B28A-E447AC2ACE6E}" dt="2020-04-28T14:13:39.607" v="2618" actId="167"/>
          <ac:picMkLst>
            <pc:docMk/>
            <pc:sldMk cId="3358977573" sldId="602"/>
            <ac:picMk id="17" creationId="{ABA29FA5-1FB0-4933-A58A-51ED502FA7DD}"/>
          </ac:picMkLst>
        </pc:picChg>
        <pc:cxnChg chg="add mod">
          <ac:chgData name="Joseph MacAdam" userId="bdcfcd3f-81bf-4584-8271-fe9093ebec4c" providerId="ADAL" clId="{718F75DA-66CB-4322-B28A-E447AC2ACE6E}" dt="2020-04-28T14:13:08.438" v="2589" actId="14100"/>
          <ac:cxnSpMkLst>
            <pc:docMk/>
            <pc:sldMk cId="3358977573" sldId="602"/>
            <ac:cxnSpMk id="6" creationId="{F1001783-651C-47E8-A73C-17161F63141E}"/>
          </ac:cxnSpMkLst>
        </pc:cxnChg>
        <pc:cxnChg chg="add mod">
          <ac:chgData name="Joseph MacAdam" userId="bdcfcd3f-81bf-4584-8271-fe9093ebec4c" providerId="ADAL" clId="{718F75DA-66CB-4322-B28A-E447AC2ACE6E}" dt="2020-04-28T14:13:10.966" v="2590" actId="14100"/>
          <ac:cxnSpMkLst>
            <pc:docMk/>
            <pc:sldMk cId="3358977573" sldId="602"/>
            <ac:cxnSpMk id="10" creationId="{79BA8CF4-BE9D-41D8-BB43-B714FC1EC0FD}"/>
          </ac:cxnSpMkLst>
        </pc:cxnChg>
        <pc:cxnChg chg="add mod">
          <ac:chgData name="Joseph MacAdam" userId="bdcfcd3f-81bf-4584-8271-fe9093ebec4c" providerId="ADAL" clId="{718F75DA-66CB-4322-B28A-E447AC2ACE6E}" dt="2020-04-28T14:13:37.015" v="2617" actId="14100"/>
          <ac:cxnSpMkLst>
            <pc:docMk/>
            <pc:sldMk cId="3358977573" sldId="602"/>
            <ac:cxnSpMk id="20" creationId="{A6CDFB05-CD41-4238-AF67-232C53E169F2}"/>
          </ac:cxnSpMkLst>
        </pc:cxnChg>
      </pc:sldChg>
      <pc:sldChg chg="del">
        <pc:chgData name="Joseph MacAdam" userId="bdcfcd3f-81bf-4584-8271-fe9093ebec4c" providerId="ADAL" clId="{718F75DA-66CB-4322-B28A-E447AC2ACE6E}" dt="2020-04-28T13:41:22.799" v="1160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718F75DA-66CB-4322-B28A-E447AC2ACE6E}" dt="2020-04-28T15:19:30.232" v="4635" actId="20577"/>
        <pc:sldMkLst>
          <pc:docMk/>
          <pc:sldMk cId="4091273684" sldId="603"/>
        </pc:sldMkLst>
        <pc:spChg chg="mod">
          <ac:chgData name="Joseph MacAdam" userId="bdcfcd3f-81bf-4584-8271-fe9093ebec4c" providerId="ADAL" clId="{718F75DA-66CB-4322-B28A-E447AC2ACE6E}" dt="2020-04-28T15:19:30.232" v="4635" actId="20577"/>
          <ac:spMkLst>
            <pc:docMk/>
            <pc:sldMk cId="4091273684" sldId="603"/>
            <ac:spMk id="2" creationId="{F3EB9D7C-7D13-44B3-B44E-1E85624850B8}"/>
          </ac:spMkLst>
        </pc:spChg>
        <pc:spChg chg="mod">
          <ac:chgData name="Joseph MacAdam" userId="bdcfcd3f-81bf-4584-8271-fe9093ebec4c" providerId="ADAL" clId="{718F75DA-66CB-4322-B28A-E447AC2ACE6E}" dt="2020-04-28T14:19:16.875" v="2954" actId="113"/>
          <ac:spMkLst>
            <pc:docMk/>
            <pc:sldMk cId="4091273684" sldId="603"/>
            <ac:spMk id="3" creationId="{314DB47B-3AFA-4B08-A840-C5E10FDB916F}"/>
          </ac:spMkLst>
        </pc:spChg>
        <pc:spChg chg="add mod">
          <ac:chgData name="Joseph MacAdam" userId="bdcfcd3f-81bf-4584-8271-fe9093ebec4c" providerId="ADAL" clId="{718F75DA-66CB-4322-B28A-E447AC2ACE6E}" dt="2020-04-28T14:17:34.927" v="2901" actId="1076"/>
          <ac:spMkLst>
            <pc:docMk/>
            <pc:sldMk cId="4091273684" sldId="603"/>
            <ac:spMk id="5" creationId="{2E86E7CA-E9A4-4D64-AF72-857062B8B247}"/>
          </ac:spMkLst>
        </pc:spChg>
        <pc:picChg chg="add mod">
          <ac:chgData name="Joseph MacAdam" userId="bdcfcd3f-81bf-4584-8271-fe9093ebec4c" providerId="ADAL" clId="{718F75DA-66CB-4322-B28A-E447AC2ACE6E}" dt="2020-04-28T14:16:49.687" v="2879" actId="108"/>
          <ac:picMkLst>
            <pc:docMk/>
            <pc:sldMk cId="4091273684" sldId="603"/>
            <ac:picMk id="4" creationId="{C1BE697E-4CDF-42C4-B108-98A07C159FB8}"/>
          </ac:picMkLst>
        </pc:picChg>
        <pc:cxnChg chg="add mod">
          <ac:chgData name="Joseph MacAdam" userId="bdcfcd3f-81bf-4584-8271-fe9093ebec4c" providerId="ADAL" clId="{718F75DA-66CB-4322-B28A-E447AC2ACE6E}" dt="2020-04-28T14:17:39.358" v="2903" actId="14100"/>
          <ac:cxnSpMkLst>
            <pc:docMk/>
            <pc:sldMk cId="4091273684" sldId="603"/>
            <ac:cxnSpMk id="6" creationId="{391A014B-0811-4D00-81FE-7ACFE80F02CB}"/>
          </ac:cxnSpMkLst>
        </pc:cxnChg>
      </pc:sldChg>
      <pc:sldChg chg="addSp modSp add">
        <pc:chgData name="Joseph MacAdam" userId="bdcfcd3f-81bf-4584-8271-fe9093ebec4c" providerId="ADAL" clId="{718F75DA-66CB-4322-B28A-E447AC2ACE6E}" dt="2020-04-28T14:58:07.024" v="3206" actId="14100"/>
        <pc:sldMkLst>
          <pc:docMk/>
          <pc:sldMk cId="635563804" sldId="604"/>
        </pc:sldMkLst>
        <pc:spChg chg="mod">
          <ac:chgData name="Joseph MacAdam" userId="bdcfcd3f-81bf-4584-8271-fe9093ebec4c" providerId="ADAL" clId="{718F75DA-66CB-4322-B28A-E447AC2ACE6E}" dt="2020-04-28T14:20:09.191" v="2980" actId="20577"/>
          <ac:spMkLst>
            <pc:docMk/>
            <pc:sldMk cId="635563804" sldId="604"/>
            <ac:spMk id="2" creationId="{3DF72783-14AD-46B0-A1AE-022AE240B20E}"/>
          </ac:spMkLst>
        </pc:spChg>
        <pc:spChg chg="mod">
          <ac:chgData name="Joseph MacAdam" userId="bdcfcd3f-81bf-4584-8271-fe9093ebec4c" providerId="ADAL" clId="{718F75DA-66CB-4322-B28A-E447AC2ACE6E}" dt="2020-04-28T14:57:52.993" v="3195" actId="207"/>
          <ac:spMkLst>
            <pc:docMk/>
            <pc:sldMk cId="635563804" sldId="604"/>
            <ac:spMk id="3" creationId="{1BEFC083-38D4-4C20-B8D4-B977EAF2E2A8}"/>
          </ac:spMkLst>
        </pc:spChg>
        <pc:spChg chg="add mod">
          <ac:chgData name="Joseph MacAdam" userId="bdcfcd3f-81bf-4584-8271-fe9093ebec4c" providerId="ADAL" clId="{718F75DA-66CB-4322-B28A-E447AC2ACE6E}" dt="2020-04-28T14:58:03.913" v="3205" actId="20577"/>
          <ac:spMkLst>
            <pc:docMk/>
            <pc:sldMk cId="635563804" sldId="604"/>
            <ac:spMk id="5" creationId="{DE506BC6-68DB-4B50-B2CA-B6C531DC30DB}"/>
          </ac:spMkLst>
        </pc:spChg>
        <pc:picChg chg="add mod">
          <ac:chgData name="Joseph MacAdam" userId="bdcfcd3f-81bf-4584-8271-fe9093ebec4c" providerId="ADAL" clId="{718F75DA-66CB-4322-B28A-E447AC2ACE6E}" dt="2020-04-28T14:57:34.624" v="3190" actId="108"/>
          <ac:picMkLst>
            <pc:docMk/>
            <pc:sldMk cId="635563804" sldId="604"/>
            <ac:picMk id="4" creationId="{D792F1D0-ED32-4697-AB0B-B4B507C9E90A}"/>
          </ac:picMkLst>
        </pc:picChg>
        <pc:cxnChg chg="add mod">
          <ac:chgData name="Joseph MacAdam" userId="bdcfcd3f-81bf-4584-8271-fe9093ebec4c" providerId="ADAL" clId="{718F75DA-66CB-4322-B28A-E447AC2ACE6E}" dt="2020-04-28T14:58:07.024" v="3206" actId="14100"/>
          <ac:cxnSpMkLst>
            <pc:docMk/>
            <pc:sldMk cId="635563804" sldId="604"/>
            <ac:cxnSpMk id="6" creationId="{D761BFA6-4895-425A-A65D-0EA467897D37}"/>
          </ac:cxnSpMkLst>
        </pc:cxnChg>
      </pc:sldChg>
      <pc:sldChg chg="del">
        <pc:chgData name="Joseph MacAdam" userId="bdcfcd3f-81bf-4584-8271-fe9093ebec4c" providerId="ADAL" clId="{718F75DA-66CB-4322-B28A-E447AC2ACE6E}" dt="2020-04-28T13:41:22.812" v="1161" actId="2696"/>
        <pc:sldMkLst>
          <pc:docMk/>
          <pc:sldMk cId="904304897" sldId="604"/>
        </pc:sldMkLst>
      </pc:sldChg>
      <pc:sldChg chg="del">
        <pc:chgData name="Joseph MacAdam" userId="bdcfcd3f-81bf-4584-8271-fe9093ebec4c" providerId="ADAL" clId="{718F75DA-66CB-4322-B28A-E447AC2ACE6E}" dt="2020-04-28T13:41:22.723" v="1154" actId="2696"/>
        <pc:sldMkLst>
          <pc:docMk/>
          <pc:sldMk cId="176603421" sldId="605"/>
        </pc:sldMkLst>
      </pc:sldChg>
      <pc:sldChg chg="addSp modSp add">
        <pc:chgData name="Joseph MacAdam" userId="bdcfcd3f-81bf-4584-8271-fe9093ebec4c" providerId="ADAL" clId="{718F75DA-66CB-4322-B28A-E447AC2ACE6E}" dt="2020-04-28T15:02:02.432" v="3488" actId="108"/>
        <pc:sldMkLst>
          <pc:docMk/>
          <pc:sldMk cId="2114747733" sldId="605"/>
        </pc:sldMkLst>
        <pc:spChg chg="mod">
          <ac:chgData name="Joseph MacAdam" userId="bdcfcd3f-81bf-4584-8271-fe9093ebec4c" providerId="ADAL" clId="{718F75DA-66CB-4322-B28A-E447AC2ACE6E}" dt="2020-04-28T14:58:28.674" v="3227" actId="20577"/>
          <ac:spMkLst>
            <pc:docMk/>
            <pc:sldMk cId="2114747733" sldId="605"/>
            <ac:spMk id="2" creationId="{C5504D4F-B34E-427C-A707-8B982A8DA67C}"/>
          </ac:spMkLst>
        </pc:spChg>
        <pc:spChg chg="mod">
          <ac:chgData name="Joseph MacAdam" userId="bdcfcd3f-81bf-4584-8271-fe9093ebec4c" providerId="ADAL" clId="{718F75DA-66CB-4322-B28A-E447AC2ACE6E}" dt="2020-04-28T15:01:07.248" v="3482" actId="20577"/>
          <ac:spMkLst>
            <pc:docMk/>
            <pc:sldMk cId="2114747733" sldId="605"/>
            <ac:spMk id="3" creationId="{56AE7693-59B8-4F85-AAD2-687760192C7B}"/>
          </ac:spMkLst>
        </pc:spChg>
        <pc:picChg chg="add mod">
          <ac:chgData name="Joseph MacAdam" userId="bdcfcd3f-81bf-4584-8271-fe9093ebec4c" providerId="ADAL" clId="{718F75DA-66CB-4322-B28A-E447AC2ACE6E}" dt="2020-04-28T15:02:02.432" v="3488" actId="108"/>
          <ac:picMkLst>
            <pc:docMk/>
            <pc:sldMk cId="2114747733" sldId="605"/>
            <ac:picMk id="4" creationId="{745B772C-0C64-4AF2-B763-2E892BFAA149}"/>
          </ac:picMkLst>
        </pc:picChg>
      </pc:sldChg>
      <pc:sldChg chg="del">
        <pc:chgData name="Joseph MacAdam" userId="bdcfcd3f-81bf-4584-8271-fe9093ebec4c" providerId="ADAL" clId="{718F75DA-66CB-4322-B28A-E447AC2ACE6E}" dt="2020-04-28T13:41:22.737" v="1155" actId="2696"/>
        <pc:sldMkLst>
          <pc:docMk/>
          <pc:sldMk cId="883546114" sldId="606"/>
        </pc:sldMkLst>
      </pc:sldChg>
      <pc:sldChg chg="addSp delSp modSp add">
        <pc:chgData name="Joseph MacAdam" userId="bdcfcd3f-81bf-4584-8271-fe9093ebec4c" providerId="ADAL" clId="{718F75DA-66CB-4322-B28A-E447AC2ACE6E}" dt="2020-04-28T15:12:06.559" v="3891" actId="478"/>
        <pc:sldMkLst>
          <pc:docMk/>
          <pc:sldMk cId="2990072881" sldId="606"/>
        </pc:sldMkLst>
        <pc:spChg chg="mod">
          <ac:chgData name="Joseph MacAdam" userId="bdcfcd3f-81bf-4584-8271-fe9093ebec4c" providerId="ADAL" clId="{718F75DA-66CB-4322-B28A-E447AC2ACE6E}" dt="2020-04-28T15:02:10.936" v="3507" actId="20577"/>
          <ac:spMkLst>
            <pc:docMk/>
            <pc:sldMk cId="2990072881" sldId="606"/>
            <ac:spMk id="2" creationId="{81ED28A2-BCFA-494C-8B23-F1DA2632F265}"/>
          </ac:spMkLst>
        </pc:spChg>
        <pc:spChg chg="mod">
          <ac:chgData name="Joseph MacAdam" userId="bdcfcd3f-81bf-4584-8271-fe9093ebec4c" providerId="ADAL" clId="{718F75DA-66CB-4322-B28A-E447AC2ACE6E}" dt="2020-04-28T15:07:28.857" v="3743" actId="20577"/>
          <ac:spMkLst>
            <pc:docMk/>
            <pc:sldMk cId="2990072881" sldId="606"/>
            <ac:spMk id="3" creationId="{17F13AB3-35AC-4A34-A2A8-A4450A3941AE}"/>
          </ac:spMkLst>
        </pc:spChg>
        <pc:spChg chg="add mod">
          <ac:chgData name="Joseph MacAdam" userId="bdcfcd3f-81bf-4584-8271-fe9093ebec4c" providerId="ADAL" clId="{718F75DA-66CB-4322-B28A-E447AC2ACE6E}" dt="2020-04-28T15:09:25.472" v="3807" actId="1076"/>
          <ac:spMkLst>
            <pc:docMk/>
            <pc:sldMk cId="2990072881" sldId="606"/>
            <ac:spMk id="7" creationId="{0E3D4565-0053-4051-92CE-E2BCA3A56424}"/>
          </ac:spMkLst>
        </pc:spChg>
        <pc:picChg chg="add mod">
          <ac:chgData name="Joseph MacAdam" userId="bdcfcd3f-81bf-4584-8271-fe9093ebec4c" providerId="ADAL" clId="{718F75DA-66CB-4322-B28A-E447AC2ACE6E}" dt="2020-04-28T15:08:46.911" v="3753" actId="108"/>
          <ac:picMkLst>
            <pc:docMk/>
            <pc:sldMk cId="2990072881" sldId="606"/>
            <ac:picMk id="4" creationId="{0CF4624F-F538-494A-8079-1FE2E71C0582}"/>
          </ac:picMkLst>
        </pc:picChg>
        <pc:picChg chg="add mod">
          <ac:chgData name="Joseph MacAdam" userId="bdcfcd3f-81bf-4584-8271-fe9093ebec4c" providerId="ADAL" clId="{718F75DA-66CB-4322-B28A-E447AC2ACE6E}" dt="2020-04-28T15:08:58.518" v="3759" actId="108"/>
          <ac:picMkLst>
            <pc:docMk/>
            <pc:sldMk cId="2990072881" sldId="606"/>
            <ac:picMk id="5" creationId="{C1D9AD07-CBD9-4BF1-B2E3-654FD519C884}"/>
          </ac:picMkLst>
        </pc:picChg>
        <pc:picChg chg="add mod">
          <ac:chgData name="Joseph MacAdam" userId="bdcfcd3f-81bf-4584-8271-fe9093ebec4c" providerId="ADAL" clId="{718F75DA-66CB-4322-B28A-E447AC2ACE6E}" dt="2020-04-28T15:09:00.703" v="3760" actId="108"/>
          <ac:picMkLst>
            <pc:docMk/>
            <pc:sldMk cId="2990072881" sldId="606"/>
            <ac:picMk id="6" creationId="{4AC6D018-C0B0-4A79-BE3D-29B835A44420}"/>
          </ac:picMkLst>
        </pc:picChg>
        <pc:picChg chg="add del mod">
          <ac:chgData name="Joseph MacAdam" userId="bdcfcd3f-81bf-4584-8271-fe9093ebec4c" providerId="ADAL" clId="{718F75DA-66CB-4322-B28A-E447AC2ACE6E}" dt="2020-04-28T15:12:06.559" v="3891" actId="478"/>
          <ac:picMkLst>
            <pc:docMk/>
            <pc:sldMk cId="2990072881" sldId="606"/>
            <ac:picMk id="12" creationId="{86CEFDEF-04C4-48FA-ABDB-700BA64BF635}"/>
          </ac:picMkLst>
        </pc:picChg>
        <pc:cxnChg chg="add mod">
          <ac:chgData name="Joseph MacAdam" userId="bdcfcd3f-81bf-4584-8271-fe9093ebec4c" providerId="ADAL" clId="{718F75DA-66CB-4322-B28A-E447AC2ACE6E}" dt="2020-04-28T15:09:32" v="3810" actId="14100"/>
          <ac:cxnSpMkLst>
            <pc:docMk/>
            <pc:sldMk cId="2990072881" sldId="606"/>
            <ac:cxnSpMk id="8" creationId="{0B34614D-CEA4-48B5-AD6A-1234E2049402}"/>
          </ac:cxnSpMkLst>
        </pc:cxnChg>
      </pc:sldChg>
      <pc:sldChg chg="addSp modSp add">
        <pc:chgData name="Joseph MacAdam" userId="bdcfcd3f-81bf-4584-8271-fe9093ebec4c" providerId="ADAL" clId="{718F75DA-66CB-4322-B28A-E447AC2ACE6E}" dt="2020-04-28T15:13:25.377" v="3995" actId="14100"/>
        <pc:sldMkLst>
          <pc:docMk/>
          <pc:sldMk cId="324757702" sldId="607"/>
        </pc:sldMkLst>
        <pc:spChg chg="mod">
          <ac:chgData name="Joseph MacAdam" userId="bdcfcd3f-81bf-4584-8271-fe9093ebec4c" providerId="ADAL" clId="{718F75DA-66CB-4322-B28A-E447AC2ACE6E}" dt="2020-04-28T15:10:19.632" v="3839" actId="20577"/>
          <ac:spMkLst>
            <pc:docMk/>
            <pc:sldMk cId="324757702" sldId="607"/>
            <ac:spMk id="2" creationId="{300841D1-624C-4906-BD63-C5B14A2FAA80}"/>
          </ac:spMkLst>
        </pc:spChg>
        <pc:spChg chg="mod">
          <ac:chgData name="Joseph MacAdam" userId="bdcfcd3f-81bf-4584-8271-fe9093ebec4c" providerId="ADAL" clId="{718F75DA-66CB-4322-B28A-E447AC2ACE6E}" dt="2020-04-28T15:13:17.327" v="3992" actId="14100"/>
          <ac:spMkLst>
            <pc:docMk/>
            <pc:sldMk cId="324757702" sldId="607"/>
            <ac:spMk id="3" creationId="{9767E270-C446-4A53-9DEB-249306C0A758}"/>
          </ac:spMkLst>
        </pc:spChg>
        <pc:spChg chg="add mod">
          <ac:chgData name="Joseph MacAdam" userId="bdcfcd3f-81bf-4584-8271-fe9093ebec4c" providerId="ADAL" clId="{718F75DA-66CB-4322-B28A-E447AC2ACE6E}" dt="2020-04-28T15:13:20.895" v="3993" actId="1076"/>
          <ac:spMkLst>
            <pc:docMk/>
            <pc:sldMk cId="324757702" sldId="607"/>
            <ac:spMk id="5" creationId="{8029123A-1FC4-4866-A6E7-5B0D374ACF4E}"/>
          </ac:spMkLst>
        </pc:spChg>
        <pc:picChg chg="add mod">
          <ac:chgData name="Joseph MacAdam" userId="bdcfcd3f-81bf-4584-8271-fe9093ebec4c" providerId="ADAL" clId="{718F75DA-66CB-4322-B28A-E447AC2ACE6E}" dt="2020-04-28T15:12:18.704" v="3896" actId="108"/>
          <ac:picMkLst>
            <pc:docMk/>
            <pc:sldMk cId="324757702" sldId="607"/>
            <ac:picMk id="4" creationId="{109298B7-AEAA-4967-AACF-636E6382B543}"/>
          </ac:picMkLst>
        </pc:picChg>
        <pc:picChg chg="add mod ord">
          <ac:chgData name="Joseph MacAdam" userId="bdcfcd3f-81bf-4584-8271-fe9093ebec4c" providerId="ADAL" clId="{718F75DA-66CB-4322-B28A-E447AC2ACE6E}" dt="2020-04-28T15:13:13.976" v="3991" actId="167"/>
          <ac:picMkLst>
            <pc:docMk/>
            <pc:sldMk cId="324757702" sldId="607"/>
            <ac:picMk id="7" creationId="{DF0F18CA-75F9-4C83-A3D9-5A374CABFE66}"/>
          </ac:picMkLst>
        </pc:picChg>
        <pc:cxnChg chg="add mod">
          <ac:chgData name="Joseph MacAdam" userId="bdcfcd3f-81bf-4584-8271-fe9093ebec4c" providerId="ADAL" clId="{718F75DA-66CB-4322-B28A-E447AC2ACE6E}" dt="2020-04-28T15:13:25.377" v="3995" actId="14100"/>
          <ac:cxnSpMkLst>
            <pc:docMk/>
            <pc:sldMk cId="324757702" sldId="607"/>
            <ac:cxnSpMk id="6" creationId="{EB3611E9-51C0-428A-BD6A-157B5D0A9D05}"/>
          </ac:cxnSpMkLst>
        </pc:cxnChg>
      </pc:sldChg>
      <pc:sldChg chg="del">
        <pc:chgData name="Joseph MacAdam" userId="bdcfcd3f-81bf-4584-8271-fe9093ebec4c" providerId="ADAL" clId="{718F75DA-66CB-4322-B28A-E447AC2ACE6E}" dt="2020-04-28T13:41:22.746" v="1156" actId="2696"/>
        <pc:sldMkLst>
          <pc:docMk/>
          <pc:sldMk cId="708658906" sldId="607"/>
        </pc:sldMkLst>
      </pc:sldChg>
      <pc:sldChg chg="del">
        <pc:chgData name="Joseph MacAdam" userId="bdcfcd3f-81bf-4584-8271-fe9093ebec4c" providerId="ADAL" clId="{718F75DA-66CB-4322-B28A-E447AC2ACE6E}" dt="2020-04-28T13:41:22.760" v="1157" actId="2696"/>
        <pc:sldMkLst>
          <pc:docMk/>
          <pc:sldMk cId="726818649" sldId="608"/>
        </pc:sldMkLst>
      </pc:sldChg>
      <pc:sldChg chg="modSp add">
        <pc:chgData name="Joseph MacAdam" userId="bdcfcd3f-81bf-4584-8271-fe9093ebec4c" providerId="ADAL" clId="{718F75DA-66CB-4322-B28A-E447AC2ACE6E}" dt="2020-04-28T15:15:28.488" v="4259" actId="20577"/>
        <pc:sldMkLst>
          <pc:docMk/>
          <pc:sldMk cId="1654536306" sldId="608"/>
        </pc:sldMkLst>
        <pc:spChg chg="mod">
          <ac:chgData name="Joseph MacAdam" userId="bdcfcd3f-81bf-4584-8271-fe9093ebec4c" providerId="ADAL" clId="{718F75DA-66CB-4322-B28A-E447AC2ACE6E}" dt="2020-04-28T15:14:25.208" v="4014" actId="20577"/>
          <ac:spMkLst>
            <pc:docMk/>
            <pc:sldMk cId="1654536306" sldId="608"/>
            <ac:spMk id="2" creationId="{63381FB4-83B4-409B-A4F8-17A79EB4D2C5}"/>
          </ac:spMkLst>
        </pc:spChg>
        <pc:spChg chg="mod">
          <ac:chgData name="Joseph MacAdam" userId="bdcfcd3f-81bf-4584-8271-fe9093ebec4c" providerId="ADAL" clId="{718F75DA-66CB-4322-B28A-E447AC2ACE6E}" dt="2020-04-28T15:15:28.488" v="4259" actId="20577"/>
          <ac:spMkLst>
            <pc:docMk/>
            <pc:sldMk cId="1654536306" sldId="608"/>
            <ac:spMk id="3" creationId="{ABBE8583-6902-499D-A343-47C356000EB8}"/>
          </ac:spMkLst>
        </pc:spChg>
      </pc:sldChg>
      <pc:sldChg chg="del">
        <pc:chgData name="Joseph MacAdam" userId="bdcfcd3f-81bf-4584-8271-fe9093ebec4c" providerId="ADAL" clId="{718F75DA-66CB-4322-B28A-E447AC2ACE6E}" dt="2020-04-28T13:41:22.775" v="1158" actId="2696"/>
        <pc:sldMkLst>
          <pc:docMk/>
          <pc:sldMk cId="908167210" sldId="609"/>
        </pc:sldMkLst>
      </pc:sldChg>
      <pc:sldChg chg="del">
        <pc:chgData name="Joseph MacAdam" userId="bdcfcd3f-81bf-4584-8271-fe9093ebec4c" providerId="ADAL" clId="{718F75DA-66CB-4322-B28A-E447AC2ACE6E}" dt="2020-04-28T13:41:22.826" v="1162" actId="2696"/>
        <pc:sldMkLst>
          <pc:docMk/>
          <pc:sldMk cId="369648522" sldId="610"/>
        </pc:sldMkLst>
      </pc:sldChg>
      <pc:sldChg chg="del">
        <pc:chgData name="Joseph MacAdam" userId="bdcfcd3f-81bf-4584-8271-fe9093ebec4c" providerId="ADAL" clId="{718F75DA-66CB-4322-B28A-E447AC2ACE6E}" dt="2020-04-28T13:41:22.839" v="1163" actId="2696"/>
        <pc:sldMkLst>
          <pc:docMk/>
          <pc:sldMk cId="628589365" sldId="611"/>
        </pc:sldMkLst>
      </pc:sldChg>
      <pc:sldChg chg="del">
        <pc:chgData name="Joseph MacAdam" userId="bdcfcd3f-81bf-4584-8271-fe9093ebec4c" providerId="ADAL" clId="{718F75DA-66CB-4322-B28A-E447AC2ACE6E}" dt="2020-04-28T13:41:22.847" v="1164" actId="2696"/>
        <pc:sldMkLst>
          <pc:docMk/>
          <pc:sldMk cId="2170258409" sldId="612"/>
        </pc:sldMkLst>
      </pc:sldChg>
      <pc:sldChg chg="del">
        <pc:chgData name="Joseph MacAdam" userId="bdcfcd3f-81bf-4584-8271-fe9093ebec4c" providerId="ADAL" clId="{718F75DA-66CB-4322-B28A-E447AC2ACE6E}" dt="2020-04-28T13:32:01.099" v="220" actId="2696"/>
        <pc:sldMkLst>
          <pc:docMk/>
          <pc:sldMk cId="2426174572" sldId="613"/>
        </pc:sldMkLst>
      </pc:sldChg>
      <pc:sldChg chg="del">
        <pc:chgData name="Joseph MacAdam" userId="bdcfcd3f-81bf-4584-8271-fe9093ebec4c" providerId="ADAL" clId="{718F75DA-66CB-4322-B28A-E447AC2ACE6E}" dt="2020-04-28T13:41:55.025" v="1217" actId="2696"/>
        <pc:sldMkLst>
          <pc:docMk/>
          <pc:sldMk cId="1478341484" sldId="614"/>
        </pc:sldMkLst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S::joe.macadam@cyber.org::bdcfcd3f-81bf-4584-8271-fe9093ebec4c" providerId="AD" clId="Web-{23E625EE-E1BD-156C-1AF6-0E50524C47F5}"/>
    <pc:docChg chg="modSld">
      <pc:chgData name="Joseph MacAdam" userId="S::joe.macadam@cyber.org::bdcfcd3f-81bf-4584-8271-fe9093ebec4c" providerId="AD" clId="Web-{23E625EE-E1BD-156C-1AF6-0E50524C47F5}" dt="2020-03-18T17:02:20.801" v="11" actId="20577"/>
      <pc:docMkLst>
        <pc:docMk/>
      </pc:docMkLst>
      <pc:sldChg chg="modSp">
        <pc:chgData name="Joseph MacAdam" userId="S::joe.macadam@cyber.org::bdcfcd3f-81bf-4584-8271-fe9093ebec4c" providerId="AD" clId="Web-{23E625EE-E1BD-156C-1AF6-0E50524C47F5}" dt="2020-03-18T17:02:16.363" v="9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23E625EE-E1BD-156C-1AF6-0E50524C47F5}" dt="2020-03-18T17:02:16.363" v="9" actId="20577"/>
          <ac:spMkLst>
            <pc:docMk/>
            <pc:sldMk cId="0" sldId="256"/>
            <ac:spMk id="13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062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558606F-307F-4FF9-8FBD-FB99D63AC7E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4637A30-C59E-4DE1-B3D5-51677639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7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01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61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0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7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06F-307F-4FF9-8FBD-FB99D63AC7E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A30-C59E-4DE1-B3D5-51677639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F558606F-307F-4FF9-8FBD-FB99D63AC7E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4637A30-C59E-4DE1-B3D5-51677639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2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9662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06F-307F-4FF9-8FBD-FB99D63AC7E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A30-C59E-4DE1-B3D5-51677639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8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558606F-307F-4FF9-8FBD-FB99D63AC7E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4637A30-C59E-4DE1-B3D5-51677639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06F-307F-4FF9-8FBD-FB99D63AC7E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A30-C59E-4DE1-B3D5-51677639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06F-307F-4FF9-8FBD-FB99D63AC7E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A30-C59E-4DE1-B3D5-51677639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06F-307F-4FF9-8FBD-FB99D63AC7E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A30-C59E-4DE1-B3D5-51677639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06F-307F-4FF9-8FBD-FB99D63AC7E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A30-C59E-4DE1-B3D5-51677639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06F-307F-4FF9-8FBD-FB99D63AC7E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A30-C59E-4DE1-B3D5-51677639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6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06F-307F-4FF9-8FBD-FB99D63AC7EB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7A30-C59E-4DE1-B3D5-51677639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1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B7CEC7-267B-4562-A0AF-ACB9101DB3B0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Obfuscation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D850-92EF-4EC7-AFAA-064956BD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53BC-9089-4C3B-9968-80DDD953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5647638" cy="607234"/>
          </a:xfrm>
        </p:spPr>
        <p:txBody>
          <a:bodyPr>
            <a:normAutofit/>
          </a:bodyPr>
          <a:lstStyle/>
          <a:p>
            <a:r>
              <a:rPr lang="en-US" dirty="0"/>
              <a:t>What is the script doing?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F4DB6-6EBA-4BAF-8A8C-ADBB7A6C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01" y="2833920"/>
            <a:ext cx="6775799" cy="119016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20D35-6259-4739-9814-D2E0A1FE50BD}"/>
              </a:ext>
            </a:extLst>
          </p:cNvPr>
          <p:cNvSpPr txBox="1"/>
          <p:nvPr/>
        </p:nvSpPr>
        <p:spPr>
          <a:xfrm>
            <a:off x="5872163" y="1919039"/>
            <a:ext cx="2564606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Asking the user for an input with the prompt “Enter gross income: 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AFE03E-5C20-458C-BD07-B16DA1DFBC78}"/>
              </a:ext>
            </a:extLst>
          </p:cNvPr>
          <p:cNvCxnSpPr>
            <a:stCxn id="5" idx="2"/>
          </p:cNvCxnSpPr>
          <p:nvPr/>
        </p:nvCxnSpPr>
        <p:spPr>
          <a:xfrm flipH="1">
            <a:off x="6815138" y="2326843"/>
            <a:ext cx="339328" cy="46244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B04137-5FE4-458A-8439-969D7B1A5207}"/>
              </a:ext>
            </a:extLst>
          </p:cNvPr>
          <p:cNvSpPr/>
          <p:nvPr/>
        </p:nvSpPr>
        <p:spPr>
          <a:xfrm>
            <a:off x="3602558" y="2864672"/>
            <a:ext cx="3875202" cy="285172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A6E0C-6B71-4E95-85AA-198FC7DE92F9}"/>
              </a:ext>
            </a:extLst>
          </p:cNvPr>
          <p:cNvSpPr txBox="1"/>
          <p:nvPr/>
        </p:nvSpPr>
        <p:spPr>
          <a:xfrm>
            <a:off x="2889647" y="2078341"/>
            <a:ext cx="2564606" cy="592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Stores the user’s input as an integer for the variable “</a:t>
            </a:r>
            <a:r>
              <a:rPr lang="en-US" sz="1200" dirty="0" err="1">
                <a:solidFill>
                  <a:srgbClr val="FF0000"/>
                </a:solidFill>
              </a:rPr>
              <a:t>grossIncome</a:t>
            </a:r>
            <a:r>
              <a:rPr lang="en-US" sz="1200" dirty="0">
                <a:solidFill>
                  <a:srgbClr val="FF0000"/>
                </a:solidFill>
              </a:rPr>
              <a:t>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F57A6F-FC52-46AB-BFFB-A94A0F5ACB05}"/>
              </a:ext>
            </a:extLst>
          </p:cNvPr>
          <p:cNvCxnSpPr>
            <a:cxnSpLocks/>
          </p:cNvCxnSpPr>
          <p:nvPr/>
        </p:nvCxnSpPr>
        <p:spPr>
          <a:xfrm flipH="1">
            <a:off x="2533262" y="2452785"/>
            <a:ext cx="447869" cy="28691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04779-273E-4A09-867D-CB95C40EED86}"/>
              </a:ext>
            </a:extLst>
          </p:cNvPr>
          <p:cNvSpPr/>
          <p:nvPr/>
        </p:nvSpPr>
        <p:spPr>
          <a:xfrm>
            <a:off x="1098678" y="2852810"/>
            <a:ext cx="2503879" cy="285172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DBC008-3D1B-4037-A04D-DDA58B8FE2D6}"/>
              </a:ext>
            </a:extLst>
          </p:cNvPr>
          <p:cNvSpPr txBox="1"/>
          <p:nvPr/>
        </p:nvSpPr>
        <p:spPr>
          <a:xfrm>
            <a:off x="6276288" y="3189212"/>
            <a:ext cx="2564606" cy="592470"/>
          </a:xfrm>
          <a:prstGeom prst="rect">
            <a:avLst/>
          </a:prstGeom>
          <a:solidFill>
            <a:schemeClr val="bg1">
              <a:alpha val="8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Variable “</a:t>
            </a:r>
            <a:r>
              <a:rPr lang="en-US" sz="1200" dirty="0" err="1">
                <a:solidFill>
                  <a:srgbClr val="FF0000"/>
                </a:solidFill>
              </a:rPr>
              <a:t>incomeTax</a:t>
            </a:r>
            <a:r>
              <a:rPr lang="en-US" sz="1200" dirty="0">
                <a:solidFill>
                  <a:srgbClr val="FF0000"/>
                </a:solidFill>
              </a:rPr>
              <a:t>” is calculated by multiplying </a:t>
            </a:r>
            <a:r>
              <a:rPr lang="en-US" sz="1200" dirty="0" err="1">
                <a:solidFill>
                  <a:srgbClr val="FF0000"/>
                </a:solidFill>
              </a:rPr>
              <a:t>grossIncome</a:t>
            </a:r>
            <a:r>
              <a:rPr lang="en-US" sz="1200" dirty="0">
                <a:solidFill>
                  <a:srgbClr val="FF0000"/>
                </a:solidFill>
              </a:rPr>
              <a:t> by 35%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84F98-35C0-4DBE-ACF6-5697CC8BA0AD}"/>
              </a:ext>
            </a:extLst>
          </p:cNvPr>
          <p:cNvCxnSpPr>
            <a:cxnSpLocks/>
          </p:cNvCxnSpPr>
          <p:nvPr/>
        </p:nvCxnSpPr>
        <p:spPr>
          <a:xfrm flipH="1" flipV="1">
            <a:off x="5529263" y="3293086"/>
            <a:ext cx="679032" cy="13591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BFD9B2-121F-4FD0-9194-32C0C89A5B61}"/>
              </a:ext>
            </a:extLst>
          </p:cNvPr>
          <p:cNvSpPr/>
          <p:nvPr/>
        </p:nvSpPr>
        <p:spPr>
          <a:xfrm>
            <a:off x="1041602" y="3149847"/>
            <a:ext cx="4353691" cy="260320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D5B62-C598-4EEF-A89B-4055E028939B}"/>
              </a:ext>
            </a:extLst>
          </p:cNvPr>
          <p:cNvSpPr txBox="1"/>
          <p:nvPr/>
        </p:nvSpPr>
        <p:spPr>
          <a:xfrm>
            <a:off x="130775" y="4109165"/>
            <a:ext cx="2914650" cy="592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Variable </a:t>
            </a:r>
            <a:r>
              <a:rPr lang="en-US" sz="1200" dirty="0" err="1">
                <a:solidFill>
                  <a:srgbClr val="FF0000"/>
                </a:solidFill>
              </a:rPr>
              <a:t>netIncome</a:t>
            </a:r>
            <a:r>
              <a:rPr lang="en-US" sz="1200" dirty="0">
                <a:solidFill>
                  <a:srgbClr val="FF0000"/>
                </a:solidFill>
              </a:rPr>
              <a:t> found by subtracting </a:t>
            </a:r>
            <a:r>
              <a:rPr lang="en-US" sz="1200" dirty="0" err="1">
                <a:solidFill>
                  <a:srgbClr val="FF0000"/>
                </a:solidFill>
              </a:rPr>
              <a:t>incomeTax</a:t>
            </a:r>
            <a:r>
              <a:rPr lang="en-US" sz="1200" dirty="0">
                <a:solidFill>
                  <a:srgbClr val="FF0000"/>
                </a:solidFill>
              </a:rPr>
              <a:t> from </a:t>
            </a:r>
            <a:r>
              <a:rPr lang="en-US" sz="1200" dirty="0" err="1">
                <a:solidFill>
                  <a:srgbClr val="FF0000"/>
                </a:solidFill>
              </a:rPr>
              <a:t>grossIncome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E4FC00-8500-4174-A342-3A32D1E53BF1}"/>
              </a:ext>
            </a:extLst>
          </p:cNvPr>
          <p:cNvCxnSpPr>
            <a:cxnSpLocks/>
          </p:cNvCxnSpPr>
          <p:nvPr/>
        </p:nvCxnSpPr>
        <p:spPr>
          <a:xfrm flipV="1">
            <a:off x="696690" y="3647238"/>
            <a:ext cx="344913" cy="46060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8B71ED9-E52A-437E-8066-F03E1E43EB0A}"/>
              </a:ext>
            </a:extLst>
          </p:cNvPr>
          <p:cNvSpPr/>
          <p:nvPr/>
        </p:nvSpPr>
        <p:spPr>
          <a:xfrm>
            <a:off x="1094513" y="3422029"/>
            <a:ext cx="4975565" cy="223030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B2567A-C0E7-4FC9-82E8-B63A0A8471DF}"/>
              </a:ext>
            </a:extLst>
          </p:cNvPr>
          <p:cNvSpPr txBox="1"/>
          <p:nvPr/>
        </p:nvSpPr>
        <p:spPr>
          <a:xfrm>
            <a:off x="3105855" y="4590707"/>
            <a:ext cx="2375801" cy="592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Finally, it prints back to the user “Net Income = $” and the integer </a:t>
            </a:r>
            <a:r>
              <a:rPr lang="en-US" sz="1200" dirty="0" err="1">
                <a:solidFill>
                  <a:srgbClr val="FF0000"/>
                </a:solidFill>
              </a:rPr>
              <a:t>netIncome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ABCE2D-4A7E-4295-A549-FECC5DE129C2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4107658" y="4024083"/>
            <a:ext cx="186098" cy="56662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18EFD2-2B49-4BB8-91BE-22DBCC63DF01}"/>
              </a:ext>
            </a:extLst>
          </p:cNvPr>
          <p:cNvSpPr/>
          <p:nvPr/>
        </p:nvSpPr>
        <p:spPr>
          <a:xfrm>
            <a:off x="1149553" y="3672533"/>
            <a:ext cx="4834687" cy="236974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057DC9F-1A97-41E2-A3E0-2556BB4CEC77}"/>
              </a:ext>
            </a:extLst>
          </p:cNvPr>
          <p:cNvSpPr txBox="1">
            <a:spLocks/>
          </p:cNvSpPr>
          <p:nvPr/>
        </p:nvSpPr>
        <p:spPr>
          <a:xfrm>
            <a:off x="5813081" y="4405400"/>
            <a:ext cx="3093456" cy="60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925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2400" dirty="0"/>
              <a:t>Notice how easy it is to read this script!</a:t>
            </a:r>
          </a:p>
        </p:txBody>
      </p:sp>
    </p:spTree>
    <p:extLst>
      <p:ext uri="{BB962C8B-B14F-4D97-AF65-F5344CB8AC3E}">
        <p14:creationId xmlns:p14="http://schemas.microsoft.com/office/powerpoint/2010/main" val="10261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2" grpId="0" animBg="1"/>
      <p:bldP spid="15" grpId="0" animBg="1"/>
      <p:bldP spid="17" grpId="0" animBg="1"/>
      <p:bldP spid="20" grpId="0"/>
      <p:bldP spid="22" grpId="0" animBg="1"/>
      <p:bldP spid="25" grpId="0"/>
      <p:bldP spid="27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EB5F-0CE9-47AF-9829-6C223470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6B1D-5976-4FD3-9AA8-1ED2CD74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Terminal, let’s copy the script as “obfuscatedScript.py”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cp clearScript.py obfuscatedScript.py</a:t>
            </a:r>
          </a:p>
          <a:p>
            <a:pPr lvl="2"/>
            <a:r>
              <a:rPr lang="en-US" dirty="0"/>
              <a:t>You should see the new obfuscatedScript.py file appear on the desktop</a:t>
            </a:r>
          </a:p>
          <a:p>
            <a:r>
              <a:rPr lang="en-US" dirty="0"/>
              <a:t>Open the new script in the nano editor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nano obfuscatedScript.py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726FE-7003-456E-891C-FB96EDBD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341369"/>
            <a:ext cx="4114800" cy="30764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5B936-82CD-47D8-9E50-DFEB8F1E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632" y="4542450"/>
            <a:ext cx="4186731" cy="137837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D20405-3793-4839-ACCC-CA529A09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37" y="4441138"/>
            <a:ext cx="1521460" cy="144724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D65D2-34F5-4ACB-8DA9-0E201E83BBC1}"/>
              </a:ext>
            </a:extLst>
          </p:cNvPr>
          <p:cNvSpPr txBox="1"/>
          <p:nvPr/>
        </p:nvSpPr>
        <p:spPr>
          <a:xfrm>
            <a:off x="2538414" y="4461109"/>
            <a:ext cx="2375801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File on the desktop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75568-1FBC-4B94-8340-CEC23C6139DC}"/>
              </a:ext>
            </a:extLst>
          </p:cNvPr>
          <p:cNvCxnSpPr>
            <a:cxnSpLocks/>
          </p:cNvCxnSpPr>
          <p:nvPr/>
        </p:nvCxnSpPr>
        <p:spPr>
          <a:xfrm flipH="1">
            <a:off x="2538415" y="4704217"/>
            <a:ext cx="766758" cy="37596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B9F003-970B-46DF-B7DD-56C5B18E1A2F}"/>
              </a:ext>
            </a:extLst>
          </p:cNvPr>
          <p:cNvSpPr txBox="1"/>
          <p:nvPr/>
        </p:nvSpPr>
        <p:spPr>
          <a:xfrm>
            <a:off x="2748762" y="5588040"/>
            <a:ext cx="2375801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File in the nano editor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026C57-30A9-4A18-B2B1-5351207F31D3}"/>
              </a:ext>
            </a:extLst>
          </p:cNvPr>
          <p:cNvCxnSpPr>
            <a:cxnSpLocks/>
          </p:cNvCxnSpPr>
          <p:nvPr/>
        </p:nvCxnSpPr>
        <p:spPr>
          <a:xfrm flipV="1">
            <a:off x="4223963" y="5380012"/>
            <a:ext cx="495522" cy="21379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9768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CE46-7676-42A7-BBF9-CF6D6F6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Obfuscate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059B-7655-4F48-901F-B3D7034A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let’s break up the strings</a:t>
            </a:r>
          </a:p>
          <a:p>
            <a:r>
              <a:rPr lang="en-US" dirty="0"/>
              <a:t>Make 7 variables at the top and assign the strings</a:t>
            </a:r>
          </a:p>
          <a:p>
            <a:pPr lvl="1"/>
            <a:r>
              <a:rPr lang="en-US" dirty="0" err="1"/>
              <a:t>firstStr</a:t>
            </a:r>
            <a:r>
              <a:rPr lang="en-US" dirty="0"/>
              <a:t> = “</a:t>
            </a:r>
            <a:r>
              <a:rPr lang="en-US" dirty="0" err="1"/>
              <a:t>Ente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secondStr</a:t>
            </a:r>
            <a:r>
              <a:rPr lang="en-US" dirty="0"/>
              <a:t> = “r gr”</a:t>
            </a:r>
          </a:p>
          <a:p>
            <a:pPr lvl="1"/>
            <a:r>
              <a:rPr lang="en-US" dirty="0" err="1"/>
              <a:t>thirdStr</a:t>
            </a:r>
            <a:r>
              <a:rPr lang="en-US" dirty="0"/>
              <a:t> = “</a:t>
            </a:r>
            <a:r>
              <a:rPr lang="en-US" dirty="0" err="1"/>
              <a:t>oss</a:t>
            </a:r>
            <a:r>
              <a:rPr lang="en-US" dirty="0"/>
              <a:t> in”</a:t>
            </a:r>
          </a:p>
          <a:p>
            <a:pPr lvl="1"/>
            <a:r>
              <a:rPr lang="en-US" dirty="0" err="1"/>
              <a:t>fourthStr</a:t>
            </a:r>
            <a:r>
              <a:rPr lang="en-US" dirty="0"/>
              <a:t> = “come:”</a:t>
            </a:r>
          </a:p>
          <a:p>
            <a:pPr lvl="1"/>
            <a:r>
              <a:rPr lang="en-US" dirty="0" err="1"/>
              <a:t>fifthStr</a:t>
            </a:r>
            <a:r>
              <a:rPr lang="en-US" dirty="0"/>
              <a:t> = “Net I”</a:t>
            </a:r>
          </a:p>
          <a:p>
            <a:pPr lvl="1"/>
            <a:r>
              <a:rPr lang="en-US" dirty="0" err="1"/>
              <a:t>sixthStr</a:t>
            </a:r>
            <a:r>
              <a:rPr lang="en-US" dirty="0"/>
              <a:t> = “</a:t>
            </a:r>
            <a:r>
              <a:rPr lang="en-US" dirty="0" err="1"/>
              <a:t>ncom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seventhStr</a:t>
            </a:r>
            <a:r>
              <a:rPr lang="en-US" dirty="0"/>
              <a:t> = “e = $”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F9EDF-EEDC-4457-92B7-99E04B52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20" y="3008332"/>
            <a:ext cx="4866474" cy="235260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96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4DCF-BB07-423F-B096-52D800DB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Obfuscate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8B7B-2F4A-41F8-A225-50FE22AA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strings with the variables</a:t>
            </a:r>
          </a:p>
          <a:p>
            <a:pPr lvl="1"/>
            <a:r>
              <a:rPr lang="en-US" sz="2250" dirty="0"/>
              <a:t>“Enter gross income: “ becomes the following: </a:t>
            </a:r>
          </a:p>
          <a:p>
            <a:pPr lvl="2"/>
            <a:r>
              <a:rPr lang="en-US" dirty="0" err="1"/>
              <a:t>firstStr</a:t>
            </a:r>
            <a:r>
              <a:rPr lang="en-US" dirty="0"/>
              <a:t> + </a:t>
            </a:r>
            <a:r>
              <a:rPr lang="en-US" dirty="0" err="1"/>
              <a:t>secondStr</a:t>
            </a:r>
            <a:r>
              <a:rPr lang="en-US" dirty="0"/>
              <a:t> + </a:t>
            </a:r>
            <a:r>
              <a:rPr lang="en-US" dirty="0" err="1"/>
              <a:t>thirdStr</a:t>
            </a:r>
            <a:r>
              <a:rPr lang="en-US" dirty="0"/>
              <a:t> + </a:t>
            </a:r>
            <a:r>
              <a:rPr lang="en-US" dirty="0" err="1"/>
              <a:t>fourthStr</a:t>
            </a:r>
            <a:endParaRPr lang="en-US" dirty="0"/>
          </a:p>
          <a:p>
            <a:pPr lvl="1"/>
            <a:r>
              <a:rPr lang="en-US" sz="2250" dirty="0"/>
              <a:t>“Net Income = $” becomes the following: </a:t>
            </a:r>
          </a:p>
          <a:p>
            <a:pPr lvl="2"/>
            <a:r>
              <a:rPr lang="en-US" dirty="0" err="1"/>
              <a:t>fifthStr</a:t>
            </a:r>
            <a:r>
              <a:rPr lang="en-US" dirty="0"/>
              <a:t> + </a:t>
            </a:r>
            <a:r>
              <a:rPr lang="en-US" dirty="0" err="1"/>
              <a:t>sixthStr</a:t>
            </a:r>
            <a:r>
              <a:rPr lang="en-US" dirty="0"/>
              <a:t> + </a:t>
            </a:r>
            <a:r>
              <a:rPr lang="en-US" dirty="0" err="1"/>
              <a:t>seventhStr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DB81D-71A3-4DE0-AF17-B4234B1C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33" y="3917026"/>
            <a:ext cx="7948334" cy="102703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99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E824-C136-4C33-B9FB-0414C1DA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Obfuscate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898D-2FD7-4C0D-AC89-B142E9D2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DD427-9246-4609-8F0F-4F5A3ACB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04" y="2287778"/>
            <a:ext cx="7554393" cy="259329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97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0757-BB3D-41E8-B2C5-7087AFDD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Obfuscate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19D8-8FC3-495C-8345-3BBA042A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out of the nano editor with CTRL + x</a:t>
            </a:r>
          </a:p>
          <a:p>
            <a:r>
              <a:rPr lang="en-US" dirty="0"/>
              <a:t>Type y to save the changes</a:t>
            </a:r>
          </a:p>
          <a:p>
            <a:r>
              <a:rPr lang="en-US" dirty="0"/>
              <a:t>Press &lt;ENTER&gt; to keep the name change</a:t>
            </a:r>
          </a:p>
          <a:p>
            <a:r>
              <a:rPr lang="en-US" dirty="0"/>
              <a:t>Run the script to make sure it still works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python3 obfuscatedScript.py</a:t>
            </a:r>
          </a:p>
          <a:p>
            <a:r>
              <a:rPr lang="en-US" dirty="0"/>
              <a:t>Does it still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25594-EEB3-4497-8328-1330F8E1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246" y="4601017"/>
            <a:ext cx="5666137" cy="99442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88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349F-4F9C-4F99-8FDB-107F3652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Obfuscate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95B-BAF5-4F54-9F0F-26E17251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rename the variables, to do this use a text editor that allows a find and replace, like </a:t>
            </a:r>
            <a:r>
              <a:rPr lang="en-US" dirty="0" err="1"/>
              <a:t>Leafpad</a:t>
            </a:r>
            <a:endParaRPr lang="en-US" dirty="0"/>
          </a:p>
          <a:p>
            <a:r>
              <a:rPr lang="en-US" dirty="0"/>
              <a:t>Open the script in the </a:t>
            </a:r>
            <a:r>
              <a:rPr lang="en-US" dirty="0" err="1"/>
              <a:t>Leafpad</a:t>
            </a:r>
            <a:r>
              <a:rPr lang="en-US" dirty="0"/>
              <a:t> text editor*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leafpad</a:t>
            </a:r>
            <a:r>
              <a:rPr lang="en-US" b="1" dirty="0">
                <a:latin typeface="Courier" panose="02060409020205020404" pitchFamily="49" charset="0"/>
              </a:rPr>
              <a:t> obfuscatedScript.py</a:t>
            </a:r>
            <a:endParaRPr lang="en-US" dirty="0"/>
          </a:p>
          <a:p>
            <a:pPr lvl="2"/>
            <a:r>
              <a:rPr lang="en-US" dirty="0"/>
              <a:t>This should open the script in the </a:t>
            </a:r>
            <a:r>
              <a:rPr lang="en-US" dirty="0" err="1"/>
              <a:t>Leafpad</a:t>
            </a:r>
            <a:r>
              <a:rPr lang="en-US" dirty="0"/>
              <a:t> text editor</a:t>
            </a:r>
          </a:p>
          <a:p>
            <a:pPr lvl="1">
              <a:buNone/>
            </a:pPr>
            <a:endParaRPr lang="en-US" b="1" dirty="0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D15F3-AABE-4CE0-9D7E-AD88CB96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14" y="3952911"/>
            <a:ext cx="7522772" cy="29201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E77064-F6E8-40D1-A463-DDFDABB817DD}"/>
              </a:ext>
            </a:extLst>
          </p:cNvPr>
          <p:cNvSpPr txBox="1"/>
          <p:nvPr/>
        </p:nvSpPr>
        <p:spPr>
          <a:xfrm>
            <a:off x="5000625" y="4741696"/>
            <a:ext cx="3914775" cy="40780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r>
              <a:rPr lang="en-US" sz="1200" dirty="0"/>
              <a:t>*Run the following to install </a:t>
            </a:r>
            <a:r>
              <a:rPr lang="en-US" sz="1200" dirty="0" err="1"/>
              <a:t>Leafpad</a:t>
            </a:r>
            <a:r>
              <a:rPr lang="en-US" sz="1200" dirty="0"/>
              <a:t> if not installed:</a:t>
            </a:r>
          </a:p>
          <a:p>
            <a:r>
              <a:rPr lang="en-US" sz="1200" dirty="0" err="1">
                <a:latin typeface="Courier" panose="02060409020205020404" pitchFamily="49" charset="0"/>
              </a:rPr>
              <a:t>sudo</a:t>
            </a:r>
            <a:r>
              <a:rPr lang="en-US" sz="1200" dirty="0">
                <a:latin typeface="Courier" panose="02060409020205020404" pitchFamily="49" charset="0"/>
              </a:rPr>
              <a:t> apt-get install </a:t>
            </a:r>
            <a:r>
              <a:rPr lang="en-US" sz="1200" dirty="0" err="1">
                <a:latin typeface="Courier" panose="02060409020205020404" pitchFamily="49" charset="0"/>
              </a:rPr>
              <a:t>leafpad</a:t>
            </a:r>
            <a:endParaRPr lang="en-US" sz="1200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7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0A47-A2EC-44D1-9132-D5734C3B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Obfuscate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9041-BE5B-4D39-8955-4F1692AB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the “Search” tab, use the “Replace…” tool</a:t>
            </a:r>
          </a:p>
          <a:p>
            <a:r>
              <a:rPr lang="en-US" dirty="0"/>
              <a:t>Replace all the variables with scrambled names</a:t>
            </a:r>
          </a:p>
          <a:p>
            <a:pPr lvl="1"/>
            <a:r>
              <a:rPr lang="en-US" dirty="0"/>
              <a:t>Each new name must start with a letter (or the “_” symbol)</a:t>
            </a:r>
          </a:p>
          <a:p>
            <a:r>
              <a:rPr lang="en-US" dirty="0"/>
              <a:t>Don’t forget the income variables too!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4DD85-E99E-46AC-A7DA-7E5EBA9F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47" y="4004303"/>
            <a:ext cx="2129368" cy="159134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529161-A8C0-4CD4-81B9-832C4FEE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45" y="4364741"/>
            <a:ext cx="2129369" cy="15575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870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2AC2-36AF-477A-AF76-34DEB651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Obfuscate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AF3D-BCC8-478C-AF28-0C3BB68A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7886700" cy="789377"/>
          </a:xfrm>
        </p:spPr>
        <p:txBody>
          <a:bodyPr>
            <a:normAutofit/>
          </a:bodyPr>
          <a:lstStyle/>
          <a:p>
            <a:r>
              <a:rPr lang="en-US" dirty="0"/>
              <a:t>Your code should look something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494CB-C9D5-496F-AF53-543040C1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85" y="2168940"/>
            <a:ext cx="6305830" cy="29969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01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D8F09A-A530-4B7D-B7D8-F0AD306E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61" y="2169216"/>
            <a:ext cx="6093282" cy="289590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F2E835-AC78-4EB8-9312-B971B238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Obfuscate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EAAF-A43E-49D8-B9F1-FFDDE72D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Mix up the top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DE49A-4858-4D1B-B83A-1755FBA8F1E3}"/>
              </a:ext>
            </a:extLst>
          </p:cNvPr>
          <p:cNvSpPr txBox="1"/>
          <p:nvPr/>
        </p:nvSpPr>
        <p:spPr>
          <a:xfrm>
            <a:off x="4057334" y="2843400"/>
            <a:ext cx="2375801" cy="111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472" dirty="0">
                <a:solidFill>
                  <a:srgbClr val="FF0000"/>
                </a:solidFill>
              </a:rPr>
              <a:t>Mix the order of these top strings</a:t>
            </a:r>
            <a:endParaRPr lang="en-US" sz="1125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F6B3EC-EF44-4E1A-AA82-EEE5DF084035}"/>
              </a:ext>
            </a:extLst>
          </p:cNvPr>
          <p:cNvCxnSpPr>
            <a:cxnSpLocks/>
          </p:cNvCxnSpPr>
          <p:nvPr/>
        </p:nvCxnSpPr>
        <p:spPr>
          <a:xfrm flipH="1">
            <a:off x="3361509" y="2926624"/>
            <a:ext cx="695826" cy="16795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E12660-96D2-4BD8-BC79-35335C7D3D5A}"/>
              </a:ext>
            </a:extLst>
          </p:cNvPr>
          <p:cNvSpPr/>
          <p:nvPr/>
        </p:nvSpPr>
        <p:spPr>
          <a:xfrm>
            <a:off x="1382974" y="3137578"/>
            <a:ext cx="1978535" cy="204311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84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3482855"/>
          </a:xfrm>
        </p:spPr>
        <p:txBody>
          <a:bodyPr>
            <a:normAutofit/>
          </a:bodyPr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Machine</a:t>
            </a:r>
          </a:p>
          <a:p>
            <a:pPr lvl="1"/>
            <a:endParaRPr lang="en-US" dirty="0"/>
          </a:p>
          <a:p>
            <a:r>
              <a:rPr lang="en-US" dirty="0"/>
              <a:t>Software tool used (from Kali Linux)</a:t>
            </a:r>
          </a:p>
          <a:p>
            <a:pPr lvl="1"/>
            <a:r>
              <a:rPr lang="en-US" dirty="0"/>
              <a:t>Python (Programming language)</a:t>
            </a:r>
          </a:p>
          <a:p>
            <a:pPr lvl="2"/>
            <a:r>
              <a:rPr lang="en-US" dirty="0"/>
              <a:t>This PowerPoint will be using Python3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0E9461-C392-48C4-86BF-173F99DD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25" y="2154059"/>
            <a:ext cx="6246951" cy="284494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1D04E7-A57F-487A-945C-6E4E7AFB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Obfuscate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92FA-9D71-4160-A5C0-0664588D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Get rid of all the spacing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73189-D2AD-4758-93B5-BF6BE52B2E1D}"/>
              </a:ext>
            </a:extLst>
          </p:cNvPr>
          <p:cNvSpPr txBox="1"/>
          <p:nvPr/>
        </p:nvSpPr>
        <p:spPr>
          <a:xfrm>
            <a:off x="4054846" y="3037461"/>
            <a:ext cx="2785107" cy="284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472" dirty="0">
                <a:solidFill>
                  <a:srgbClr val="FF0000"/>
                </a:solidFill>
              </a:rPr>
              <a:t>All the spacing has been eliminated</a:t>
            </a:r>
          </a:p>
          <a:p>
            <a:pPr defTabSz="309563"/>
            <a:r>
              <a:rPr lang="en-US" sz="1125" dirty="0">
                <a:solidFill>
                  <a:srgbClr val="FF0000"/>
                </a:solidFill>
              </a:rPr>
              <a:t>(Except for </a:t>
            </a:r>
            <a:r>
              <a:rPr lang="en-US" sz="472" dirty="0">
                <a:solidFill>
                  <a:srgbClr val="FF0000"/>
                </a:solidFill>
              </a:rPr>
              <a:t>strings inside of quotations)</a:t>
            </a:r>
            <a:endParaRPr lang="en-US" sz="1125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5DE93A-70D5-40FE-82F9-D4ADFB77777A}"/>
              </a:ext>
            </a:extLst>
          </p:cNvPr>
          <p:cNvCxnSpPr>
            <a:cxnSpLocks/>
          </p:cNvCxnSpPr>
          <p:nvPr/>
        </p:nvCxnSpPr>
        <p:spPr>
          <a:xfrm flipH="1">
            <a:off x="3359021" y="3207247"/>
            <a:ext cx="695826" cy="16795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7299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DE65-4C9F-4C87-93C6-F1219BF8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Obfuscated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3AB2-FE52-4282-A390-B65F6033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6"/>
          </a:xfrm>
        </p:spPr>
        <p:txBody>
          <a:bodyPr/>
          <a:lstStyle/>
          <a:p>
            <a:r>
              <a:rPr lang="en-US" dirty="0"/>
              <a:t>Save and exit out of </a:t>
            </a:r>
            <a:r>
              <a:rPr lang="en-US" dirty="0" err="1"/>
              <a:t>Leafpad</a:t>
            </a:r>
            <a:endParaRPr lang="en-US" dirty="0"/>
          </a:p>
          <a:p>
            <a:r>
              <a:rPr lang="en-US" dirty="0"/>
              <a:t>Test the script</a:t>
            </a:r>
          </a:p>
          <a:p>
            <a:pPr lvl="1"/>
            <a:r>
              <a:rPr lang="en-US" dirty="0"/>
              <a:t>python3 obfuscatedScript.py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it still works!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0E504-3E2D-4A4F-9A0E-8E2286AE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37" y="3249360"/>
            <a:ext cx="5620743" cy="103512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42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7B75-ED1C-414C-BBF9-1F8B0875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Scripts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1163BC-9133-4399-A05F-E413AF758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3667538"/>
          </a:xfrm>
        </p:spPr>
        <p:txBody>
          <a:bodyPr/>
          <a:lstStyle/>
          <a:p>
            <a:r>
              <a:rPr lang="en-US" dirty="0"/>
              <a:t>Both run the same program and do the same thing in the end?</a:t>
            </a:r>
          </a:p>
          <a:p>
            <a:r>
              <a:rPr lang="en-US" dirty="0"/>
              <a:t>How much harder is it to read the obfuscated script?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1B7C0-8926-4B76-A85D-75779709B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35" y="3137963"/>
            <a:ext cx="4302465" cy="231266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67BA5-9CD3-492F-B77C-15FC1A06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0" y="3429000"/>
            <a:ext cx="4203778" cy="158775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2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Security+ Objectives (SY0-501)</a:t>
            </a:r>
          </a:p>
          <a:p>
            <a:pPr lvl="1"/>
            <a:r>
              <a:rPr lang="en-US" dirty="0"/>
              <a:t>Objective 3.6 - Summarize secure application development and deployment concepts </a:t>
            </a:r>
          </a:p>
          <a:p>
            <a:pPr lvl="2"/>
            <a:r>
              <a:rPr lang="en-US" dirty="0"/>
              <a:t>Obfuscation/camouflage</a:t>
            </a:r>
          </a:p>
          <a:p>
            <a:pPr lvl="1"/>
            <a:r>
              <a:rPr lang="en-US" dirty="0"/>
              <a:t>Objective 6.1 - Compare and contrast basics concepts of cryptography</a:t>
            </a:r>
          </a:p>
          <a:p>
            <a:pPr lvl="2"/>
            <a:r>
              <a:rPr lang="en-US" dirty="0"/>
              <a:t>Obfuscation</a:t>
            </a:r>
          </a:p>
          <a:p>
            <a:pPr lvl="1"/>
            <a:r>
              <a:rPr lang="en-US" dirty="0"/>
              <a:t>Objective 6.2 - Explain cryptography algorithms and their basic characteristics</a:t>
            </a:r>
          </a:p>
          <a:p>
            <a:pPr lvl="2"/>
            <a:r>
              <a:rPr lang="en-US" dirty="0"/>
              <a:t>Obfuscation</a:t>
            </a:r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Obfuscation?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10832"/>
            <a:ext cx="4874512" cy="3667538"/>
          </a:xfrm>
        </p:spPr>
        <p:txBody>
          <a:bodyPr>
            <a:normAutofit/>
          </a:bodyPr>
          <a:lstStyle/>
          <a:p>
            <a:r>
              <a:rPr lang="en-US" sz="2400" dirty="0"/>
              <a:t>Obfuscation is taking something simple and making it unclear or obscure</a:t>
            </a:r>
          </a:p>
          <a:p>
            <a:pPr lvl="1"/>
            <a:r>
              <a:rPr lang="en-US" sz="1800" dirty="0"/>
              <a:t>Take really easy code and make it very confusing</a:t>
            </a:r>
          </a:p>
          <a:p>
            <a:pPr lvl="1"/>
            <a:r>
              <a:rPr lang="en-US" sz="1800" dirty="0"/>
              <a:t>Still performs the same task</a:t>
            </a:r>
          </a:p>
          <a:p>
            <a:r>
              <a:rPr lang="en-US" sz="2400" dirty="0"/>
              <a:t>How does this help with security?</a:t>
            </a:r>
          </a:p>
          <a:p>
            <a:pPr lvl="1"/>
            <a:r>
              <a:rPr lang="en-US" sz="1800" dirty="0"/>
              <a:t>Makes it more difficult for attackers to read the code</a:t>
            </a:r>
          </a:p>
          <a:p>
            <a:pPr lvl="2"/>
            <a:r>
              <a:rPr lang="en-US" sz="1400" dirty="0"/>
              <a:t>Not impossible, just more difficult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F040F-AEA4-496C-850C-F7DB8D5DD568}"/>
              </a:ext>
            </a:extLst>
          </p:cNvPr>
          <p:cNvSpPr txBox="1"/>
          <p:nvPr/>
        </p:nvSpPr>
        <p:spPr>
          <a:xfrm>
            <a:off x="5675881" y="4562359"/>
            <a:ext cx="3014092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>
                <a:solidFill>
                  <a:srgbClr val="FF0000"/>
                </a:solidFill>
              </a:rPr>
              <a:t>Simple code made to look confusing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C61FD-C5B2-449E-81E4-BA1B246B2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889" y="3270009"/>
            <a:ext cx="3550076" cy="112419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Obfuscation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5683509" cy="3667538"/>
          </a:xfrm>
        </p:spPr>
        <p:txBody>
          <a:bodyPr/>
          <a:lstStyle/>
          <a:p>
            <a:pPr marL="428625" indent="-428625">
              <a:buFont typeface="+mj-lt"/>
              <a:buAutoNum type="arabicPeriod"/>
            </a:pPr>
            <a:r>
              <a:rPr lang="en-US" dirty="0"/>
              <a:t>Setup Environment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Write Python Script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Analyze the Script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Copy the Script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Obfuscate the Script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Run the Obfuscated Script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Compare the Scripts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AAD3B-7887-4561-8E33-023AD9E1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2027975"/>
            <a:ext cx="4285344" cy="195160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Environment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522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3B14-3981-4E65-A5A8-9A9E16C5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Script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E6A1EC-C6D1-41A9-9B9B-BFD9233FF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671" y="1562619"/>
            <a:ext cx="4950989" cy="56335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881809-078A-4C66-9A27-8EC4FB3034BB}"/>
              </a:ext>
            </a:extLst>
          </p:cNvPr>
          <p:cNvSpPr txBox="1">
            <a:spLocks/>
          </p:cNvSpPr>
          <p:nvPr/>
        </p:nvSpPr>
        <p:spPr>
          <a:xfrm>
            <a:off x="623888" y="1627843"/>
            <a:ext cx="7886700" cy="36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400" dirty="0">
                <a:latin typeface="Arial" panose="020B0604020202020204" pitchFamily="34" charset="0"/>
              </a:rPr>
              <a:t>Open the Terminal</a:t>
            </a:r>
          </a:p>
          <a:p>
            <a:pPr hangingPunct="1"/>
            <a:r>
              <a:rPr lang="en-US" sz="2400" dirty="0">
                <a:latin typeface="Arial" panose="020B0604020202020204" pitchFamily="34" charset="0"/>
              </a:rPr>
              <a:t>Navigate to the Desktop</a:t>
            </a:r>
          </a:p>
          <a:p>
            <a:pPr lvl="1" hangingPunct="1">
              <a:buNone/>
            </a:pPr>
            <a:r>
              <a:rPr lang="en-US" sz="2100" b="1" dirty="0">
                <a:latin typeface="Courier" panose="02060409020205020404"/>
              </a:rPr>
              <a:t>cd Desktop</a:t>
            </a:r>
          </a:p>
          <a:p>
            <a:pPr hangingPunct="1"/>
            <a:r>
              <a:rPr lang="en-US" sz="2400" dirty="0">
                <a:latin typeface="Arial" panose="020B0604020202020204" pitchFamily="34" charset="0"/>
              </a:rPr>
              <a:t>Create a Python script on the desktop (named “clearScript.py”)</a:t>
            </a:r>
          </a:p>
          <a:p>
            <a:pPr lvl="1" hangingPunct="1">
              <a:buNone/>
            </a:pPr>
            <a:r>
              <a:rPr lang="en-US" sz="2100" b="1" dirty="0">
                <a:latin typeface="Courier" panose="02060409020205020404"/>
              </a:rPr>
              <a:t>nano clearScript.py</a:t>
            </a:r>
          </a:p>
          <a:p>
            <a:pPr lvl="2" hangingPunct="1"/>
            <a:r>
              <a:rPr lang="en-US" sz="1800" dirty="0">
                <a:latin typeface="Arial" panose="020B0604020202020204" pitchFamily="34" charset="0"/>
              </a:rPr>
              <a:t>This should open the nano editor (nothing is saved on the desktop right now)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2397D-0B9A-48AE-B59E-BFBEF61F4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0" y="5382515"/>
            <a:ext cx="3996315" cy="111035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77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6BA7-B621-4CEF-A255-8F2325D1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C155-9FFA-4288-B166-36920368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4239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Write the following Python script:</a:t>
            </a:r>
          </a:p>
          <a:p>
            <a:pPr lvl="1">
              <a:buNone/>
            </a:pPr>
            <a:r>
              <a:rPr lang="en-US" sz="2000" b="1" dirty="0" err="1">
                <a:latin typeface="Courier" panose="02060409020205020404" pitchFamily="49" charset="0"/>
              </a:rPr>
              <a:t>grossIncome</a:t>
            </a:r>
            <a:r>
              <a:rPr lang="en-US" sz="2000" b="1" dirty="0">
                <a:latin typeface="Courier" panose="02060409020205020404" pitchFamily="49" charset="0"/>
              </a:rPr>
              <a:t> = int(input(“Enter gross income: "))</a:t>
            </a:r>
          </a:p>
          <a:p>
            <a:pPr lvl="1">
              <a:buNone/>
            </a:pPr>
            <a:r>
              <a:rPr lang="en-US" sz="2000" b="1" dirty="0" err="1">
                <a:latin typeface="Courier" panose="02060409020205020404" pitchFamily="49" charset="0"/>
              </a:rPr>
              <a:t>incomeTax</a:t>
            </a:r>
            <a:r>
              <a:rPr lang="en-US" sz="2000" b="1" dirty="0">
                <a:latin typeface="Courier" panose="02060409020205020404" pitchFamily="49" charset="0"/>
              </a:rPr>
              <a:t> = </a:t>
            </a:r>
            <a:r>
              <a:rPr lang="en-US" sz="2000" b="1" dirty="0" err="1">
                <a:latin typeface="Courier" panose="02060409020205020404" pitchFamily="49" charset="0"/>
              </a:rPr>
              <a:t>grossIncome</a:t>
            </a:r>
            <a:r>
              <a:rPr lang="en-US" sz="2000" b="1" dirty="0">
                <a:latin typeface="Courier" panose="02060409020205020404" pitchFamily="49" charset="0"/>
              </a:rPr>
              <a:t> * 0.35</a:t>
            </a:r>
          </a:p>
          <a:p>
            <a:pPr lvl="1">
              <a:buNone/>
            </a:pPr>
            <a:r>
              <a:rPr lang="en-US" sz="2000" b="1" dirty="0" err="1">
                <a:latin typeface="Courier" panose="02060409020205020404" pitchFamily="49" charset="0"/>
              </a:rPr>
              <a:t>netIncome</a:t>
            </a:r>
            <a:r>
              <a:rPr lang="en-US" sz="2000" b="1" dirty="0">
                <a:latin typeface="Courier" panose="02060409020205020404" pitchFamily="49" charset="0"/>
              </a:rPr>
              <a:t> = </a:t>
            </a:r>
            <a:r>
              <a:rPr lang="en-US" sz="2000" b="1" dirty="0" err="1">
                <a:latin typeface="Courier" panose="02060409020205020404" pitchFamily="49" charset="0"/>
              </a:rPr>
              <a:t>grossIncome</a:t>
            </a:r>
            <a:r>
              <a:rPr lang="en-US" sz="2000" b="1" dirty="0">
                <a:latin typeface="Courier" panose="02060409020205020404" pitchFamily="49" charset="0"/>
              </a:rPr>
              <a:t> - </a:t>
            </a:r>
            <a:r>
              <a:rPr lang="en-US" sz="2000" b="1" dirty="0" err="1">
                <a:latin typeface="Courier" panose="02060409020205020404" pitchFamily="49" charset="0"/>
              </a:rPr>
              <a:t>incomeTax</a:t>
            </a:r>
            <a:endParaRPr lang="en-US" sz="2000" b="1" dirty="0">
              <a:latin typeface="Courier" panose="02060409020205020404" pitchFamily="49" charset="0"/>
            </a:endParaRPr>
          </a:p>
          <a:p>
            <a:pPr lvl="1">
              <a:buNone/>
            </a:pPr>
            <a:r>
              <a:rPr lang="en-US" sz="2000" b="1" dirty="0">
                <a:latin typeface="Courier" panose="02060409020205020404" pitchFamily="49" charset="0"/>
              </a:rPr>
              <a:t>print("Net Income = $", </a:t>
            </a:r>
            <a:r>
              <a:rPr lang="en-US" sz="2000" b="1" dirty="0" err="1">
                <a:latin typeface="Courier" panose="02060409020205020404" pitchFamily="49" charset="0"/>
              </a:rPr>
              <a:t>netIncome</a:t>
            </a:r>
            <a:r>
              <a:rPr lang="en-US" sz="2000" b="1" dirty="0">
                <a:latin typeface="Courier" panose="020604090202050204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DD872-E893-46DC-82CA-B2C87D50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00" y="4083674"/>
            <a:ext cx="6775799" cy="119016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58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47B5-A150-4CBB-A37E-F42A4F88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AD8D-EFD1-40DD-BDB2-44A03FAB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 </a:t>
            </a:r>
            <a:r>
              <a:rPr lang="en-US" b="1" dirty="0">
                <a:latin typeface="Courier" panose="02060409020205020404" pitchFamily="49" charset="0"/>
              </a:rPr>
              <a:t>CTRL + x </a:t>
            </a:r>
            <a:r>
              <a:rPr lang="en-US" dirty="0"/>
              <a:t>to exit the nano editor</a:t>
            </a:r>
          </a:p>
          <a:p>
            <a:r>
              <a:rPr lang="en-US" dirty="0"/>
              <a:t>Press </a:t>
            </a:r>
            <a:r>
              <a:rPr lang="en-US" b="1" dirty="0">
                <a:latin typeface="Courier" panose="02060409020205020404" pitchFamily="49" charset="0"/>
              </a:rPr>
              <a:t>y</a:t>
            </a:r>
            <a:r>
              <a:rPr lang="en-US" dirty="0"/>
              <a:t> to save the file/changes</a:t>
            </a:r>
          </a:p>
          <a:p>
            <a:r>
              <a:rPr lang="en-US" dirty="0"/>
              <a:t>Press </a:t>
            </a:r>
            <a:r>
              <a:rPr lang="en-US" b="1" dirty="0">
                <a:latin typeface="Courier" panose="02060409020205020404" pitchFamily="49" charset="0"/>
              </a:rPr>
              <a:t>&lt;ENTER&gt; </a:t>
            </a:r>
            <a:r>
              <a:rPr lang="en-US" dirty="0"/>
              <a:t>to save as clearScript.py</a:t>
            </a:r>
          </a:p>
          <a:p>
            <a:r>
              <a:rPr lang="en-US" dirty="0"/>
              <a:t>Now run the script*:</a:t>
            </a:r>
          </a:p>
          <a:p>
            <a:pPr lvl="1">
              <a:buNone/>
            </a:pPr>
            <a:r>
              <a:rPr lang="en-US" sz="2025" b="1" dirty="0">
                <a:latin typeface="Courier" panose="02060409020205020404" pitchFamily="49" charset="0"/>
              </a:rPr>
              <a:t>python3 clearScript.py</a:t>
            </a:r>
          </a:p>
          <a:p>
            <a:r>
              <a:rPr lang="en-US" dirty="0"/>
              <a:t>What is this program doing?</a:t>
            </a:r>
          </a:p>
          <a:p>
            <a:pPr lvl="1"/>
            <a:r>
              <a:rPr lang="en-US" dirty="0"/>
              <a:t>What is the tax percentage taken out of the gross income?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758C7-6AA3-4448-A159-C46239B4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3198902"/>
            <a:ext cx="4089400" cy="84266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5CD3E-326D-4C49-AF7A-DF247AAD9577}"/>
              </a:ext>
            </a:extLst>
          </p:cNvPr>
          <p:cNvSpPr txBox="1"/>
          <p:nvPr/>
        </p:nvSpPr>
        <p:spPr>
          <a:xfrm>
            <a:off x="5000625" y="5157220"/>
            <a:ext cx="3914775" cy="40780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r>
              <a:rPr lang="en-US" sz="1200" dirty="0"/>
              <a:t>*Run the following to install python3 if not installed:</a:t>
            </a:r>
          </a:p>
          <a:p>
            <a:r>
              <a:rPr lang="en-US" sz="1200" dirty="0" err="1">
                <a:latin typeface="Courier" panose="02060409020205020404" pitchFamily="49" charset="0"/>
              </a:rPr>
              <a:t>sudo</a:t>
            </a:r>
            <a:r>
              <a:rPr lang="en-US" sz="1200" dirty="0">
                <a:latin typeface="Courier" panose="02060409020205020404" pitchFamily="49" charset="0"/>
              </a:rPr>
              <a:t> apt-get install python3</a:t>
            </a:r>
          </a:p>
        </p:txBody>
      </p:sp>
    </p:spTree>
    <p:extLst>
      <p:ext uri="{BB962C8B-B14F-4D97-AF65-F5344CB8AC3E}">
        <p14:creationId xmlns:p14="http://schemas.microsoft.com/office/powerpoint/2010/main" val="37025846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309</TotalTime>
  <Words>827</Words>
  <Application>Microsoft Office PowerPoint</Application>
  <PresentationFormat>On-screen Show (4:3)</PresentationFormat>
  <Paragraphs>132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Obfuscation Lab</vt:lpstr>
      <vt:lpstr>Objectives Covered</vt:lpstr>
      <vt:lpstr>What is a Obfuscation?</vt:lpstr>
      <vt:lpstr>The Obfuscation Lab</vt:lpstr>
      <vt:lpstr>Setup Environment</vt:lpstr>
      <vt:lpstr>Write Python Script</vt:lpstr>
      <vt:lpstr>Write Python Script</vt:lpstr>
      <vt:lpstr>Run the Python Script</vt:lpstr>
      <vt:lpstr>Analyze the Script</vt:lpstr>
      <vt:lpstr>Copy the Script</vt:lpstr>
      <vt:lpstr>Obfuscate the Script</vt:lpstr>
      <vt:lpstr>Obfuscate the Script</vt:lpstr>
      <vt:lpstr>Obfuscate the Script</vt:lpstr>
      <vt:lpstr>Obfuscate the Script</vt:lpstr>
      <vt:lpstr>Obfuscate the Script</vt:lpstr>
      <vt:lpstr>Obfuscate the Script</vt:lpstr>
      <vt:lpstr>Obfuscate the Script</vt:lpstr>
      <vt:lpstr>Obfuscate the Script</vt:lpstr>
      <vt:lpstr>Obfuscate the Script</vt:lpstr>
      <vt:lpstr>Run the Obfuscated Script</vt:lpstr>
      <vt:lpstr>Comparing the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30</cp:revision>
  <dcterms:modified xsi:type="dcterms:W3CDTF">2021-05-18T18:03:53Z</dcterms:modified>
</cp:coreProperties>
</file>