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8" r:id="rId3"/>
    <p:sldId id="590" r:id="rId4"/>
    <p:sldId id="593" r:id="rId5"/>
    <p:sldId id="615" r:id="rId6"/>
    <p:sldId id="595" r:id="rId7"/>
    <p:sldId id="604" r:id="rId8"/>
    <p:sldId id="605" r:id="rId9"/>
    <p:sldId id="607" r:id="rId10"/>
    <p:sldId id="608" r:id="rId11"/>
    <p:sldId id="606" r:id="rId12"/>
    <p:sldId id="609" r:id="rId13"/>
    <p:sldId id="610" r:id="rId14"/>
    <p:sldId id="611" r:id="rId15"/>
    <p:sldId id="612" r:id="rId16"/>
    <p:sldId id="613" r:id="rId17"/>
    <p:sldId id="61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Joseph MacAdam" userId="bdcfcd3f-81bf-4584-8271-fe9093ebec4c" providerId="ADAL" clId="{04511A0D-951E-4141-93EC-B593AED9CFAA}"/>
    <pc:docChg chg="undo custSel addSld delSld modSld sldOrd">
      <pc:chgData name="Joseph MacAdam" userId="bdcfcd3f-81bf-4584-8271-fe9093ebec4c" providerId="ADAL" clId="{04511A0D-951E-4141-93EC-B593AED9CFAA}" dt="2020-03-24T18:24:50.141" v="5098" actId="20577"/>
      <pc:docMkLst>
        <pc:docMk/>
      </pc:docMkLst>
      <pc:sldChg chg="modSp">
        <pc:chgData name="Joseph MacAdam" userId="bdcfcd3f-81bf-4584-8271-fe9093ebec4c" providerId="ADAL" clId="{04511A0D-951E-4141-93EC-B593AED9CFAA}" dt="2020-03-24T13:07:13.880" v="49" actId="14100"/>
        <pc:sldMkLst>
          <pc:docMk/>
          <pc:sldMk cId="0" sldId="256"/>
        </pc:sldMkLst>
        <pc:spChg chg="mod">
          <ac:chgData name="Joseph MacAdam" userId="bdcfcd3f-81bf-4584-8271-fe9093ebec4c" providerId="ADAL" clId="{04511A0D-951E-4141-93EC-B593AED9CFAA}" dt="2020-03-24T13:07:13.880" v="49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04511A0D-951E-4141-93EC-B593AED9CFAA}" dt="2020-03-24T13:07:08.934" v="4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04511A0D-951E-4141-93EC-B593AED9CFAA}" dt="2020-03-24T13:24:46.418" v="119" actId="20577"/>
        <pc:sldMkLst>
          <pc:docMk/>
          <pc:sldMk cId="34493695" sldId="588"/>
        </pc:sldMkLst>
        <pc:spChg chg="mod">
          <ac:chgData name="Joseph MacAdam" userId="bdcfcd3f-81bf-4584-8271-fe9093ebec4c" providerId="ADAL" clId="{04511A0D-951E-4141-93EC-B593AED9CFAA}" dt="2020-03-24T13:07:22.889" v="5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04511A0D-951E-4141-93EC-B593AED9CFAA}" dt="2020-03-24T13:24:46.418" v="119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04511A0D-951E-4141-93EC-B593AED9CFAA}" dt="2020-03-24T18:22:49.109" v="5059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04511A0D-951E-4141-93EC-B593AED9CFAA}" dt="2020-03-24T18:22:49.109" v="5059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04511A0D-951E-4141-93EC-B593AED9CFAA}" dt="2020-03-24T13:08:39.201" v="89" actId="2696"/>
        <pc:sldMkLst>
          <pc:docMk/>
          <pc:sldMk cId="3392114702" sldId="592"/>
        </pc:sldMkLst>
      </pc:sldChg>
      <pc:sldChg chg="modSp">
        <pc:chgData name="Joseph MacAdam" userId="bdcfcd3f-81bf-4584-8271-fe9093ebec4c" providerId="ADAL" clId="{04511A0D-951E-4141-93EC-B593AED9CFAA}" dt="2020-03-24T18:16:35.927" v="4556" actId="20577"/>
        <pc:sldMkLst>
          <pc:docMk/>
          <pc:sldMk cId="186350803" sldId="593"/>
        </pc:sldMkLst>
        <pc:spChg chg="mod">
          <ac:chgData name="Joseph MacAdam" userId="bdcfcd3f-81bf-4584-8271-fe9093ebec4c" providerId="ADAL" clId="{04511A0D-951E-4141-93EC-B593AED9CFAA}" dt="2020-03-24T13:08:43.932" v="9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04511A0D-951E-4141-93EC-B593AED9CFAA}" dt="2020-03-24T18:16:35.927" v="455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modSp">
        <pc:chgData name="Joseph MacAdam" userId="bdcfcd3f-81bf-4584-8271-fe9093ebec4c" providerId="ADAL" clId="{04511A0D-951E-4141-93EC-B593AED9CFAA}" dt="2020-03-24T18:23:55.262" v="5068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04511A0D-951E-4141-93EC-B593AED9CFAA}" dt="2020-03-24T18:23:55.262" v="50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04511A0D-951E-4141-93EC-B593AED9CFAA}" dt="2020-03-24T13:29:41.826" v="471" actId="20577"/>
          <ac:spMkLst>
            <pc:docMk/>
            <pc:sldMk cId="3576579015" sldId="594"/>
            <ac:spMk id="3" creationId="{5E2D4D37-B430-4CF2-B9E8-21045B8A2442}"/>
          </ac:spMkLst>
        </pc:spChg>
        <pc:picChg chg="add mod">
          <ac:chgData name="Joseph MacAdam" userId="bdcfcd3f-81bf-4584-8271-fe9093ebec4c" providerId="ADAL" clId="{04511A0D-951E-4141-93EC-B593AED9CFAA}" dt="2020-03-24T13:29:29.902" v="468" actId="14861"/>
          <ac:picMkLst>
            <pc:docMk/>
            <pc:sldMk cId="3576579015" sldId="594"/>
            <ac:picMk id="4" creationId="{5D2B22D0-AEBB-4800-A715-24AF578BD882}"/>
          </ac:picMkLst>
        </pc:picChg>
      </pc:sldChg>
      <pc:sldChg chg="addSp modSp">
        <pc:chgData name="Joseph MacAdam" userId="bdcfcd3f-81bf-4584-8271-fe9093ebec4c" providerId="ADAL" clId="{04511A0D-951E-4141-93EC-B593AED9CFAA}" dt="2020-03-24T13:42:36.723" v="947" actId="113"/>
        <pc:sldMkLst>
          <pc:docMk/>
          <pc:sldMk cId="2184503986" sldId="595"/>
        </pc:sldMkLst>
        <pc:spChg chg="mod">
          <ac:chgData name="Joseph MacAdam" userId="bdcfcd3f-81bf-4584-8271-fe9093ebec4c" providerId="ADAL" clId="{04511A0D-951E-4141-93EC-B593AED9CFAA}" dt="2020-03-24T13:29:58.341" v="511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04511A0D-951E-4141-93EC-B593AED9CFAA}" dt="2020-03-24T13:42:36.723" v="947" actId="113"/>
          <ac:spMkLst>
            <pc:docMk/>
            <pc:sldMk cId="2184503986" sldId="595"/>
            <ac:spMk id="3" creationId="{E4DD9BDA-76BD-42BF-8240-DFE65A9F6B08}"/>
          </ac:spMkLst>
        </pc:spChg>
        <pc:spChg chg="add mod">
          <ac:chgData name="Joseph MacAdam" userId="bdcfcd3f-81bf-4584-8271-fe9093ebec4c" providerId="ADAL" clId="{04511A0D-951E-4141-93EC-B593AED9CFAA}" dt="2020-03-24T13:41:58.144" v="940" actId="1076"/>
          <ac:spMkLst>
            <pc:docMk/>
            <pc:sldMk cId="2184503986" sldId="595"/>
            <ac:spMk id="6" creationId="{FC3C130B-B10F-4E5C-AE29-3193DA867D22}"/>
          </ac:spMkLst>
        </pc:spChg>
        <pc:picChg chg="add mod">
          <ac:chgData name="Joseph MacAdam" userId="bdcfcd3f-81bf-4584-8271-fe9093ebec4c" providerId="ADAL" clId="{04511A0D-951E-4141-93EC-B593AED9CFAA}" dt="2020-03-24T13:41:13.222" v="874" actId="14861"/>
          <ac:picMkLst>
            <pc:docMk/>
            <pc:sldMk cId="2184503986" sldId="595"/>
            <ac:picMk id="4" creationId="{87822573-5F03-47D1-B7C0-736350EE29D3}"/>
          </ac:picMkLst>
        </pc:picChg>
        <pc:picChg chg="add mod">
          <ac:chgData name="Joseph MacAdam" userId="bdcfcd3f-81bf-4584-8271-fe9093ebec4c" providerId="ADAL" clId="{04511A0D-951E-4141-93EC-B593AED9CFAA}" dt="2020-03-24T13:41:13.222" v="874" actId="14861"/>
          <ac:picMkLst>
            <pc:docMk/>
            <pc:sldMk cId="2184503986" sldId="595"/>
            <ac:picMk id="5" creationId="{E5DE7494-931C-45CB-A388-772C51F98BCC}"/>
          </ac:picMkLst>
        </pc:picChg>
      </pc:sldChg>
      <pc:sldChg chg="del">
        <pc:chgData name="Joseph MacAdam" userId="bdcfcd3f-81bf-4584-8271-fe9093ebec4c" providerId="ADAL" clId="{04511A0D-951E-4141-93EC-B593AED9CFAA}" dt="2020-03-24T18:14:43.222" v="4359" actId="2696"/>
        <pc:sldMkLst>
          <pc:docMk/>
          <pc:sldMk cId="3844088356" sldId="603"/>
        </pc:sldMkLst>
      </pc:sldChg>
      <pc:sldChg chg="addSp delSp modSp add">
        <pc:chgData name="Joseph MacAdam" userId="bdcfcd3f-81bf-4584-8271-fe9093ebec4c" providerId="ADAL" clId="{04511A0D-951E-4141-93EC-B593AED9CFAA}" dt="2020-03-24T17:12:56.779" v="1223" actId="1036"/>
        <pc:sldMkLst>
          <pc:docMk/>
          <pc:sldMk cId="3040404819" sldId="604"/>
        </pc:sldMkLst>
        <pc:spChg chg="mod">
          <ac:chgData name="Joseph MacAdam" userId="bdcfcd3f-81bf-4584-8271-fe9093ebec4c" providerId="ADAL" clId="{04511A0D-951E-4141-93EC-B593AED9CFAA}" dt="2020-03-24T14:00:29.534" v="992" actId="20577"/>
          <ac:spMkLst>
            <pc:docMk/>
            <pc:sldMk cId="3040404819" sldId="604"/>
            <ac:spMk id="2" creationId="{9334956F-8C00-484E-985C-DF3231E19E8C}"/>
          </ac:spMkLst>
        </pc:spChg>
        <pc:spChg chg="mod">
          <ac:chgData name="Joseph MacAdam" userId="bdcfcd3f-81bf-4584-8271-fe9093ebec4c" providerId="ADAL" clId="{04511A0D-951E-4141-93EC-B593AED9CFAA}" dt="2020-03-24T17:11:23.835" v="1154" actId="14100"/>
          <ac:spMkLst>
            <pc:docMk/>
            <pc:sldMk cId="3040404819" sldId="604"/>
            <ac:spMk id="3" creationId="{41F6B76B-321A-44FA-A430-D42F11070F50}"/>
          </ac:spMkLst>
        </pc:spChg>
        <pc:spChg chg="add mod">
          <ac:chgData name="Joseph MacAdam" userId="bdcfcd3f-81bf-4584-8271-fe9093ebec4c" providerId="ADAL" clId="{04511A0D-951E-4141-93EC-B593AED9CFAA}" dt="2020-03-24T17:12:47.226" v="1217" actId="1076"/>
          <ac:spMkLst>
            <pc:docMk/>
            <pc:sldMk cId="3040404819" sldId="604"/>
            <ac:spMk id="7" creationId="{F2B32D63-3E67-4F2F-91DC-841FC0E0C9BC}"/>
          </ac:spMkLst>
        </pc:spChg>
        <pc:spChg chg="add mod">
          <ac:chgData name="Joseph MacAdam" userId="bdcfcd3f-81bf-4584-8271-fe9093ebec4c" providerId="ADAL" clId="{04511A0D-951E-4141-93EC-B593AED9CFAA}" dt="2020-03-24T17:12:36.363" v="1213" actId="1036"/>
          <ac:spMkLst>
            <pc:docMk/>
            <pc:sldMk cId="3040404819" sldId="604"/>
            <ac:spMk id="10" creationId="{364442B7-5515-4C28-8FE5-6EBF4C53B4D4}"/>
          </ac:spMkLst>
        </pc:spChg>
        <pc:picChg chg="add mod">
          <ac:chgData name="Joseph MacAdam" userId="bdcfcd3f-81bf-4584-8271-fe9093ebec4c" providerId="ADAL" clId="{04511A0D-951E-4141-93EC-B593AED9CFAA}" dt="2020-03-24T17:12:56.779" v="1223" actId="1036"/>
          <ac:picMkLst>
            <pc:docMk/>
            <pc:sldMk cId="3040404819" sldId="604"/>
            <ac:picMk id="4" creationId="{F4BD3F56-FDAF-4F99-80D3-DB299E7B2962}"/>
          </ac:picMkLst>
        </pc:picChg>
        <pc:picChg chg="add del mod">
          <ac:chgData name="Joseph MacAdam" userId="bdcfcd3f-81bf-4584-8271-fe9093ebec4c" providerId="ADAL" clId="{04511A0D-951E-4141-93EC-B593AED9CFAA}" dt="2020-03-24T14:15:20.143" v="1053" actId="478"/>
          <ac:picMkLst>
            <pc:docMk/>
            <pc:sldMk cId="3040404819" sldId="604"/>
            <ac:picMk id="5" creationId="{CC975F26-9194-4932-BA76-4BD2B43433CA}"/>
          </ac:picMkLst>
        </pc:picChg>
        <pc:picChg chg="add del mod">
          <ac:chgData name="Joseph MacAdam" userId="bdcfcd3f-81bf-4584-8271-fe9093ebec4c" providerId="ADAL" clId="{04511A0D-951E-4141-93EC-B593AED9CFAA}" dt="2020-03-24T14:15:21.494" v="1054" actId="478"/>
          <ac:picMkLst>
            <pc:docMk/>
            <pc:sldMk cId="3040404819" sldId="604"/>
            <ac:picMk id="6" creationId="{9075EDB2-F0E7-48C8-A44A-72600882CA74}"/>
          </ac:picMkLst>
        </pc:picChg>
        <pc:cxnChg chg="add mod">
          <ac:chgData name="Joseph MacAdam" userId="bdcfcd3f-81bf-4584-8271-fe9093ebec4c" providerId="ADAL" clId="{04511A0D-951E-4141-93EC-B593AED9CFAA}" dt="2020-03-24T17:12:52.274" v="1218" actId="1076"/>
          <ac:cxnSpMkLst>
            <pc:docMk/>
            <pc:sldMk cId="3040404819" sldId="604"/>
            <ac:cxnSpMk id="9" creationId="{E143313D-0C40-4454-88ED-7C750707D996}"/>
          </ac:cxnSpMkLst>
        </pc:cxnChg>
      </pc:sldChg>
      <pc:sldChg chg="addSp delSp modSp add">
        <pc:chgData name="Joseph MacAdam" userId="bdcfcd3f-81bf-4584-8271-fe9093ebec4c" providerId="ADAL" clId="{04511A0D-951E-4141-93EC-B593AED9CFAA}" dt="2020-03-24T17:13:35.786" v="1247" actId="14100"/>
        <pc:sldMkLst>
          <pc:docMk/>
          <pc:sldMk cId="1177536375" sldId="605"/>
        </pc:sldMkLst>
        <pc:spChg chg="mod">
          <ac:chgData name="Joseph MacAdam" userId="bdcfcd3f-81bf-4584-8271-fe9093ebec4c" providerId="ADAL" clId="{04511A0D-951E-4141-93EC-B593AED9CFAA}" dt="2020-03-24T17:13:16.452" v="1242" actId="1076"/>
          <ac:spMkLst>
            <pc:docMk/>
            <pc:sldMk cId="1177536375" sldId="605"/>
            <ac:spMk id="7" creationId="{F2B32D63-3E67-4F2F-91DC-841FC0E0C9BC}"/>
          </ac:spMkLst>
        </pc:spChg>
        <pc:spChg chg="del">
          <ac:chgData name="Joseph MacAdam" userId="bdcfcd3f-81bf-4584-8271-fe9093ebec4c" providerId="ADAL" clId="{04511A0D-951E-4141-93EC-B593AED9CFAA}" dt="2020-03-24T17:13:13.147" v="1241" actId="478"/>
          <ac:spMkLst>
            <pc:docMk/>
            <pc:sldMk cId="1177536375" sldId="605"/>
            <ac:spMk id="10" creationId="{364442B7-5515-4C28-8FE5-6EBF4C53B4D4}"/>
          </ac:spMkLst>
        </pc:spChg>
        <pc:spChg chg="add mod">
          <ac:chgData name="Joseph MacAdam" userId="bdcfcd3f-81bf-4584-8271-fe9093ebec4c" providerId="ADAL" clId="{04511A0D-951E-4141-93EC-B593AED9CFAA}" dt="2020-03-24T17:13:35.786" v="1247" actId="14100"/>
          <ac:spMkLst>
            <pc:docMk/>
            <pc:sldMk cId="1177536375" sldId="605"/>
            <ac:spMk id="11" creationId="{3BB8B585-E9E7-4BC9-8FDA-01A8239477E8}"/>
          </ac:spMkLst>
        </pc:spChg>
        <pc:cxnChg chg="mod">
          <ac:chgData name="Joseph MacAdam" userId="bdcfcd3f-81bf-4584-8271-fe9093ebec4c" providerId="ADAL" clId="{04511A0D-951E-4141-93EC-B593AED9CFAA}" dt="2020-03-24T17:13:22.554" v="1244" actId="14100"/>
          <ac:cxnSpMkLst>
            <pc:docMk/>
            <pc:sldMk cId="1177536375" sldId="605"/>
            <ac:cxnSpMk id="9" creationId="{E143313D-0C40-4454-88ED-7C750707D996}"/>
          </ac:cxnSpMkLst>
        </pc:cxnChg>
      </pc:sldChg>
      <pc:sldChg chg="addSp delSp modSp add">
        <pc:chgData name="Joseph MacAdam" userId="bdcfcd3f-81bf-4584-8271-fe9093ebec4c" providerId="ADAL" clId="{04511A0D-951E-4141-93EC-B593AED9CFAA}" dt="2020-03-24T17:20:48.080" v="1602" actId="14100"/>
        <pc:sldMkLst>
          <pc:docMk/>
          <pc:sldMk cId="1832180243" sldId="606"/>
        </pc:sldMkLst>
        <pc:spChg chg="mod">
          <ac:chgData name="Joseph MacAdam" userId="bdcfcd3f-81bf-4584-8271-fe9093ebec4c" providerId="ADAL" clId="{04511A0D-951E-4141-93EC-B593AED9CFAA}" dt="2020-03-24T17:15:19.106" v="1317" actId="1076"/>
          <ac:spMkLst>
            <pc:docMk/>
            <pc:sldMk cId="1832180243" sldId="606"/>
            <ac:spMk id="7" creationId="{F2B32D63-3E67-4F2F-91DC-841FC0E0C9BC}"/>
          </ac:spMkLst>
        </pc:spChg>
        <pc:spChg chg="del">
          <ac:chgData name="Joseph MacAdam" userId="bdcfcd3f-81bf-4584-8271-fe9093ebec4c" providerId="ADAL" clId="{04511A0D-951E-4141-93EC-B593AED9CFAA}" dt="2020-03-24T17:14:35.786" v="1295" actId="478"/>
          <ac:spMkLst>
            <pc:docMk/>
            <pc:sldMk cId="1832180243" sldId="606"/>
            <ac:spMk id="11" creationId="{3BB8B585-E9E7-4BC9-8FDA-01A8239477E8}"/>
          </ac:spMkLst>
        </pc:spChg>
        <pc:spChg chg="add mod">
          <ac:chgData name="Joseph MacAdam" userId="bdcfcd3f-81bf-4584-8271-fe9093ebec4c" providerId="ADAL" clId="{04511A0D-951E-4141-93EC-B593AED9CFAA}" dt="2020-03-24T17:16:16.897" v="1391" actId="1076"/>
          <ac:spMkLst>
            <pc:docMk/>
            <pc:sldMk cId="1832180243" sldId="606"/>
            <ac:spMk id="16" creationId="{1C4079E8-F371-4280-87DD-6B26C58B488C}"/>
          </ac:spMkLst>
        </pc:spChg>
        <pc:cxnChg chg="mod">
          <ac:chgData name="Joseph MacAdam" userId="bdcfcd3f-81bf-4584-8271-fe9093ebec4c" providerId="ADAL" clId="{04511A0D-951E-4141-93EC-B593AED9CFAA}" dt="2020-03-24T17:15:17.466" v="1316" actId="14100"/>
          <ac:cxnSpMkLst>
            <pc:docMk/>
            <pc:sldMk cId="1832180243" sldId="606"/>
            <ac:cxnSpMk id="9" creationId="{E143313D-0C40-4454-88ED-7C750707D996}"/>
          </ac:cxnSpMkLst>
        </pc:cxnChg>
        <pc:cxnChg chg="add mod">
          <ac:chgData name="Joseph MacAdam" userId="bdcfcd3f-81bf-4584-8271-fe9093ebec4c" providerId="ADAL" clId="{04511A0D-951E-4141-93EC-B593AED9CFAA}" dt="2020-03-24T17:20:48.080" v="1602" actId="14100"/>
          <ac:cxnSpMkLst>
            <pc:docMk/>
            <pc:sldMk cId="1832180243" sldId="606"/>
            <ac:cxnSpMk id="10" creationId="{DCFACE2F-01FE-44C5-8F73-C53FDD8F8C95}"/>
          </ac:cxnSpMkLst>
        </pc:cxnChg>
        <pc:cxnChg chg="add mod">
          <ac:chgData name="Joseph MacAdam" userId="bdcfcd3f-81bf-4584-8271-fe9093ebec4c" providerId="ADAL" clId="{04511A0D-951E-4141-93EC-B593AED9CFAA}" dt="2020-03-24T17:15:07.834" v="1315" actId="1035"/>
          <ac:cxnSpMkLst>
            <pc:docMk/>
            <pc:sldMk cId="1832180243" sldId="606"/>
            <ac:cxnSpMk id="12" creationId="{7CFB95F1-6B4E-4492-ADEF-AE4E517919DE}"/>
          </ac:cxnSpMkLst>
        </pc:cxnChg>
        <pc:cxnChg chg="add del">
          <ac:chgData name="Joseph MacAdam" userId="bdcfcd3f-81bf-4584-8271-fe9093ebec4c" providerId="ADAL" clId="{04511A0D-951E-4141-93EC-B593AED9CFAA}" dt="2020-03-24T17:15:28.122" v="1319" actId="478"/>
          <ac:cxnSpMkLst>
            <pc:docMk/>
            <pc:sldMk cId="1832180243" sldId="606"/>
            <ac:cxnSpMk id="15" creationId="{BD1FA942-6D55-49D9-A037-E989343A4046}"/>
          </ac:cxnSpMkLst>
        </pc:cxnChg>
      </pc:sldChg>
      <pc:sldChg chg="addSp delSp modSp add ord">
        <pc:chgData name="Joseph MacAdam" userId="bdcfcd3f-81bf-4584-8271-fe9093ebec4c" providerId="ADAL" clId="{04511A0D-951E-4141-93EC-B593AED9CFAA}" dt="2020-03-24T18:24:07.020" v="5074" actId="20577"/>
        <pc:sldMkLst>
          <pc:docMk/>
          <pc:sldMk cId="3102109340" sldId="607"/>
        </pc:sldMkLst>
        <pc:spChg chg="mod">
          <ac:chgData name="Joseph MacAdam" userId="bdcfcd3f-81bf-4584-8271-fe9093ebec4c" providerId="ADAL" clId="{04511A0D-951E-4141-93EC-B593AED9CFAA}" dt="2020-03-24T18:24:07.020" v="5074" actId="20577"/>
          <ac:spMkLst>
            <pc:docMk/>
            <pc:sldMk cId="3102109340" sldId="607"/>
            <ac:spMk id="7" creationId="{F2B32D63-3E67-4F2F-91DC-841FC0E0C9BC}"/>
          </ac:spMkLst>
        </pc:spChg>
        <pc:spChg chg="add mod">
          <ac:chgData name="Joseph MacAdam" userId="bdcfcd3f-81bf-4584-8271-fe9093ebec4c" providerId="ADAL" clId="{04511A0D-951E-4141-93EC-B593AED9CFAA}" dt="2020-03-24T17:17:15.864" v="1428" actId="1076"/>
          <ac:spMkLst>
            <pc:docMk/>
            <pc:sldMk cId="3102109340" sldId="607"/>
            <ac:spMk id="13" creationId="{DAAA23D5-90A9-4546-8E88-6785022131F1}"/>
          </ac:spMkLst>
        </pc:spChg>
        <pc:spChg chg="add mod">
          <ac:chgData name="Joseph MacAdam" userId="bdcfcd3f-81bf-4584-8271-fe9093ebec4c" providerId="ADAL" clId="{04511A0D-951E-4141-93EC-B593AED9CFAA}" dt="2020-03-24T17:20:26.331" v="1601" actId="20577"/>
          <ac:spMkLst>
            <pc:docMk/>
            <pc:sldMk cId="3102109340" sldId="607"/>
            <ac:spMk id="14" creationId="{5F385C5E-7045-49C7-AABB-62CAC7E97F54}"/>
          </ac:spMkLst>
        </pc:spChg>
        <pc:spChg chg="mod">
          <ac:chgData name="Joseph MacAdam" userId="bdcfcd3f-81bf-4584-8271-fe9093ebec4c" providerId="ADAL" clId="{04511A0D-951E-4141-93EC-B593AED9CFAA}" dt="2020-03-24T17:20:01.464" v="1568" actId="14100"/>
          <ac:spMkLst>
            <pc:docMk/>
            <pc:sldMk cId="3102109340" sldId="607"/>
            <ac:spMk id="16" creationId="{1C4079E8-F371-4280-87DD-6B26C58B488C}"/>
          </ac:spMkLst>
        </pc:spChg>
        <pc:cxnChg chg="mod">
          <ac:chgData name="Joseph MacAdam" userId="bdcfcd3f-81bf-4584-8271-fe9093ebec4c" providerId="ADAL" clId="{04511A0D-951E-4141-93EC-B593AED9CFAA}" dt="2020-03-24T17:18:28.369" v="1482" actId="14100"/>
          <ac:cxnSpMkLst>
            <pc:docMk/>
            <pc:sldMk cId="3102109340" sldId="607"/>
            <ac:cxnSpMk id="9" creationId="{E143313D-0C40-4454-88ED-7C750707D996}"/>
          </ac:cxnSpMkLst>
        </pc:cxnChg>
        <pc:cxnChg chg="del">
          <ac:chgData name="Joseph MacAdam" userId="bdcfcd3f-81bf-4584-8271-fe9093ebec4c" providerId="ADAL" clId="{04511A0D-951E-4141-93EC-B593AED9CFAA}" dt="2020-03-24T17:16:47.699" v="1419" actId="478"/>
          <ac:cxnSpMkLst>
            <pc:docMk/>
            <pc:sldMk cId="3102109340" sldId="607"/>
            <ac:cxnSpMk id="10" creationId="{DCFACE2F-01FE-44C5-8F73-C53FDD8F8C95}"/>
          </ac:cxnSpMkLst>
        </pc:cxnChg>
        <pc:cxnChg chg="del">
          <ac:chgData name="Joseph MacAdam" userId="bdcfcd3f-81bf-4584-8271-fe9093ebec4c" providerId="ADAL" clId="{04511A0D-951E-4141-93EC-B593AED9CFAA}" dt="2020-03-24T17:16:46.233" v="1418" actId="478"/>
          <ac:cxnSpMkLst>
            <pc:docMk/>
            <pc:sldMk cId="3102109340" sldId="607"/>
            <ac:cxnSpMk id="12" creationId="{7CFB95F1-6B4E-4492-ADEF-AE4E517919DE}"/>
          </ac:cxnSpMkLst>
        </pc:cxnChg>
      </pc:sldChg>
      <pc:sldChg chg="delSp modSp add ord">
        <pc:chgData name="Joseph MacAdam" userId="bdcfcd3f-81bf-4584-8271-fe9093ebec4c" providerId="ADAL" clId="{04511A0D-951E-4141-93EC-B593AED9CFAA}" dt="2020-03-24T17:21:59.703" v="1697" actId="1076"/>
        <pc:sldMkLst>
          <pc:docMk/>
          <pc:sldMk cId="3469920642" sldId="608"/>
        </pc:sldMkLst>
        <pc:spChg chg="mod">
          <ac:chgData name="Joseph MacAdam" userId="bdcfcd3f-81bf-4584-8271-fe9093ebec4c" providerId="ADAL" clId="{04511A0D-951E-4141-93EC-B593AED9CFAA}" dt="2020-03-24T17:21:59.703" v="1697" actId="1076"/>
          <ac:spMkLst>
            <pc:docMk/>
            <pc:sldMk cId="3469920642" sldId="608"/>
            <ac:spMk id="7" creationId="{F2B32D63-3E67-4F2F-91DC-841FC0E0C9BC}"/>
          </ac:spMkLst>
        </pc:spChg>
        <pc:spChg chg="mod">
          <ac:chgData name="Joseph MacAdam" userId="bdcfcd3f-81bf-4584-8271-fe9093ebec4c" providerId="ADAL" clId="{04511A0D-951E-4141-93EC-B593AED9CFAA}" dt="2020-03-24T17:21:50.113" v="1692" actId="20577"/>
          <ac:spMkLst>
            <pc:docMk/>
            <pc:sldMk cId="3469920642" sldId="608"/>
            <ac:spMk id="16" creationId="{1C4079E8-F371-4280-87DD-6B26C58B488C}"/>
          </ac:spMkLst>
        </pc:spChg>
        <pc:cxnChg chg="mod">
          <ac:chgData name="Joseph MacAdam" userId="bdcfcd3f-81bf-4584-8271-fe9093ebec4c" providerId="ADAL" clId="{04511A0D-951E-4141-93EC-B593AED9CFAA}" dt="2020-03-24T17:21:54.872" v="1694" actId="14100"/>
          <ac:cxnSpMkLst>
            <pc:docMk/>
            <pc:sldMk cId="3469920642" sldId="608"/>
            <ac:cxnSpMk id="9" creationId="{E143313D-0C40-4454-88ED-7C750707D996}"/>
          </ac:cxnSpMkLst>
        </pc:cxnChg>
        <pc:cxnChg chg="mod">
          <ac:chgData name="Joseph MacAdam" userId="bdcfcd3f-81bf-4584-8271-fe9093ebec4c" providerId="ADAL" clId="{04511A0D-951E-4141-93EC-B593AED9CFAA}" dt="2020-03-24T17:21:24.440" v="1607" actId="14100"/>
          <ac:cxnSpMkLst>
            <pc:docMk/>
            <pc:sldMk cId="3469920642" sldId="608"/>
            <ac:cxnSpMk id="10" creationId="{DCFACE2F-01FE-44C5-8F73-C53FDD8F8C95}"/>
          </ac:cxnSpMkLst>
        </pc:cxnChg>
        <pc:cxnChg chg="del">
          <ac:chgData name="Joseph MacAdam" userId="bdcfcd3f-81bf-4584-8271-fe9093ebec4c" providerId="ADAL" clId="{04511A0D-951E-4141-93EC-B593AED9CFAA}" dt="2020-03-24T17:21:25.760" v="1608" actId="478"/>
          <ac:cxnSpMkLst>
            <pc:docMk/>
            <pc:sldMk cId="3469920642" sldId="608"/>
            <ac:cxnSpMk id="12" creationId="{7CFB95F1-6B4E-4492-ADEF-AE4E517919DE}"/>
          </ac:cxnSpMkLst>
        </pc:cxnChg>
      </pc:sldChg>
      <pc:sldChg chg="addSp delSp modSp add">
        <pc:chgData name="Joseph MacAdam" userId="bdcfcd3f-81bf-4584-8271-fe9093ebec4c" providerId="ADAL" clId="{04511A0D-951E-4141-93EC-B593AED9CFAA}" dt="2020-03-24T17:29:04.645" v="2088" actId="403"/>
        <pc:sldMkLst>
          <pc:docMk/>
          <pc:sldMk cId="4123147410" sldId="609"/>
        </pc:sldMkLst>
        <pc:spChg chg="del">
          <ac:chgData name="Joseph MacAdam" userId="bdcfcd3f-81bf-4584-8271-fe9093ebec4c" providerId="ADAL" clId="{04511A0D-951E-4141-93EC-B593AED9CFAA}" dt="2020-03-24T17:22:26.197" v="1699" actId="478"/>
          <ac:spMkLst>
            <pc:docMk/>
            <pc:sldMk cId="4123147410" sldId="609"/>
            <ac:spMk id="3" creationId="{41F6B76B-321A-44FA-A430-D42F11070F50}"/>
          </ac:spMkLst>
        </pc:spChg>
        <pc:spChg chg="add mod">
          <ac:chgData name="Joseph MacAdam" userId="bdcfcd3f-81bf-4584-8271-fe9093ebec4c" providerId="ADAL" clId="{04511A0D-951E-4141-93EC-B593AED9CFAA}" dt="2020-03-24T17:29:04.645" v="2088" actId="403"/>
          <ac:spMkLst>
            <pc:docMk/>
            <pc:sldMk cId="4123147410" sldId="609"/>
            <ac:spMk id="6" creationId="{634869A5-2507-4E4C-AA38-ED5E512C54BB}"/>
          </ac:spMkLst>
        </pc:spChg>
        <pc:spChg chg="del">
          <ac:chgData name="Joseph MacAdam" userId="bdcfcd3f-81bf-4584-8271-fe9093ebec4c" providerId="ADAL" clId="{04511A0D-951E-4141-93EC-B593AED9CFAA}" dt="2020-03-24T17:22:52.135" v="1706" actId="478"/>
          <ac:spMkLst>
            <pc:docMk/>
            <pc:sldMk cId="4123147410" sldId="609"/>
            <ac:spMk id="7" creationId="{F2B32D63-3E67-4F2F-91DC-841FC0E0C9BC}"/>
          </ac:spMkLst>
        </pc:spChg>
        <pc:spChg chg="del">
          <ac:chgData name="Joseph MacAdam" userId="bdcfcd3f-81bf-4584-8271-fe9093ebec4c" providerId="ADAL" clId="{04511A0D-951E-4141-93EC-B593AED9CFAA}" dt="2020-03-24T17:22:56.279" v="1709" actId="478"/>
          <ac:spMkLst>
            <pc:docMk/>
            <pc:sldMk cId="4123147410" sldId="609"/>
            <ac:spMk id="16" creationId="{1C4079E8-F371-4280-87DD-6B26C58B488C}"/>
          </ac:spMkLst>
        </pc:spChg>
        <pc:picChg chg="mod">
          <ac:chgData name="Joseph MacAdam" userId="bdcfcd3f-81bf-4584-8271-fe9093ebec4c" providerId="ADAL" clId="{04511A0D-951E-4141-93EC-B593AED9CFAA}" dt="2020-03-24T17:27:07.446" v="1895" actId="1076"/>
          <ac:picMkLst>
            <pc:docMk/>
            <pc:sldMk cId="4123147410" sldId="609"/>
            <ac:picMk id="4" creationId="{F4BD3F56-FDAF-4F99-80D3-DB299E7B2962}"/>
          </ac:picMkLst>
        </pc:picChg>
        <pc:cxnChg chg="del">
          <ac:chgData name="Joseph MacAdam" userId="bdcfcd3f-81bf-4584-8271-fe9093ebec4c" providerId="ADAL" clId="{04511A0D-951E-4141-93EC-B593AED9CFAA}" dt="2020-03-24T17:22:53.713" v="1707" actId="478"/>
          <ac:cxnSpMkLst>
            <pc:docMk/>
            <pc:sldMk cId="4123147410" sldId="609"/>
            <ac:cxnSpMk id="9" creationId="{E143313D-0C40-4454-88ED-7C750707D996}"/>
          </ac:cxnSpMkLst>
        </pc:cxnChg>
        <pc:cxnChg chg="del">
          <ac:chgData name="Joseph MacAdam" userId="bdcfcd3f-81bf-4584-8271-fe9093ebec4c" providerId="ADAL" clId="{04511A0D-951E-4141-93EC-B593AED9CFAA}" dt="2020-03-24T17:22:46.512" v="1704" actId="478"/>
          <ac:cxnSpMkLst>
            <pc:docMk/>
            <pc:sldMk cId="4123147410" sldId="609"/>
            <ac:cxnSpMk id="10" creationId="{DCFACE2F-01FE-44C5-8F73-C53FDD8F8C95}"/>
          </ac:cxnSpMkLst>
        </pc:cxnChg>
        <pc:cxnChg chg="del">
          <ac:chgData name="Joseph MacAdam" userId="bdcfcd3f-81bf-4584-8271-fe9093ebec4c" providerId="ADAL" clId="{04511A0D-951E-4141-93EC-B593AED9CFAA}" dt="2020-03-24T17:22:53.895" v="1708" actId="478"/>
          <ac:cxnSpMkLst>
            <pc:docMk/>
            <pc:sldMk cId="4123147410" sldId="609"/>
            <ac:cxnSpMk id="12" creationId="{7CFB95F1-6B4E-4492-ADEF-AE4E517919DE}"/>
          </ac:cxnSpMkLst>
        </pc:cxnChg>
      </pc:sldChg>
      <pc:sldChg chg="addSp modSp add">
        <pc:chgData name="Joseph MacAdam" userId="bdcfcd3f-81bf-4584-8271-fe9093ebec4c" providerId="ADAL" clId="{04511A0D-951E-4141-93EC-B593AED9CFAA}" dt="2020-03-24T17:43:29.413" v="2499" actId="20577"/>
        <pc:sldMkLst>
          <pc:docMk/>
          <pc:sldMk cId="2840129895" sldId="610"/>
        </pc:sldMkLst>
        <pc:spChg chg="mod">
          <ac:chgData name="Joseph MacAdam" userId="bdcfcd3f-81bf-4584-8271-fe9093ebec4c" providerId="ADAL" clId="{04511A0D-951E-4141-93EC-B593AED9CFAA}" dt="2020-03-24T17:43:29.413" v="2499" actId="20577"/>
          <ac:spMkLst>
            <pc:docMk/>
            <pc:sldMk cId="2840129895" sldId="610"/>
            <ac:spMk id="2" creationId="{DCE52651-8A59-4A12-945C-A4D9491036B0}"/>
          </ac:spMkLst>
        </pc:spChg>
        <pc:spChg chg="mod">
          <ac:chgData name="Joseph MacAdam" userId="bdcfcd3f-81bf-4584-8271-fe9093ebec4c" providerId="ADAL" clId="{04511A0D-951E-4141-93EC-B593AED9CFAA}" dt="2020-03-24T17:40:29.278" v="2408" actId="5793"/>
          <ac:spMkLst>
            <pc:docMk/>
            <pc:sldMk cId="2840129895" sldId="610"/>
            <ac:spMk id="3" creationId="{BE0DFF39-0632-45C5-9E3D-2A92EEF5A065}"/>
          </ac:spMkLst>
        </pc:spChg>
        <pc:spChg chg="add mod">
          <ac:chgData name="Joseph MacAdam" userId="bdcfcd3f-81bf-4584-8271-fe9093ebec4c" providerId="ADAL" clId="{04511A0D-951E-4141-93EC-B593AED9CFAA}" dt="2020-03-24T17:43:02.836" v="2462" actId="20577"/>
          <ac:spMkLst>
            <pc:docMk/>
            <pc:sldMk cId="2840129895" sldId="610"/>
            <ac:spMk id="6" creationId="{EB2C27B3-8758-449B-A366-F19D6518D2F8}"/>
          </ac:spMkLst>
        </pc:spChg>
        <pc:picChg chg="add mod">
          <ac:chgData name="Joseph MacAdam" userId="bdcfcd3f-81bf-4584-8271-fe9093ebec4c" providerId="ADAL" clId="{04511A0D-951E-4141-93EC-B593AED9CFAA}" dt="2020-03-24T17:42:40.180" v="2430" actId="1076"/>
          <ac:picMkLst>
            <pc:docMk/>
            <pc:sldMk cId="2840129895" sldId="610"/>
            <ac:picMk id="4" creationId="{2F81FBC8-9027-4A30-82DC-3C45A22BB1A0}"/>
          </ac:picMkLst>
        </pc:picChg>
        <pc:picChg chg="add mod">
          <ac:chgData name="Joseph MacAdam" userId="bdcfcd3f-81bf-4584-8271-fe9093ebec4c" providerId="ADAL" clId="{04511A0D-951E-4141-93EC-B593AED9CFAA}" dt="2020-03-24T17:42:39.261" v="2429" actId="1076"/>
          <ac:picMkLst>
            <pc:docMk/>
            <pc:sldMk cId="2840129895" sldId="610"/>
            <ac:picMk id="5" creationId="{F364A711-22D8-4DA9-ADC1-3342E9A93CA1}"/>
          </ac:picMkLst>
        </pc:picChg>
        <pc:cxnChg chg="add mod">
          <ac:chgData name="Joseph MacAdam" userId="bdcfcd3f-81bf-4584-8271-fe9093ebec4c" providerId="ADAL" clId="{04511A0D-951E-4141-93EC-B593AED9CFAA}" dt="2020-03-24T17:42:56.349" v="2434" actId="14100"/>
          <ac:cxnSpMkLst>
            <pc:docMk/>
            <pc:sldMk cId="2840129895" sldId="610"/>
            <ac:cxnSpMk id="7" creationId="{A3A4F5FC-F3B7-42C6-ABD3-5F3DBBD9DA3B}"/>
          </ac:cxnSpMkLst>
        </pc:cxnChg>
      </pc:sldChg>
      <pc:sldChg chg="addSp delSp modSp add">
        <pc:chgData name="Joseph MacAdam" userId="bdcfcd3f-81bf-4584-8271-fe9093ebec4c" providerId="ADAL" clId="{04511A0D-951E-4141-93EC-B593AED9CFAA}" dt="2020-03-24T18:24:25.068" v="5076" actId="14100"/>
        <pc:sldMkLst>
          <pc:docMk/>
          <pc:sldMk cId="3276835837" sldId="611"/>
        </pc:sldMkLst>
        <pc:spChg chg="mod">
          <ac:chgData name="Joseph MacAdam" userId="bdcfcd3f-81bf-4584-8271-fe9093ebec4c" providerId="ADAL" clId="{04511A0D-951E-4141-93EC-B593AED9CFAA}" dt="2020-03-24T17:43:37.229" v="2509" actId="20577"/>
          <ac:spMkLst>
            <pc:docMk/>
            <pc:sldMk cId="3276835837" sldId="611"/>
            <ac:spMk id="2" creationId="{1DC489C4-D03B-480A-84ED-F581A2224B40}"/>
          </ac:spMkLst>
        </pc:spChg>
        <pc:spChg chg="mod">
          <ac:chgData name="Joseph MacAdam" userId="bdcfcd3f-81bf-4584-8271-fe9093ebec4c" providerId="ADAL" clId="{04511A0D-951E-4141-93EC-B593AED9CFAA}" dt="2020-03-24T17:52:18.827" v="2811" actId="14100"/>
          <ac:spMkLst>
            <pc:docMk/>
            <pc:sldMk cId="3276835837" sldId="611"/>
            <ac:spMk id="3" creationId="{EA830F1D-6ED8-4EA7-A2E8-33D790F9A668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6" creationId="{FA9F3E98-26A8-41EE-B938-1CBC9949E280}"/>
          </ac:spMkLst>
        </pc:spChg>
        <pc:spChg chg="add mod">
          <ac:chgData name="Joseph MacAdam" userId="bdcfcd3f-81bf-4584-8271-fe9093ebec4c" providerId="ADAL" clId="{04511A0D-951E-4141-93EC-B593AED9CFAA}" dt="2020-03-24T17:52:22.436" v="2814" actId="1076"/>
          <ac:spMkLst>
            <pc:docMk/>
            <pc:sldMk cId="3276835837" sldId="611"/>
            <ac:spMk id="10" creationId="{8A8B6EBC-19C4-42B5-AB3F-6489E095DF54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12" creationId="{EB77A939-07D5-41CB-B44F-CBB498F741DA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17" creationId="{B200B2F9-074B-44E8-B884-72B3F016BAF5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18" creationId="{871B9469-0452-41E9-80B9-5A88EC1DC493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20" creationId="{65B6B4C4-0319-4264-9BDD-A2009E934235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25" creationId="{28B5D922-D353-4D4E-85E0-05439C91442B}"/>
          </ac:spMkLst>
        </pc:spChg>
        <pc:spChg chg="add mod">
          <ac:chgData name="Joseph MacAdam" userId="bdcfcd3f-81bf-4584-8271-fe9093ebec4c" providerId="ADAL" clId="{04511A0D-951E-4141-93EC-B593AED9CFAA}" dt="2020-03-24T17:52:13.110" v="2810" actId="1036"/>
          <ac:spMkLst>
            <pc:docMk/>
            <pc:sldMk cId="3276835837" sldId="611"/>
            <ac:spMk id="27" creationId="{FA684D96-F1FA-44EF-B818-FD953A28E9BC}"/>
          </ac:spMkLst>
        </pc:spChg>
        <pc:spChg chg="add mod">
          <ac:chgData name="Joseph MacAdam" userId="bdcfcd3f-81bf-4584-8271-fe9093ebec4c" providerId="ADAL" clId="{04511A0D-951E-4141-93EC-B593AED9CFAA}" dt="2020-03-24T17:52:49.571" v="3007" actId="1076"/>
          <ac:spMkLst>
            <pc:docMk/>
            <pc:sldMk cId="3276835837" sldId="611"/>
            <ac:spMk id="30" creationId="{2B219289-63A7-48EB-8368-2B3FA503B051}"/>
          </ac:spMkLst>
        </pc:spChg>
        <pc:picChg chg="add del mod">
          <ac:chgData name="Joseph MacAdam" userId="bdcfcd3f-81bf-4584-8271-fe9093ebec4c" providerId="ADAL" clId="{04511A0D-951E-4141-93EC-B593AED9CFAA}" dt="2020-03-24T17:45:20.228" v="2597" actId="478"/>
          <ac:picMkLst>
            <pc:docMk/>
            <pc:sldMk cId="3276835837" sldId="611"/>
            <ac:picMk id="4" creationId="{FA583CE9-0CAD-4519-BE45-65430ACE6DEB}"/>
          </ac:picMkLst>
        </pc:picChg>
        <pc:picChg chg="add mod">
          <ac:chgData name="Joseph MacAdam" userId="bdcfcd3f-81bf-4584-8271-fe9093ebec4c" providerId="ADAL" clId="{04511A0D-951E-4141-93EC-B593AED9CFAA}" dt="2020-03-24T17:52:13.110" v="2810" actId="1036"/>
          <ac:picMkLst>
            <pc:docMk/>
            <pc:sldMk cId="3276835837" sldId="611"/>
            <ac:picMk id="5" creationId="{6C66026D-3A5D-4216-8208-1CAAEF7C7819}"/>
          </ac:picMkLst>
        </pc:picChg>
        <pc:cxnChg chg="add mod">
          <ac:chgData name="Joseph MacAdam" userId="bdcfcd3f-81bf-4584-8271-fe9093ebec4c" providerId="ADAL" clId="{04511A0D-951E-4141-93EC-B593AED9CFAA}" dt="2020-03-24T17:52:13.110" v="2810" actId="1036"/>
          <ac:cxnSpMkLst>
            <pc:docMk/>
            <pc:sldMk cId="3276835837" sldId="611"/>
            <ac:cxnSpMk id="7" creationId="{85813851-CE68-4B6A-8FAC-3417965379F8}"/>
          </ac:cxnSpMkLst>
        </pc:cxnChg>
        <pc:cxnChg chg="add mod">
          <ac:chgData name="Joseph MacAdam" userId="bdcfcd3f-81bf-4584-8271-fe9093ebec4c" providerId="ADAL" clId="{04511A0D-951E-4141-93EC-B593AED9CFAA}" dt="2020-03-24T18:24:25.068" v="5076" actId="14100"/>
          <ac:cxnSpMkLst>
            <pc:docMk/>
            <pc:sldMk cId="3276835837" sldId="611"/>
            <ac:cxnSpMk id="11" creationId="{F140ABEA-32C4-45F6-91D1-52464B29BB13}"/>
          </ac:cxnSpMkLst>
        </pc:cxnChg>
        <pc:cxnChg chg="add mod">
          <ac:chgData name="Joseph MacAdam" userId="bdcfcd3f-81bf-4584-8271-fe9093ebec4c" providerId="ADAL" clId="{04511A0D-951E-4141-93EC-B593AED9CFAA}" dt="2020-03-24T17:52:13.110" v="2810" actId="1036"/>
          <ac:cxnSpMkLst>
            <pc:docMk/>
            <pc:sldMk cId="3276835837" sldId="611"/>
            <ac:cxnSpMk id="19" creationId="{743DF840-1D39-40DA-9EE6-C76E9BDF6B18}"/>
          </ac:cxnSpMkLst>
        </pc:cxnChg>
        <pc:cxnChg chg="add mod">
          <ac:chgData name="Joseph MacAdam" userId="bdcfcd3f-81bf-4584-8271-fe9093ebec4c" providerId="ADAL" clId="{04511A0D-951E-4141-93EC-B593AED9CFAA}" dt="2020-03-24T18:24:22.106" v="5075" actId="14100"/>
          <ac:cxnSpMkLst>
            <pc:docMk/>
            <pc:sldMk cId="3276835837" sldId="611"/>
            <ac:cxnSpMk id="26" creationId="{036F97F0-1668-4717-A9C7-F716CBF33B1C}"/>
          </ac:cxnSpMkLst>
        </pc:cxnChg>
      </pc:sldChg>
      <pc:sldChg chg="addSp modSp add">
        <pc:chgData name="Joseph MacAdam" userId="bdcfcd3f-81bf-4584-8271-fe9093ebec4c" providerId="ADAL" clId="{04511A0D-951E-4141-93EC-B593AED9CFAA}" dt="2020-03-24T18:03:27.862" v="3564" actId="113"/>
        <pc:sldMkLst>
          <pc:docMk/>
          <pc:sldMk cId="1974029023" sldId="612"/>
        </pc:sldMkLst>
        <pc:spChg chg="mod">
          <ac:chgData name="Joseph MacAdam" userId="bdcfcd3f-81bf-4584-8271-fe9093ebec4c" providerId="ADAL" clId="{04511A0D-951E-4141-93EC-B593AED9CFAA}" dt="2020-03-24T17:53:09.052" v="3053" actId="20577"/>
          <ac:spMkLst>
            <pc:docMk/>
            <pc:sldMk cId="1974029023" sldId="612"/>
            <ac:spMk id="2" creationId="{9D55D891-4EE8-4221-B291-B736AEBEE707}"/>
          </ac:spMkLst>
        </pc:spChg>
        <pc:spChg chg="mod">
          <ac:chgData name="Joseph MacAdam" userId="bdcfcd3f-81bf-4584-8271-fe9093ebec4c" providerId="ADAL" clId="{04511A0D-951E-4141-93EC-B593AED9CFAA}" dt="2020-03-24T18:03:27.862" v="3564" actId="113"/>
          <ac:spMkLst>
            <pc:docMk/>
            <pc:sldMk cId="1974029023" sldId="612"/>
            <ac:spMk id="3" creationId="{5509F5AD-9A5C-4338-98B5-21A6596AAD01}"/>
          </ac:spMkLst>
        </pc:spChg>
        <pc:spChg chg="add mod">
          <ac:chgData name="Joseph MacAdam" userId="bdcfcd3f-81bf-4584-8271-fe9093ebec4c" providerId="ADAL" clId="{04511A0D-951E-4141-93EC-B593AED9CFAA}" dt="2020-03-24T18:02:03.206" v="3391" actId="313"/>
          <ac:spMkLst>
            <pc:docMk/>
            <pc:sldMk cId="1974029023" sldId="612"/>
            <ac:spMk id="7" creationId="{E47960E9-0A54-4F81-9291-DCB499A9CC64}"/>
          </ac:spMkLst>
        </pc:spChg>
        <pc:picChg chg="add mod">
          <ac:chgData name="Joseph MacAdam" userId="bdcfcd3f-81bf-4584-8271-fe9093ebec4c" providerId="ADAL" clId="{04511A0D-951E-4141-93EC-B593AED9CFAA}" dt="2020-03-24T18:01:40.979" v="3363" actId="1076"/>
          <ac:picMkLst>
            <pc:docMk/>
            <pc:sldMk cId="1974029023" sldId="612"/>
            <ac:picMk id="4" creationId="{28F664DB-F3DA-47FE-BA75-C3EF3D941360}"/>
          </ac:picMkLst>
        </pc:picChg>
        <pc:picChg chg="add mod">
          <ac:chgData name="Joseph MacAdam" userId="bdcfcd3f-81bf-4584-8271-fe9093ebec4c" providerId="ADAL" clId="{04511A0D-951E-4141-93EC-B593AED9CFAA}" dt="2020-03-24T18:01:38.283" v="3361" actId="1076"/>
          <ac:picMkLst>
            <pc:docMk/>
            <pc:sldMk cId="1974029023" sldId="612"/>
            <ac:picMk id="5" creationId="{A9574C7B-EC79-4127-95B1-6389ECB0A3A9}"/>
          </ac:picMkLst>
        </pc:picChg>
        <pc:picChg chg="add mod">
          <ac:chgData name="Joseph MacAdam" userId="bdcfcd3f-81bf-4584-8271-fe9093ebec4c" providerId="ADAL" clId="{04511A0D-951E-4141-93EC-B593AED9CFAA}" dt="2020-03-24T18:01:41.915" v="3364" actId="1076"/>
          <ac:picMkLst>
            <pc:docMk/>
            <pc:sldMk cId="1974029023" sldId="612"/>
            <ac:picMk id="6" creationId="{4BEB49B8-5C97-44E7-A635-C61676C4529C}"/>
          </ac:picMkLst>
        </pc:picChg>
        <pc:cxnChg chg="add mod">
          <ac:chgData name="Joseph MacAdam" userId="bdcfcd3f-81bf-4584-8271-fe9093ebec4c" providerId="ADAL" clId="{04511A0D-951E-4141-93EC-B593AED9CFAA}" dt="2020-03-24T18:01:57.808" v="3369" actId="14100"/>
          <ac:cxnSpMkLst>
            <pc:docMk/>
            <pc:sldMk cId="1974029023" sldId="612"/>
            <ac:cxnSpMk id="8" creationId="{638E4CA4-3ED9-4ABB-BC47-016CFF607FB8}"/>
          </ac:cxnSpMkLst>
        </pc:cxnChg>
      </pc:sldChg>
      <pc:sldChg chg="addSp modSp add">
        <pc:chgData name="Joseph MacAdam" userId="bdcfcd3f-81bf-4584-8271-fe9093ebec4c" providerId="ADAL" clId="{04511A0D-951E-4141-93EC-B593AED9CFAA}" dt="2020-03-24T18:06:45.413" v="3926" actId="14861"/>
        <pc:sldMkLst>
          <pc:docMk/>
          <pc:sldMk cId="3186685450" sldId="613"/>
        </pc:sldMkLst>
        <pc:spChg chg="mod">
          <ac:chgData name="Joseph MacAdam" userId="bdcfcd3f-81bf-4584-8271-fe9093ebec4c" providerId="ADAL" clId="{04511A0D-951E-4141-93EC-B593AED9CFAA}" dt="2020-03-24T18:02:38.603" v="3462" actId="20577"/>
          <ac:spMkLst>
            <pc:docMk/>
            <pc:sldMk cId="3186685450" sldId="613"/>
            <ac:spMk id="2" creationId="{0BCF42D8-60DC-43FF-86B2-79EC27B811D5}"/>
          </ac:spMkLst>
        </pc:spChg>
        <pc:spChg chg="mod">
          <ac:chgData name="Joseph MacAdam" userId="bdcfcd3f-81bf-4584-8271-fe9093ebec4c" providerId="ADAL" clId="{04511A0D-951E-4141-93EC-B593AED9CFAA}" dt="2020-03-24T18:06:30.860" v="3920" actId="14100"/>
          <ac:spMkLst>
            <pc:docMk/>
            <pc:sldMk cId="3186685450" sldId="613"/>
            <ac:spMk id="3" creationId="{767C4A10-06A4-4B10-A253-474E139CC25A}"/>
          </ac:spMkLst>
        </pc:spChg>
        <pc:picChg chg="add mod">
          <ac:chgData name="Joseph MacAdam" userId="bdcfcd3f-81bf-4584-8271-fe9093ebec4c" providerId="ADAL" clId="{04511A0D-951E-4141-93EC-B593AED9CFAA}" dt="2020-03-24T18:06:45.413" v="3926" actId="14861"/>
          <ac:picMkLst>
            <pc:docMk/>
            <pc:sldMk cId="3186685450" sldId="613"/>
            <ac:picMk id="4" creationId="{5327C7B5-D008-4836-BF61-D08A95D6C6E8}"/>
          </ac:picMkLst>
        </pc:picChg>
      </pc:sldChg>
      <pc:sldChg chg="modSp add">
        <pc:chgData name="Joseph MacAdam" userId="bdcfcd3f-81bf-4584-8271-fe9093ebec4c" providerId="ADAL" clId="{04511A0D-951E-4141-93EC-B593AED9CFAA}" dt="2020-03-24T18:24:50.141" v="5098" actId="20577"/>
        <pc:sldMkLst>
          <pc:docMk/>
          <pc:sldMk cId="1362253968" sldId="614"/>
        </pc:sldMkLst>
        <pc:spChg chg="mod">
          <ac:chgData name="Joseph MacAdam" userId="bdcfcd3f-81bf-4584-8271-fe9093ebec4c" providerId="ADAL" clId="{04511A0D-951E-4141-93EC-B593AED9CFAA}" dt="2020-03-24T18:16:45.938" v="4577" actId="20577"/>
          <ac:spMkLst>
            <pc:docMk/>
            <pc:sldMk cId="1362253968" sldId="614"/>
            <ac:spMk id="2" creationId="{3C4FD651-DC33-45EB-90EB-61FAE1FD4617}"/>
          </ac:spMkLst>
        </pc:spChg>
        <pc:spChg chg="mod">
          <ac:chgData name="Joseph MacAdam" userId="bdcfcd3f-81bf-4584-8271-fe9093ebec4c" providerId="ADAL" clId="{04511A0D-951E-4141-93EC-B593AED9CFAA}" dt="2020-03-24T18:24:50.141" v="5098" actId="20577"/>
          <ac:spMkLst>
            <pc:docMk/>
            <pc:sldMk cId="1362253968" sldId="614"/>
            <ac:spMk id="3" creationId="{23EF8211-9A74-4354-B062-09FEC5D4914A}"/>
          </ac:spMkLst>
        </pc:sp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FCC019BE-A277-42C8-8C02-2C3F6FEE584F}"/>
    <pc:docChg chg="modSld">
      <pc:chgData name="Joseph MacAdam" userId="bdcfcd3f-81bf-4584-8271-fe9093ebec4c" providerId="ADAL" clId="{FCC019BE-A277-42C8-8C02-2C3F6FEE584F}" dt="2020-04-22T13:17:46.545" v="6" actId="20577"/>
      <pc:docMkLst>
        <pc:docMk/>
      </pc:docMkLst>
      <pc:sldChg chg="modSp">
        <pc:chgData name="Joseph MacAdam" userId="bdcfcd3f-81bf-4584-8271-fe9093ebec4c" providerId="ADAL" clId="{FCC019BE-A277-42C8-8C02-2C3F6FEE584F}" dt="2020-04-22T13:17:35.688" v="5" actId="20577"/>
        <pc:sldMkLst>
          <pc:docMk/>
          <pc:sldMk cId="0" sldId="256"/>
        </pc:sldMkLst>
        <pc:spChg chg="mod">
          <ac:chgData name="Joseph MacAdam" userId="bdcfcd3f-81bf-4584-8271-fe9093ebec4c" providerId="ADAL" clId="{FCC019BE-A277-42C8-8C02-2C3F6FEE584F}" dt="2020-04-22T13:17:35.688" v="5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FCC019BE-A277-42C8-8C02-2C3F6FEE584F}" dt="2020-04-22T13:17:46.545" v="6" actId="20577"/>
        <pc:sldMkLst>
          <pc:docMk/>
          <pc:sldMk cId="3102109340" sldId="607"/>
        </pc:sldMkLst>
        <pc:spChg chg="mod">
          <ac:chgData name="Joseph MacAdam" userId="bdcfcd3f-81bf-4584-8271-fe9093ebec4c" providerId="ADAL" clId="{FCC019BE-A277-42C8-8C02-2C3F6FEE584F}" dt="2020-04-22T13:17:46.545" v="6" actId="20577"/>
          <ac:spMkLst>
            <pc:docMk/>
            <pc:sldMk cId="3102109340" sldId="607"/>
            <ac:spMk id="14" creationId="{5F385C5E-7045-49C7-AABB-62CAC7E97F54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98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7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153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320EEE-636C-4105-BCDB-8289E66329B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Passwords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student password</a:t>
            </a:r>
          </a:p>
          <a:p>
            <a:pPr lvl="1"/>
            <a:r>
              <a:rPr lang="en-US" dirty="0"/>
              <a:t>Remember, “student”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3066868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086960" y="4026709"/>
            <a:ext cx="2140169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The Salt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2660431" y="3429001"/>
            <a:ext cx="496614" cy="5730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ACE2F-01FE-44C5-8F73-C53FDD8F8C95}"/>
              </a:ext>
            </a:extLst>
          </p:cNvPr>
          <p:cNvCxnSpPr>
            <a:cxnSpLocks/>
          </p:cNvCxnSpPr>
          <p:nvPr/>
        </p:nvCxnSpPr>
        <p:spPr>
          <a:xfrm>
            <a:off x="1998279" y="3281198"/>
            <a:ext cx="886811" cy="0"/>
          </a:xfrm>
          <a:prstGeom prst="line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628650" y="4416923"/>
            <a:ext cx="8515350" cy="51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925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250" dirty="0">
                <a:latin typeface="Arial" panose="020B0604020202020204" pitchFamily="34" charset="0"/>
              </a:rPr>
              <a:t>What is the purpose of a salt?  Why is this important for security?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2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student password</a:t>
            </a:r>
          </a:p>
          <a:p>
            <a:pPr lvl="1"/>
            <a:r>
              <a:rPr lang="en-US" dirty="0"/>
              <a:t>Remember, “student”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3066868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222938" y="4002018"/>
            <a:ext cx="383102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The Hashed Password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2885090" y="3660024"/>
            <a:ext cx="922283" cy="29515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ACE2F-01FE-44C5-8F73-C53FDD8F8C95}"/>
              </a:ext>
            </a:extLst>
          </p:cNvPr>
          <p:cNvCxnSpPr>
            <a:cxnSpLocks/>
          </p:cNvCxnSpPr>
          <p:nvPr/>
        </p:nvCxnSpPr>
        <p:spPr>
          <a:xfrm>
            <a:off x="3050628" y="3281198"/>
            <a:ext cx="5261741" cy="0"/>
          </a:xfrm>
          <a:prstGeom prst="line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95F1-6B4E-4492-ADEF-AE4E517919DE}"/>
              </a:ext>
            </a:extLst>
          </p:cNvPr>
          <p:cNvCxnSpPr>
            <a:cxnSpLocks/>
          </p:cNvCxnSpPr>
          <p:nvPr/>
        </p:nvCxnSpPr>
        <p:spPr>
          <a:xfrm>
            <a:off x="739679" y="3540401"/>
            <a:ext cx="4451117" cy="0"/>
          </a:xfrm>
          <a:prstGeom prst="line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628650" y="4416923"/>
            <a:ext cx="8515350" cy="51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dirty="0">
                <a:latin typeface="Arial" panose="020B0604020202020204" pitchFamily="34" charset="0"/>
              </a:rPr>
              <a:t>What is a hashed password and why are passwords stored like this?</a:t>
            </a:r>
          </a:p>
        </p:txBody>
      </p:sp>
    </p:spTree>
    <p:extLst>
      <p:ext uri="{BB962C8B-B14F-4D97-AF65-F5344CB8AC3E}">
        <p14:creationId xmlns:p14="http://schemas.microsoft.com/office/powerpoint/2010/main" val="183218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869A5-2507-4E4C-AA38-ED5E512C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88704"/>
            <a:ext cx="8286750" cy="2608005"/>
          </a:xfrm>
        </p:spPr>
        <p:txBody>
          <a:bodyPr>
            <a:normAutofit/>
          </a:bodyPr>
          <a:lstStyle/>
          <a:p>
            <a:r>
              <a:rPr lang="en-US" dirty="0"/>
              <a:t>Thus, passwords are stored in the following format: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username</a:t>
            </a:r>
            <a:r>
              <a:rPr lang="en-US" dirty="0"/>
              <a:t>: $</a:t>
            </a:r>
            <a:r>
              <a:rPr lang="en-US" dirty="0">
                <a:solidFill>
                  <a:srgbClr val="FF0000"/>
                </a:solidFill>
              </a:rPr>
              <a:t>hash </a:t>
            </a:r>
            <a:r>
              <a:rPr lang="en-US" dirty="0" err="1">
                <a:solidFill>
                  <a:srgbClr val="FF0000"/>
                </a:solidFill>
              </a:rPr>
              <a:t>number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salt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hashed</a:t>
            </a:r>
            <a:r>
              <a:rPr lang="en-US" dirty="0">
                <a:solidFill>
                  <a:srgbClr val="FF0000"/>
                </a:solidFill>
              </a:rPr>
              <a:t> password</a:t>
            </a:r>
            <a:r>
              <a:rPr lang="en-US" dirty="0"/>
              <a:t>:</a:t>
            </a:r>
          </a:p>
          <a:p>
            <a:r>
              <a:rPr lang="en-US" sz="1800" dirty="0"/>
              <a:t>Student has the following data:</a:t>
            </a:r>
          </a:p>
          <a:p>
            <a:pPr lvl="1"/>
            <a:r>
              <a:rPr lang="en-US" sz="1500" dirty="0"/>
              <a:t>username = student</a:t>
            </a:r>
          </a:p>
          <a:p>
            <a:pPr lvl="1"/>
            <a:r>
              <a:rPr lang="en-US" sz="1500" dirty="0"/>
              <a:t>Hash Algorithm = 6 or SHA-512</a:t>
            </a:r>
          </a:p>
          <a:p>
            <a:pPr lvl="1"/>
            <a:r>
              <a:rPr lang="en-US" sz="1500" dirty="0"/>
              <a:t>Hash is ‘</a:t>
            </a:r>
            <a:r>
              <a:rPr lang="en-US" sz="1500" dirty="0" err="1"/>
              <a:t>EGEvqThV</a:t>
            </a:r>
            <a:r>
              <a:rPr lang="en-US" sz="1500" dirty="0"/>
              <a:t>’</a:t>
            </a:r>
          </a:p>
          <a:p>
            <a:pPr lvl="1"/>
            <a:r>
              <a:rPr lang="en-US" sz="1500" dirty="0"/>
              <a:t>Plaintext password is ‘student’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1884932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14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2651-8A59-4A12-945C-A4D94910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FF39-0632-45C5-9E3D-2A92EEF5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162550" cy="3865384"/>
          </a:xfrm>
        </p:spPr>
        <p:txBody>
          <a:bodyPr>
            <a:normAutofit/>
          </a:bodyPr>
          <a:lstStyle/>
          <a:p>
            <a:r>
              <a:rPr lang="en-US" sz="2400" dirty="0"/>
              <a:t>Create a new user with the same hash and password as ‘student’</a:t>
            </a:r>
          </a:p>
          <a:p>
            <a:r>
              <a:rPr lang="en-US" sz="2400" dirty="0"/>
              <a:t>Create a new user:</a:t>
            </a:r>
          </a:p>
          <a:p>
            <a:pPr lvl="1"/>
            <a:r>
              <a:rPr lang="en-US" sz="2000" dirty="0" err="1"/>
              <a:t>useradd</a:t>
            </a:r>
            <a:r>
              <a:rPr lang="en-US" sz="2000" dirty="0"/>
              <a:t> </a:t>
            </a:r>
            <a:r>
              <a:rPr lang="en-US" sz="2000" dirty="0" err="1"/>
              <a:t>johnsmith</a:t>
            </a:r>
            <a:endParaRPr lang="en-US" sz="2000" dirty="0"/>
          </a:p>
          <a:p>
            <a:r>
              <a:rPr lang="en-US" sz="2400" dirty="0"/>
              <a:t>Now, check out </a:t>
            </a:r>
            <a:r>
              <a:rPr lang="en-US" sz="2400" dirty="0" err="1"/>
              <a:t>johnsmith’s</a:t>
            </a:r>
            <a:r>
              <a:rPr lang="en-US" sz="2400" dirty="0"/>
              <a:t> data:</a:t>
            </a:r>
          </a:p>
          <a:p>
            <a:pPr lvl="1"/>
            <a:r>
              <a:rPr lang="en-US" sz="2000" dirty="0"/>
              <a:t>cat shadow</a:t>
            </a:r>
          </a:p>
          <a:p>
            <a:r>
              <a:rPr lang="en-US" sz="2400" dirty="0"/>
              <a:t>Notice, that </a:t>
            </a:r>
            <a:r>
              <a:rPr lang="en-US" sz="2400" dirty="0" err="1"/>
              <a:t>johnsmith</a:t>
            </a:r>
            <a:r>
              <a:rPr lang="en-US" sz="2400" dirty="0"/>
              <a:t> has a “!” where the password should be stored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1FBC8-9027-4A30-82DC-3C45A22B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74" y="2464792"/>
            <a:ext cx="3895097" cy="701536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A711-22D8-4DA9-ADC1-3342E9A9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12" y="4890829"/>
            <a:ext cx="4046059" cy="550069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C27B3-8758-449B-A366-F19D6518D2F8}"/>
              </a:ext>
            </a:extLst>
          </p:cNvPr>
          <p:cNvSpPr txBox="1"/>
          <p:nvPr/>
        </p:nvSpPr>
        <p:spPr>
          <a:xfrm>
            <a:off x="5329127" y="4417281"/>
            <a:ext cx="346943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No stored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4F5FC-F3B7-42C6-ABD3-5F3DBBD9DA3B}"/>
              </a:ext>
            </a:extLst>
          </p:cNvPr>
          <p:cNvCxnSpPr>
            <a:cxnSpLocks/>
          </p:cNvCxnSpPr>
          <p:nvPr/>
        </p:nvCxnSpPr>
        <p:spPr>
          <a:xfrm flipH="1">
            <a:off x="5975723" y="4781340"/>
            <a:ext cx="888741" cy="26592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012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89C4-D03B-480A-84ED-F581A22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0F1D-6ED8-4EA7-A2E8-33D790F9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1315685"/>
          </a:xfrm>
        </p:spPr>
        <p:txBody>
          <a:bodyPr>
            <a:normAutofit/>
          </a:bodyPr>
          <a:lstStyle/>
          <a:p>
            <a:r>
              <a:rPr lang="en-US" dirty="0"/>
              <a:t>Use the following command to make the same password as the student account:</a:t>
            </a:r>
          </a:p>
          <a:p>
            <a:pPr marL="0" indent="0" algn="ctr">
              <a:buNone/>
            </a:pPr>
            <a:r>
              <a:rPr lang="en-US" b="1" dirty="0" err="1">
                <a:latin typeface="Courier" panose="02060409020205020404" pitchFamily="49" charset="0"/>
              </a:rPr>
              <a:t>mkpasswd</a:t>
            </a:r>
            <a:r>
              <a:rPr lang="en-US" b="1" dirty="0">
                <a:latin typeface="Courier" panose="02060409020205020404" pitchFamily="49" charset="0"/>
              </a:rPr>
              <a:t> -m sha-512 -S </a:t>
            </a:r>
            <a:r>
              <a:rPr lang="en-US" b="1" dirty="0" err="1">
                <a:latin typeface="Courier" panose="02060409020205020404" pitchFamily="49" charset="0"/>
              </a:rPr>
              <a:t>EGEvqThV</a:t>
            </a:r>
            <a:r>
              <a:rPr lang="en-US" b="1" dirty="0">
                <a:latin typeface="Courier" panose="02060409020205020404" pitchFamily="49" charset="0"/>
              </a:rPr>
              <a:t> -s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6026D-3A5D-4216-8208-1CAAEF7C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6" y="3788093"/>
            <a:ext cx="6949128" cy="692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F3E98-26A8-41EE-B938-1CBC9949E280}"/>
              </a:ext>
            </a:extLst>
          </p:cNvPr>
          <p:cNvSpPr txBox="1"/>
          <p:nvPr/>
        </p:nvSpPr>
        <p:spPr>
          <a:xfrm>
            <a:off x="567358" y="3183584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Make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813851-CE68-4B6A-8FAC-3417965379F8}"/>
              </a:ext>
            </a:extLst>
          </p:cNvPr>
          <p:cNvCxnSpPr>
            <a:cxnSpLocks/>
          </p:cNvCxnSpPr>
          <p:nvPr/>
        </p:nvCxnSpPr>
        <p:spPr>
          <a:xfrm>
            <a:off x="1896447" y="3483761"/>
            <a:ext cx="861834" cy="21320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B6EBC-19C4-42B5-AB3F-6489E095DF54}"/>
              </a:ext>
            </a:extLst>
          </p:cNvPr>
          <p:cNvSpPr txBox="1"/>
          <p:nvPr/>
        </p:nvSpPr>
        <p:spPr>
          <a:xfrm>
            <a:off x="2414218" y="3027061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0070C0"/>
                </a:solidFill>
              </a:rPr>
              <a:t>Method SHA-512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0ABEA-32C4-45F6-91D1-52464B29BB13}"/>
              </a:ext>
            </a:extLst>
          </p:cNvPr>
          <p:cNvCxnSpPr>
            <a:cxnSpLocks/>
          </p:cNvCxnSpPr>
          <p:nvPr/>
        </p:nvCxnSpPr>
        <p:spPr>
          <a:xfrm>
            <a:off x="3662243" y="3270505"/>
            <a:ext cx="746471" cy="323792"/>
          </a:xfrm>
          <a:prstGeom prst="straightConnector1">
            <a:avLst/>
          </a:pr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7A939-07D5-41CB-B44F-CBB498F741DA}"/>
              </a:ext>
            </a:extLst>
          </p:cNvPr>
          <p:cNvSpPr/>
          <p:nvPr/>
        </p:nvSpPr>
        <p:spPr>
          <a:xfrm>
            <a:off x="2848170" y="3797074"/>
            <a:ext cx="1042696" cy="184666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0B2F9-074B-44E8-B884-72B3F016BAF5}"/>
              </a:ext>
            </a:extLst>
          </p:cNvPr>
          <p:cNvSpPr/>
          <p:nvPr/>
        </p:nvSpPr>
        <p:spPr>
          <a:xfrm>
            <a:off x="3950348" y="3797074"/>
            <a:ext cx="1186155" cy="184666"/>
          </a:xfrm>
          <a:prstGeom prst="rect">
            <a:avLst/>
          </a:prstGeom>
          <a:noFill/>
          <a:ln w="635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B9469-0452-41E9-80B9-5A88EC1DC493}"/>
              </a:ext>
            </a:extLst>
          </p:cNvPr>
          <p:cNvSpPr txBox="1"/>
          <p:nvPr/>
        </p:nvSpPr>
        <p:spPr>
          <a:xfrm>
            <a:off x="4014600" y="3132799"/>
            <a:ext cx="266259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Salt is </a:t>
            </a:r>
            <a:r>
              <a:rPr lang="en-US" sz="1350" dirty="0" err="1">
                <a:solidFill>
                  <a:srgbClr val="FF0000"/>
                </a:solidFill>
              </a:rPr>
              <a:t>EGEvqThV</a:t>
            </a:r>
            <a:endParaRPr lang="en-US" sz="13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DF840-1D39-40DA-9EE6-C76E9BDF6B18}"/>
              </a:ext>
            </a:extLst>
          </p:cNvPr>
          <p:cNvCxnSpPr>
            <a:cxnSpLocks/>
          </p:cNvCxnSpPr>
          <p:nvPr/>
        </p:nvCxnSpPr>
        <p:spPr>
          <a:xfrm>
            <a:off x="5345896" y="3420103"/>
            <a:ext cx="295703" cy="17025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6B4C4-0319-4264-9BDD-A2009E934235}"/>
              </a:ext>
            </a:extLst>
          </p:cNvPr>
          <p:cNvSpPr/>
          <p:nvPr/>
        </p:nvSpPr>
        <p:spPr>
          <a:xfrm>
            <a:off x="5195985" y="3796211"/>
            <a:ext cx="1314450" cy="184666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5D922-D353-4D4E-85E0-05439C91442B}"/>
              </a:ext>
            </a:extLst>
          </p:cNvPr>
          <p:cNvSpPr txBox="1"/>
          <p:nvPr/>
        </p:nvSpPr>
        <p:spPr>
          <a:xfrm>
            <a:off x="6040614" y="2855900"/>
            <a:ext cx="266259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0070C0"/>
                </a:solidFill>
              </a:rPr>
              <a:t>Password is student</a:t>
            </a:r>
          </a:p>
          <a:p>
            <a:pPr defTabSz="309563"/>
            <a:r>
              <a:rPr lang="en-US" sz="1050" dirty="0">
                <a:solidFill>
                  <a:srgbClr val="0070C0"/>
                </a:solidFill>
              </a:rPr>
              <a:t>(-s stands for standard input)</a:t>
            </a:r>
            <a:endParaRPr lang="en-US" sz="1350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6F97F0-1668-4717-A9C7-F716CBF33B1C}"/>
              </a:ext>
            </a:extLst>
          </p:cNvPr>
          <p:cNvCxnSpPr>
            <a:cxnSpLocks/>
          </p:cNvCxnSpPr>
          <p:nvPr/>
        </p:nvCxnSpPr>
        <p:spPr>
          <a:xfrm flipH="1">
            <a:off x="7247553" y="3282943"/>
            <a:ext cx="198276" cy="311354"/>
          </a:xfrm>
          <a:prstGeom prst="straightConnector1">
            <a:avLst/>
          </a:pr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A684D96-F1FA-44EF-B818-FD953A28E9BC}"/>
              </a:ext>
            </a:extLst>
          </p:cNvPr>
          <p:cNvSpPr/>
          <p:nvPr/>
        </p:nvSpPr>
        <p:spPr>
          <a:xfrm>
            <a:off x="6533895" y="3789506"/>
            <a:ext cx="1314450" cy="184666"/>
          </a:xfrm>
          <a:prstGeom prst="rect">
            <a:avLst/>
          </a:prstGeom>
          <a:noFill/>
          <a:ln w="635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219289-63A7-48EB-8368-2B3FA503B051}"/>
              </a:ext>
            </a:extLst>
          </p:cNvPr>
          <p:cNvSpPr txBox="1">
            <a:spLocks/>
          </p:cNvSpPr>
          <p:nvPr/>
        </p:nvSpPr>
        <p:spPr>
          <a:xfrm>
            <a:off x="628649" y="4635122"/>
            <a:ext cx="8114133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85000"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400" dirty="0">
                <a:latin typeface="Arial" panose="020B0604020202020204" pitchFamily="34" charset="0"/>
              </a:rPr>
              <a:t>Notice, the password created is the same as the original student</a:t>
            </a:r>
          </a:p>
        </p:txBody>
      </p:sp>
    </p:spTree>
    <p:extLst>
      <p:ext uri="{BB962C8B-B14F-4D97-AF65-F5344CB8AC3E}">
        <p14:creationId xmlns:p14="http://schemas.microsoft.com/office/powerpoint/2010/main" val="327683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D891-4EE8-4221-B291-B736AEBE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5AD-9A5C-4338-98B5-21A6596A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25" dirty="0"/>
              <a:t>Highlight the entire password</a:t>
            </a:r>
          </a:p>
          <a:p>
            <a:r>
              <a:rPr lang="en-US" sz="2025" dirty="0"/>
              <a:t>Right-click, and select “copy”</a:t>
            </a:r>
          </a:p>
          <a:p>
            <a:r>
              <a:rPr lang="en-US" sz="2025" dirty="0"/>
              <a:t>Open shadow in </a:t>
            </a:r>
            <a:r>
              <a:rPr lang="en-US" sz="2025" dirty="0" err="1"/>
              <a:t>Leafpad</a:t>
            </a:r>
            <a:r>
              <a:rPr lang="en-US" sz="2025" dirty="0"/>
              <a:t>:</a:t>
            </a:r>
          </a:p>
          <a:p>
            <a:pPr lvl="1">
              <a:buNone/>
            </a:pPr>
            <a:r>
              <a:rPr lang="en-US" sz="1725" b="1" dirty="0" err="1">
                <a:latin typeface="Courier" panose="02060409020205020404" pitchFamily="49" charset="0"/>
              </a:rPr>
              <a:t>leafpad</a:t>
            </a:r>
            <a:r>
              <a:rPr lang="en-US" sz="1725" b="1" dirty="0">
                <a:latin typeface="Courier" panose="02060409020205020404" pitchFamily="49" charset="0"/>
              </a:rPr>
              <a:t> shadow</a:t>
            </a:r>
          </a:p>
          <a:p>
            <a:r>
              <a:rPr lang="en-US" sz="2025" dirty="0"/>
              <a:t>Navigate to user </a:t>
            </a:r>
            <a:r>
              <a:rPr lang="en-US" sz="2025" dirty="0" err="1"/>
              <a:t>johnsmith</a:t>
            </a:r>
            <a:endParaRPr lang="en-US" sz="2025" dirty="0"/>
          </a:p>
          <a:p>
            <a:r>
              <a:rPr lang="en-US" sz="2025" dirty="0"/>
              <a:t>Delete the exclamation mark</a:t>
            </a:r>
          </a:p>
          <a:p>
            <a:r>
              <a:rPr lang="en-US" sz="2025" dirty="0"/>
              <a:t>Paste in the password</a:t>
            </a:r>
          </a:p>
          <a:p>
            <a:r>
              <a:rPr lang="en-US" sz="2025" dirty="0"/>
              <a:t>Save and exit </a:t>
            </a:r>
            <a:r>
              <a:rPr lang="en-US" sz="2025" dirty="0" err="1"/>
              <a:t>Leafpad</a:t>
            </a:r>
            <a:r>
              <a:rPr lang="en-US" sz="2025" dirty="0"/>
              <a:t>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64DB-F3DA-47FE-BA75-C3EF3D94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0" y="1522014"/>
            <a:ext cx="4658360" cy="91489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74C7B-EC79-4127-95B1-6389ECB0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67" y="4201928"/>
            <a:ext cx="5237873" cy="6600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B49B8-5C97-44E7-A635-C61676C45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04" y="3046831"/>
            <a:ext cx="3746952" cy="45834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960E9-0A54-4F81-9291-DCB499A9CC64}"/>
              </a:ext>
            </a:extLst>
          </p:cNvPr>
          <p:cNvSpPr txBox="1"/>
          <p:nvPr/>
        </p:nvSpPr>
        <p:spPr>
          <a:xfrm>
            <a:off x="5913695" y="3799931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Only replace the ‘!’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E4CA4-3ED9-4ABB-BC47-016CFF607FB8}"/>
              </a:ext>
            </a:extLst>
          </p:cNvPr>
          <p:cNvCxnSpPr>
            <a:cxnSpLocks/>
          </p:cNvCxnSpPr>
          <p:nvPr/>
        </p:nvCxnSpPr>
        <p:spPr>
          <a:xfrm flipH="1" flipV="1">
            <a:off x="5689237" y="3388710"/>
            <a:ext cx="1336610" cy="3525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7402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42D8-60DC-43FF-86B2-79EC27B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4A10-06A4-4B10-A253-474E139C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480"/>
            <a:ext cx="6439289" cy="3551194"/>
          </a:xfrm>
        </p:spPr>
        <p:txBody>
          <a:bodyPr>
            <a:normAutofit lnSpcReduction="10000"/>
          </a:bodyPr>
          <a:lstStyle/>
          <a:p>
            <a:r>
              <a:rPr lang="en-US" sz="2025" dirty="0"/>
              <a:t>Open a </a:t>
            </a:r>
            <a:r>
              <a:rPr lang="en-US" sz="2025" u="sng" dirty="0"/>
              <a:t>new</a:t>
            </a:r>
            <a:r>
              <a:rPr lang="en-US" sz="2025" dirty="0"/>
              <a:t> Terminal (should not be root access)</a:t>
            </a:r>
          </a:p>
          <a:p>
            <a:r>
              <a:rPr lang="en-US" sz="2025" dirty="0"/>
              <a:t>Switch user to </a:t>
            </a:r>
            <a:r>
              <a:rPr lang="en-US" sz="2025" dirty="0" err="1"/>
              <a:t>johnsmith</a:t>
            </a:r>
            <a:r>
              <a:rPr lang="en-US" sz="2025" dirty="0"/>
              <a:t>:</a:t>
            </a:r>
          </a:p>
          <a:p>
            <a:pPr lvl="1"/>
            <a:r>
              <a:rPr lang="en-US" sz="1800" b="1" dirty="0" err="1">
                <a:latin typeface="Courier"/>
              </a:rPr>
              <a:t>su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johnsmith</a:t>
            </a:r>
            <a:endParaRPr lang="en-US" sz="1800" b="1" dirty="0">
              <a:latin typeface="Courier"/>
            </a:endParaRPr>
          </a:p>
          <a:p>
            <a:r>
              <a:rPr lang="en-US" sz="2025" dirty="0"/>
              <a:t>When prompted, enter the wrong password</a:t>
            </a:r>
          </a:p>
          <a:p>
            <a:pPr lvl="1"/>
            <a:r>
              <a:rPr lang="en-US" sz="1725" dirty="0"/>
              <a:t>Do not type in ‘student’</a:t>
            </a:r>
          </a:p>
          <a:p>
            <a:r>
              <a:rPr lang="en-US" sz="2025" dirty="0"/>
              <a:t>You should see “Authentication failure”</a:t>
            </a:r>
            <a:endParaRPr lang="en-US" sz="1725" dirty="0"/>
          </a:p>
          <a:p>
            <a:r>
              <a:rPr lang="en-US" sz="2025" dirty="0"/>
              <a:t>Switch user to </a:t>
            </a:r>
            <a:r>
              <a:rPr lang="en-US" sz="2025" dirty="0" err="1"/>
              <a:t>johnsmith</a:t>
            </a:r>
            <a:r>
              <a:rPr lang="en-US" sz="2025" dirty="0"/>
              <a:t>:</a:t>
            </a:r>
          </a:p>
          <a:p>
            <a:pPr lvl="1"/>
            <a:r>
              <a:rPr lang="en-US" sz="1800" b="1" dirty="0" err="1">
                <a:latin typeface="Courier"/>
              </a:rPr>
              <a:t>su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johnsmith</a:t>
            </a:r>
            <a:endParaRPr lang="en-US" sz="1800" b="1" dirty="0">
              <a:latin typeface="Courier"/>
            </a:endParaRPr>
          </a:p>
          <a:p>
            <a:r>
              <a:rPr lang="en-US" sz="2025" dirty="0"/>
              <a:t>Now type in ‘student’ as the password</a:t>
            </a:r>
          </a:p>
          <a:p>
            <a:pPr lvl="1"/>
            <a:r>
              <a:rPr lang="en-US" sz="1725" dirty="0"/>
              <a:t>You should notice that it gave you access to </a:t>
            </a:r>
            <a:r>
              <a:rPr lang="en-US" sz="1725" dirty="0" err="1"/>
              <a:t>johnsmith</a:t>
            </a:r>
            <a:r>
              <a:rPr lang="en-US" sz="1725" dirty="0"/>
              <a:t> account!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7C7B5-D008-4836-BF61-D08A95D6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58" y="3207833"/>
            <a:ext cx="2855537" cy="119281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6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D651-DC33-45EB-90EB-61FAE1F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8211-9A74-4354-B062-09FEC5D4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026532"/>
          </a:xfrm>
        </p:spPr>
        <p:txBody>
          <a:bodyPr>
            <a:normAutofit/>
          </a:bodyPr>
          <a:lstStyle/>
          <a:p>
            <a:r>
              <a:rPr lang="en-US" dirty="0"/>
              <a:t>Try and make passwords for the following: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/>
              <a:t>Create your own SHA-512 password with a different salt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/>
              <a:t>A different password using MD5 Algorithm (-m md5)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/>
              <a:t>Another password using SHA-256 Algorithm (-m SHA-256)</a:t>
            </a:r>
          </a:p>
          <a:p>
            <a:r>
              <a:rPr lang="en-US" dirty="0"/>
              <a:t>Here was the command we used to create the student password: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mkpasswd</a:t>
            </a:r>
            <a:r>
              <a:rPr lang="en-US" b="1" dirty="0">
                <a:latin typeface="Courier" panose="02060409020205020404" pitchFamily="49" charset="0"/>
              </a:rPr>
              <a:t> -m sha-512 -S </a:t>
            </a:r>
            <a:r>
              <a:rPr lang="en-US" b="1" dirty="0" err="1">
                <a:latin typeface="Courier" panose="02060409020205020404" pitchFamily="49" charset="0"/>
              </a:rPr>
              <a:t>EGEvqThV</a:t>
            </a:r>
            <a:r>
              <a:rPr lang="en-US" b="1" dirty="0">
                <a:latin typeface="Courier" panose="02060409020205020404" pitchFamily="49" charset="0"/>
              </a:rPr>
              <a:t> -s student</a:t>
            </a:r>
          </a:p>
          <a:p>
            <a:pPr lvl="1">
              <a:buNone/>
            </a:pP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Remember to check to make sure the password works!</a:t>
            </a:r>
          </a:p>
        </p:txBody>
      </p:sp>
    </p:spTree>
    <p:extLst>
      <p:ext uri="{BB962C8B-B14F-4D97-AF65-F5344CB8AC3E}">
        <p14:creationId xmlns:p14="http://schemas.microsoft.com/office/powerpoint/2010/main" val="136225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the lab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 err="1"/>
              <a:t>Leafpad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4.4 – Given a scenario, differentiate common account management practices </a:t>
            </a:r>
          </a:p>
          <a:p>
            <a:pPr marL="821531" lvl="2" indent="-107156"/>
            <a:r>
              <a:rPr lang="en-US" sz="2025" dirty="0"/>
              <a:t>Account Policy Enforcement</a:t>
            </a:r>
          </a:p>
          <a:p>
            <a:pPr marL="1059656" lvl="3" indent="-107156"/>
            <a:r>
              <a:rPr lang="en-US" sz="1725" dirty="0"/>
              <a:t>Password Complexity</a:t>
            </a:r>
          </a:p>
          <a:p>
            <a:pPr marL="583406" lvl="1" indent="-107156"/>
            <a:r>
              <a:rPr lang="en-US" dirty="0"/>
              <a:t>Objective 6.1 – Compare and contrast basic concepts of cryptography </a:t>
            </a:r>
          </a:p>
          <a:p>
            <a:pPr marL="821531" lvl="2" indent="-107156"/>
            <a:r>
              <a:rPr lang="en-US" sz="2025" dirty="0"/>
              <a:t>Hashing</a:t>
            </a:r>
          </a:p>
          <a:p>
            <a:pPr marL="821531" lvl="2" indent="-107156"/>
            <a:r>
              <a:rPr lang="en-US" sz="2025" dirty="0"/>
              <a:t>Salt, IV, nonce</a:t>
            </a:r>
            <a:endParaRPr lang="en-US" sz="2325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Password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Navigate to Shadow</a:t>
            </a:r>
          </a:p>
          <a:p>
            <a:r>
              <a:rPr lang="en-US" dirty="0"/>
              <a:t>Exploring the Student Password</a:t>
            </a:r>
          </a:p>
          <a:p>
            <a:r>
              <a:rPr lang="en-US" dirty="0"/>
              <a:t>Creating a User</a:t>
            </a:r>
          </a:p>
          <a:p>
            <a:r>
              <a:rPr lang="en-US" dirty="0"/>
              <a:t>Creating a Password</a:t>
            </a:r>
          </a:p>
          <a:p>
            <a:r>
              <a:rPr lang="en-US" dirty="0"/>
              <a:t>Moving the Password</a:t>
            </a:r>
          </a:p>
          <a:p>
            <a:r>
              <a:rPr lang="en-US" dirty="0"/>
              <a:t>Testing the Password</a:t>
            </a:r>
          </a:p>
          <a:p>
            <a:r>
              <a:rPr lang="en-US" dirty="0"/>
              <a:t>On Your Own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Open the Terminal</a:t>
            </a:r>
          </a:p>
        </p:txBody>
      </p:sp>
    </p:spTree>
    <p:extLst>
      <p:ext uri="{BB962C8B-B14F-4D97-AF65-F5344CB8AC3E}">
        <p14:creationId xmlns:p14="http://schemas.microsoft.com/office/powerpoint/2010/main" val="7339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5934"/>
            <a:ext cx="5032208" cy="3667538"/>
          </a:xfrm>
        </p:spPr>
        <p:txBody>
          <a:bodyPr>
            <a:normAutofit/>
          </a:bodyPr>
          <a:lstStyle/>
          <a:p>
            <a:r>
              <a:rPr lang="en-US" sz="2025" dirty="0"/>
              <a:t>Make yourself the root user:</a:t>
            </a:r>
          </a:p>
          <a:p>
            <a:pPr lvl="1">
              <a:buNone/>
            </a:pPr>
            <a:r>
              <a:rPr lang="en-US" sz="1650" b="1" dirty="0" err="1">
                <a:latin typeface="Courier" panose="02060409020205020404" pitchFamily="49" charset="0"/>
              </a:rPr>
              <a:t>sudo</a:t>
            </a:r>
            <a:r>
              <a:rPr lang="en-US" sz="1650" b="1" dirty="0">
                <a:latin typeface="Courier" panose="02060409020205020404" pitchFamily="49" charset="0"/>
              </a:rPr>
              <a:t> </a:t>
            </a:r>
            <a:r>
              <a:rPr lang="en-US" sz="1650" b="1" dirty="0" err="1">
                <a:latin typeface="Courier" panose="02060409020205020404" pitchFamily="49" charset="0"/>
              </a:rPr>
              <a:t>su</a:t>
            </a:r>
            <a:r>
              <a:rPr lang="en-US" sz="1650" b="1" dirty="0">
                <a:latin typeface="Courier" panose="02060409020205020404" pitchFamily="49" charset="0"/>
              </a:rPr>
              <a:t> -</a:t>
            </a:r>
          </a:p>
          <a:p>
            <a:r>
              <a:rPr lang="en-US" sz="2025" dirty="0"/>
              <a:t>Change directory to the </a:t>
            </a:r>
            <a:r>
              <a:rPr lang="en-US" sz="2025" dirty="0" err="1"/>
              <a:t>etc</a:t>
            </a:r>
            <a:r>
              <a:rPr lang="en-US" sz="2025" dirty="0"/>
              <a:t> folder: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cd /</a:t>
            </a:r>
            <a:r>
              <a:rPr lang="en-US" sz="1650" b="1" dirty="0" err="1">
                <a:latin typeface="Courier" panose="02060409020205020404" pitchFamily="49" charset="0"/>
              </a:rPr>
              <a:t>etc</a:t>
            </a:r>
            <a:r>
              <a:rPr lang="en-US" sz="1650" b="1" dirty="0">
                <a:latin typeface="Courier" panose="02060409020205020404" pitchFamily="49" charset="0"/>
              </a:rPr>
              <a:t>/</a:t>
            </a:r>
          </a:p>
          <a:p>
            <a:r>
              <a:rPr lang="en-US" sz="2025" dirty="0"/>
              <a:t>Display all the directories within /</a:t>
            </a:r>
            <a:r>
              <a:rPr lang="en-US" sz="2025" dirty="0" err="1"/>
              <a:t>etc</a:t>
            </a:r>
            <a:r>
              <a:rPr lang="en-US" sz="2025" dirty="0"/>
              <a:t>: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ls</a:t>
            </a:r>
          </a:p>
          <a:p>
            <a:pPr lvl="1"/>
            <a:r>
              <a:rPr lang="en-US" sz="1724" dirty="0"/>
              <a:t>You should be able to see the shadow file </a:t>
            </a:r>
          </a:p>
          <a:p>
            <a:r>
              <a:rPr lang="en-US" sz="2025" dirty="0"/>
              <a:t>Read the Shadow file where the passwords are stored: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cat shadow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22573-5F03-47D1-B7C0-736350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13" y="1543565"/>
            <a:ext cx="3605847" cy="164159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E7494-931C-45CB-A388-772C51F9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00" y="3022719"/>
            <a:ext cx="3255803" cy="86628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C130B-B10F-4E5C-AE29-3193DA867D22}"/>
              </a:ext>
            </a:extLst>
          </p:cNvPr>
          <p:cNvSpPr txBox="1"/>
          <p:nvPr/>
        </p:nvSpPr>
        <p:spPr>
          <a:xfrm>
            <a:off x="6274258" y="3988626"/>
            <a:ext cx="2319087" cy="315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900" dirty="0"/>
              <a:t>Notice that the users root and student have passwords stored</a:t>
            </a:r>
          </a:p>
        </p:txBody>
      </p:sp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student password</a:t>
            </a:r>
          </a:p>
          <a:p>
            <a:pPr lvl="1"/>
            <a:r>
              <a:rPr lang="en-US" dirty="0"/>
              <a:t>Remember, “student”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3066868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1773621" y="4680949"/>
            <a:ext cx="383102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What does all of this mean?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/>
          <p:nvPr/>
        </p:nvCxnSpPr>
        <p:spPr>
          <a:xfrm flipV="1">
            <a:off x="3535417" y="4071089"/>
            <a:ext cx="153714" cy="6165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64442B7-5515-4C28-8FE5-6EBF4C53B4D4}"/>
              </a:ext>
            </a:extLst>
          </p:cNvPr>
          <p:cNvSpPr/>
          <p:nvPr/>
        </p:nvSpPr>
        <p:spPr>
          <a:xfrm>
            <a:off x="381000" y="2763671"/>
            <a:ext cx="8382000" cy="1117369"/>
          </a:xfrm>
          <a:prstGeom prst="ellipse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04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student password</a:t>
            </a:r>
          </a:p>
          <a:p>
            <a:pPr lvl="1"/>
            <a:r>
              <a:rPr lang="en-US" dirty="0"/>
              <a:t>Remember, “student”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3066868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-141890" y="4133127"/>
            <a:ext cx="383102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The user’s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1312480" y="3322357"/>
            <a:ext cx="201010" cy="6796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BB8B585-E9E7-4BC9-8FDA-01A8239477E8}"/>
              </a:ext>
            </a:extLst>
          </p:cNvPr>
          <p:cNvSpPr/>
          <p:nvPr/>
        </p:nvSpPr>
        <p:spPr>
          <a:xfrm>
            <a:off x="484789" y="3045045"/>
            <a:ext cx="1359776" cy="259675"/>
          </a:xfrm>
          <a:prstGeom prst="ellipse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75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student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student password</a:t>
            </a:r>
          </a:p>
          <a:p>
            <a:pPr lvl="1"/>
            <a:r>
              <a:rPr lang="en-US" dirty="0"/>
              <a:t>Remember, “student”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3F56-FDAF-4F99-80D3-DB299E7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" y="3066868"/>
            <a:ext cx="7664642" cy="5109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71955" y="3933480"/>
            <a:ext cx="3831021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The Hash Algorithm</a:t>
            </a:r>
          </a:p>
          <a:p>
            <a:pPr defTabSz="309563"/>
            <a:r>
              <a:rPr lang="en-US" sz="1350" dirty="0">
                <a:solidFill>
                  <a:srgbClr val="FF0000"/>
                </a:solidFill>
              </a:rPr>
              <a:t>(Here it is 6, thus using SHA-512 Algorithm)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1939159" y="3429001"/>
            <a:ext cx="378372" cy="50447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3517012" y="3808583"/>
            <a:ext cx="3309459" cy="147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92500"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buNone/>
            </a:pPr>
            <a:r>
              <a:rPr lang="en-US" sz="2100" dirty="0"/>
              <a:t>$1$ </a:t>
            </a:r>
            <a:r>
              <a:rPr lang="en-US" sz="2100" dirty="0">
                <a:sym typeface="Wingdings" panose="05000000000000000000" pitchFamily="2" charset="2"/>
              </a:rPr>
              <a:t> MD5</a:t>
            </a:r>
          </a:p>
          <a:p>
            <a:pPr lvl="1" hangingPunct="1">
              <a:buNone/>
            </a:pPr>
            <a:r>
              <a:rPr lang="en-US" sz="2100" dirty="0">
                <a:sym typeface="Wingdings" panose="05000000000000000000" pitchFamily="2" charset="2"/>
              </a:rPr>
              <a:t>$2$  Blowfish</a:t>
            </a:r>
          </a:p>
          <a:p>
            <a:pPr lvl="1" hangingPunct="1">
              <a:buNone/>
            </a:pPr>
            <a:r>
              <a:rPr lang="en-US" sz="2100" dirty="0">
                <a:sym typeface="Wingdings" panose="05000000000000000000" pitchFamily="2" charset="2"/>
              </a:rPr>
              <a:t>$2a$  </a:t>
            </a:r>
            <a:r>
              <a:rPr lang="en-US" sz="2100" dirty="0" err="1">
                <a:sym typeface="Wingdings" panose="05000000000000000000" pitchFamily="2" charset="2"/>
              </a:rPr>
              <a:t>ekaBlowfish</a:t>
            </a:r>
            <a:endParaRPr lang="en-US" sz="2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AA23D5-90A9-4546-8E88-6785022131F1}"/>
              </a:ext>
            </a:extLst>
          </p:cNvPr>
          <p:cNvSpPr/>
          <p:nvPr/>
        </p:nvSpPr>
        <p:spPr>
          <a:xfrm>
            <a:off x="1543050" y="3046681"/>
            <a:ext cx="567559" cy="259675"/>
          </a:xfrm>
          <a:prstGeom prst="ellipse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385C5E-7045-49C7-AABB-62CAC7E97F54}"/>
              </a:ext>
            </a:extLst>
          </p:cNvPr>
          <p:cNvSpPr txBox="1">
            <a:spLocks/>
          </p:cNvSpPr>
          <p:nvPr/>
        </p:nvSpPr>
        <p:spPr>
          <a:xfrm>
            <a:off x="5770180" y="3807677"/>
            <a:ext cx="3340319" cy="147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buNone/>
            </a:pPr>
            <a:r>
              <a:rPr lang="en-US" sz="2100" dirty="0"/>
              <a:t>$5$ </a:t>
            </a:r>
            <a:r>
              <a:rPr lang="en-US" sz="2100" dirty="0">
                <a:sym typeface="Wingdings" panose="05000000000000000000" pitchFamily="2" charset="2"/>
              </a:rPr>
              <a:t> SHA-256</a:t>
            </a:r>
          </a:p>
          <a:p>
            <a:pPr lvl="1" hangingPunct="1">
              <a:buNone/>
            </a:pPr>
            <a:r>
              <a:rPr lang="en-US" sz="2100" dirty="0">
                <a:sym typeface="Wingdings" panose="05000000000000000000" pitchFamily="2" charset="2"/>
              </a:rPr>
              <a:t>$6$  SHA-512</a:t>
            </a:r>
            <a:endParaRPr lang="en-US" sz="2100" dirty="0"/>
          </a:p>
          <a:p>
            <a:pPr lvl="1" hangingPunct="1"/>
            <a:endParaRPr lang="en-US" sz="2100" dirty="0"/>
          </a:p>
          <a:p>
            <a:pPr lvl="1" hangingPunct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21093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328</TotalTime>
  <Words>688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Passwords Lab</vt:lpstr>
      <vt:lpstr>Objectives Covered</vt:lpstr>
      <vt:lpstr>The Password Lab</vt:lpstr>
      <vt:lpstr>Setup Environment</vt:lpstr>
      <vt:lpstr>Navigate to Shadow</vt:lpstr>
      <vt:lpstr>Exploring the student password</vt:lpstr>
      <vt:lpstr>Exploring the student password</vt:lpstr>
      <vt:lpstr>Exploring the student password</vt:lpstr>
      <vt:lpstr>Exploring the student password</vt:lpstr>
      <vt:lpstr>Exploring the student password</vt:lpstr>
      <vt:lpstr>Exploring the student password</vt:lpstr>
      <vt:lpstr>Creating a User</vt:lpstr>
      <vt:lpstr>Creating a Password</vt:lpstr>
      <vt:lpstr>Moving the Password</vt:lpstr>
      <vt:lpstr>Test the password</vt:lpstr>
      <vt:lpstr>On Your Own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9</cp:revision>
  <dcterms:modified xsi:type="dcterms:W3CDTF">2021-05-18T18:04:20Z</dcterms:modified>
</cp:coreProperties>
</file>