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8" r:id="rId3"/>
    <p:sldId id="590" r:id="rId4"/>
    <p:sldId id="592" r:id="rId5"/>
    <p:sldId id="593" r:id="rId6"/>
    <p:sldId id="594" r:id="rId7"/>
    <p:sldId id="616" r:id="rId8"/>
    <p:sldId id="615" r:id="rId9"/>
    <p:sldId id="599" r:id="rId10"/>
    <p:sldId id="596" r:id="rId11"/>
    <p:sldId id="605" r:id="rId12"/>
    <p:sldId id="606" r:id="rId13"/>
    <p:sldId id="607" r:id="rId14"/>
    <p:sldId id="591" r:id="rId15"/>
    <p:sldId id="603" r:id="rId16"/>
    <p:sldId id="604" r:id="rId17"/>
    <p:sldId id="5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E83C8-A5B0-4D15-8427-3ED9AF611E50}" v="1" dt="2020-05-29T13:49:51.69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B3FBBB3F-014C-F3D9-C029-D173977C1647}"/>
    <pc:docChg chg="delSld modSld">
      <pc:chgData name="Joseph MacAdam" userId="S::joe.macadam@cyber.org::bdcfcd3f-81bf-4584-8271-fe9093ebec4c" providerId="AD" clId="Web-{B3FBBB3F-014C-F3D9-C029-D173977C1647}" dt="2020-03-16T18:11:18.614" v="971"/>
      <pc:docMkLst>
        <pc:docMk/>
      </pc:docMkLst>
      <pc:sldChg chg="modSp">
        <pc:chgData name="Joseph MacAdam" userId="S::joe.macadam@cyber.org::bdcfcd3f-81bf-4584-8271-fe9093ebec4c" providerId="AD" clId="Web-{B3FBBB3F-014C-F3D9-C029-D173977C1647}" dt="2020-03-16T17:58:04.387" v="277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B3FBBB3F-014C-F3D9-C029-D173977C1647}" dt="2020-03-16T17:58:04.387" v="27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7:58:11.684" v="289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B3FBBB3F-014C-F3D9-C029-D173977C1647}" dt="2020-03-16T17:58:11.684" v="28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S::joe.macadam@cyber.org::bdcfcd3f-81bf-4584-8271-fe9093ebec4c" providerId="AD" clId="Web-{B3FBBB3F-014C-F3D9-C029-D173977C1647}" dt="2020-03-16T17:54:10.151" v="11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0:22.529" v="376" actId="20577"/>
        <pc:sldMkLst>
          <pc:docMk/>
          <pc:sldMk cId="3694468642" sldId="590"/>
        </pc:sldMkLst>
        <pc:spChg chg="mod">
          <ac:chgData name="Joseph MacAdam" userId="S::joe.macadam@cyber.org::bdcfcd3f-81bf-4584-8271-fe9093ebec4c" providerId="AD" clId="Web-{B3FBBB3F-014C-F3D9-C029-D173977C1647}" dt="2020-03-16T18:00:22.529" v="376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3:30.469" v="704" actId="20577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B3FBBB3F-014C-F3D9-C029-D173977C1647}" dt="2020-03-16T18:00:51.108" v="38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S::joe.macadam@cyber.org::bdcfcd3f-81bf-4584-8271-fe9093ebec4c" providerId="AD" clId="Web-{B3FBBB3F-014C-F3D9-C029-D173977C1647}" dt="2020-03-16T18:03:30.469" v="704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4:39.923" v="812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3FBBB3F-014C-F3D9-C029-D173977C1647}" dt="2020-03-16T18:04:03.877" v="70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3FBBB3F-014C-F3D9-C029-D173977C1647}" dt="2020-03-16T18:04:39.923" v="81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S::joe.macadam@cyber.org::bdcfcd3f-81bf-4584-8271-fe9093ebec4c" providerId="AD" clId="Web-{B3FBBB3F-014C-F3D9-C029-D173977C1647}" dt="2020-03-16T18:07:00.080" v="814"/>
        <pc:sldMkLst>
          <pc:docMk/>
          <pc:sldMk cId="315206133" sldId="595"/>
        </pc:sldMkLst>
      </pc:sldChg>
      <pc:sldChg chg="addSp delSp modSp">
        <pc:chgData name="Joseph MacAdam" userId="S::joe.macadam@cyber.org::bdcfcd3f-81bf-4584-8271-fe9093ebec4c" providerId="AD" clId="Web-{B3FBBB3F-014C-F3D9-C029-D173977C1647}" dt="2020-03-16T18:11:18.614" v="971"/>
        <pc:sldMkLst>
          <pc:docMk/>
          <pc:sldMk cId="4139910246" sldId="596"/>
        </pc:sldMkLst>
        <pc:spChg chg="mod">
          <ac:chgData name="Joseph MacAdam" userId="S::joe.macadam@cyber.org::bdcfcd3f-81bf-4584-8271-fe9093ebec4c" providerId="AD" clId="Web-{B3FBBB3F-014C-F3D9-C029-D173977C1647}" dt="2020-03-16T18:07:52.940" v="841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S::joe.macadam@cyber.org::bdcfcd3f-81bf-4584-8271-fe9093ebec4c" providerId="AD" clId="Web-{B3FBBB3F-014C-F3D9-C029-D173977C1647}" dt="2020-03-16T18:10:35.895" v="963" actId="20577"/>
          <ac:spMkLst>
            <pc:docMk/>
            <pc:sldMk cId="4139910246" sldId="596"/>
            <ac:spMk id="3" creationId="{841EC8F2-047F-462B-BD45-4A942779A077}"/>
          </ac:spMkLst>
        </pc:spChg>
        <pc:picChg chg="add mod">
          <ac:chgData name="Joseph MacAdam" userId="S::joe.macadam@cyber.org::bdcfcd3f-81bf-4584-8271-fe9093ebec4c" providerId="AD" clId="Web-{B3FBBB3F-014C-F3D9-C029-D173977C1647}" dt="2020-03-16T18:11:18.614" v="971"/>
          <ac:picMkLst>
            <pc:docMk/>
            <pc:sldMk cId="4139910246" sldId="596"/>
            <ac:picMk id="4" creationId="{76F9D023-7903-4744-B5AA-A7C079A8A42C}"/>
          </ac:picMkLst>
        </pc:picChg>
        <pc:picChg chg="del mod">
          <ac:chgData name="Joseph MacAdam" userId="S::joe.macadam@cyber.org::bdcfcd3f-81bf-4584-8271-fe9093ebec4c" providerId="AD" clId="Web-{B3FBBB3F-014C-F3D9-C029-D173977C1647}" dt="2020-03-16T18:07:58.018" v="845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Joseph MacAdam" userId="S::joe.macadam@cyber.org::bdcfcd3f-81bf-4584-8271-fe9093ebec4c" providerId="AD" clId="Web-{B3FBBB3F-014C-F3D9-C029-D173977C1647}" dt="2020-03-16T18:07:23.909" v="815" actId="14100"/>
        <pc:sldMkLst>
          <pc:docMk/>
          <pc:sldMk cId="194211264" sldId="598"/>
        </pc:sldMkLst>
        <pc:spChg chg="mod">
          <ac:chgData name="Joseph MacAdam" userId="S::joe.macadam@cyber.org::bdcfcd3f-81bf-4584-8271-fe9093ebec4c" providerId="AD" clId="Web-{B3FBBB3F-014C-F3D9-C029-D173977C1647}" dt="2020-03-16T18:07:23.909" v="815" actId="14100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Joseph MacAdam" userId="S::joe.macadam@cyber.org::bdcfcd3f-81bf-4584-8271-fe9093ebec4c" providerId="AD" clId="Web-{DC44B700-5CFF-5DBE-F0DE-155DF91C07D3}"/>
    <pc:docChg chg="modSld">
      <pc:chgData name="Joseph MacAdam" userId="S::joe.macadam@cyber.org::bdcfcd3f-81bf-4584-8271-fe9093ebec4c" providerId="AD" clId="Web-{DC44B700-5CFF-5DBE-F0DE-155DF91C07D3}" dt="2020-03-19T19:44:22.779" v="0"/>
      <pc:docMkLst>
        <pc:docMk/>
      </pc:docMkLst>
      <pc:sldChg chg="delSp">
        <pc:chgData name="Joseph MacAdam" userId="S::joe.macadam@cyber.org::bdcfcd3f-81bf-4584-8271-fe9093ebec4c" providerId="AD" clId="Web-{DC44B700-5CFF-5DBE-F0DE-155DF91C07D3}" dt="2020-03-19T19:44:22.779" v="0"/>
        <pc:sldMkLst>
          <pc:docMk/>
          <pc:sldMk cId="0" sldId="256"/>
        </pc:sldMkLst>
        <pc:picChg chg="del">
          <ac:chgData name="Joseph MacAdam" userId="S::joe.macadam@cyber.org::bdcfcd3f-81bf-4584-8271-fe9093ebec4c" providerId="AD" clId="Web-{DC44B700-5CFF-5DBE-F0DE-155DF91C07D3}" dt="2020-03-19T19:44:22.779" v="0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85275E3C-E9B8-42D9-8735-748F99429807}"/>
    <pc:docChg chg="modSld">
      <pc:chgData name="Joseph MacAdam" userId="bdcfcd3f-81bf-4584-8271-fe9093ebec4c" providerId="ADAL" clId="{85275E3C-E9B8-42D9-8735-748F99429807}" dt="2020-04-22T13:20:06.617" v="62" actId="403"/>
      <pc:docMkLst>
        <pc:docMk/>
      </pc:docMkLst>
      <pc:sldChg chg="modSp">
        <pc:chgData name="Joseph MacAdam" userId="bdcfcd3f-81bf-4584-8271-fe9093ebec4c" providerId="ADAL" clId="{85275E3C-E9B8-42D9-8735-748F99429807}" dt="2020-04-22T13:18:53.530" v="7" actId="20577"/>
        <pc:sldMkLst>
          <pc:docMk/>
          <pc:sldMk cId="0" sldId="256"/>
        </pc:sldMkLst>
        <pc:spChg chg="mod">
          <ac:chgData name="Joseph MacAdam" userId="bdcfcd3f-81bf-4584-8271-fe9093ebec4c" providerId="ADAL" clId="{85275E3C-E9B8-42D9-8735-748F99429807}" dt="2020-04-22T13:18:53.530" v="7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85275E3C-E9B8-42D9-8735-748F99429807}" dt="2020-04-22T13:20:06.617" v="62" actId="403"/>
        <pc:sldMkLst>
          <pc:docMk/>
          <pc:sldMk cId="3957164049" sldId="591"/>
        </pc:sldMkLst>
        <pc:spChg chg="mod">
          <ac:chgData name="Joseph MacAdam" userId="bdcfcd3f-81bf-4584-8271-fe9093ebec4c" providerId="ADAL" clId="{85275E3C-E9B8-42D9-8735-748F99429807}" dt="2020-04-22T13:20:06.617" v="62" actId="403"/>
          <ac:spMkLst>
            <pc:docMk/>
            <pc:sldMk cId="3957164049" sldId="591"/>
            <ac:spMk id="3" creationId="{01884E43-1F99-4AEE-B654-C64ED2C3DDD7}"/>
          </ac:spMkLst>
        </pc:spChg>
      </pc:sldChg>
    </pc:docChg>
  </pc:docChgLst>
  <pc:docChgLst>
    <pc:chgData name="Joseph MacAdam" userId="S::joe.macadam@cyber.org::bdcfcd3f-81bf-4584-8271-fe9093ebec4c" providerId="AD" clId="Web-{F11CCD73-5591-AE81-8203-91DC79D4A7D8}"/>
    <pc:docChg chg="modSld">
      <pc:chgData name="Joseph MacAdam" userId="S::joe.macadam@cyber.org::bdcfcd3f-81bf-4584-8271-fe9093ebec4c" providerId="AD" clId="Web-{F11CCD73-5591-AE81-8203-91DC79D4A7D8}" dt="2020-03-17T16:02:09.178" v="3" actId="1076"/>
      <pc:docMkLst>
        <pc:docMk/>
      </pc:docMkLst>
      <pc:sldChg chg="addSp modSp">
        <pc:chgData name="Joseph MacAdam" userId="S::joe.macadam@cyber.org::bdcfcd3f-81bf-4584-8271-fe9093ebec4c" providerId="AD" clId="Web-{F11CCD73-5591-AE81-8203-91DC79D4A7D8}" dt="2020-03-17T16:02:09.178" v="3" actId="1076"/>
        <pc:sldMkLst>
          <pc:docMk/>
          <pc:sldMk cId="186350803" sldId="593"/>
        </pc:sldMkLst>
        <pc:picChg chg="add mod">
          <ac:chgData name="Joseph MacAdam" userId="S::joe.macadam@cyber.org::bdcfcd3f-81bf-4584-8271-fe9093ebec4c" providerId="AD" clId="Web-{F11CCD73-5591-AE81-8203-91DC79D4A7D8}" dt="2020-03-17T16:02:09.178" v="3" actId="1076"/>
          <ac:picMkLst>
            <pc:docMk/>
            <pc:sldMk cId="186350803" sldId="593"/>
            <ac:picMk id="4" creationId="{0A77E190-B290-4AA2-BE09-D2D875EE389A}"/>
          </ac:picMkLst>
        </pc:picChg>
      </pc:sldChg>
    </pc:docChg>
  </pc:docChgLst>
  <pc:docChgLst>
    <pc:chgData name="Joseph MacAdam" userId="S::joe.macadam@cyber.org::bdcfcd3f-81bf-4584-8271-fe9093ebec4c" providerId="AD" clId="Web-{0E96E833-C604-5E1D-80BB-7BD897E3CCFA}"/>
    <pc:docChg chg="modSld">
      <pc:chgData name="Joseph MacAdam" userId="S::joe.macadam@cyber.org::bdcfcd3f-81bf-4584-8271-fe9093ebec4c" providerId="AD" clId="Web-{0E96E833-C604-5E1D-80BB-7BD897E3CCFA}" dt="2020-03-17T00:08:15.800" v="8" actId="1076"/>
      <pc:docMkLst>
        <pc:docMk/>
      </pc:docMkLst>
      <pc:sldChg chg="addSp modSp">
        <pc:chgData name="Joseph MacAdam" userId="S::joe.macadam@cyber.org::bdcfcd3f-81bf-4584-8271-fe9093ebec4c" providerId="AD" clId="Web-{0E96E833-C604-5E1D-80BB-7BD897E3CCFA}" dt="2020-03-17T00:08:15.800" v="8" actId="1076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0E96E833-C604-5E1D-80BB-7BD897E3CCFA}" dt="2020-03-17T00:07:46.706" v="2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S::joe.macadam@cyber.org::bdcfcd3f-81bf-4584-8271-fe9093ebec4c" providerId="AD" clId="Web-{0E96E833-C604-5E1D-80BB-7BD897E3CCFA}" dt="2020-03-17T00:08:15.800" v="8" actId="1076"/>
          <ac:picMkLst>
            <pc:docMk/>
            <pc:sldMk cId="3392114702" sldId="592"/>
            <ac:picMk id="4" creationId="{F0DC2F5C-9F0F-471A-8127-4863B30078DF}"/>
          </ac:picMkLst>
        </pc:picChg>
      </pc:sldChg>
    </pc:docChg>
  </pc:docChgLst>
  <pc:docChgLst>
    <pc:chgData name="Joseph MacAdam" userId="bdcfcd3f-81bf-4584-8271-fe9093ebec4c" providerId="ADAL" clId="{7A3E83C8-A5B0-4D15-8427-3ED9AF611E50}"/>
    <pc:docChg chg="delSld">
      <pc:chgData name="Joseph MacAdam" userId="bdcfcd3f-81bf-4584-8271-fe9093ebec4c" providerId="ADAL" clId="{7A3E83C8-A5B0-4D15-8427-3ED9AF611E50}" dt="2020-05-29T13:49:55.729" v="0" actId="2696"/>
      <pc:docMkLst>
        <pc:docMk/>
      </pc:docMkLst>
      <pc:sldChg chg="del">
        <pc:chgData name="Joseph MacAdam" userId="bdcfcd3f-81bf-4584-8271-fe9093ebec4c" providerId="ADAL" clId="{7A3E83C8-A5B0-4D15-8427-3ED9AF611E50}" dt="2020-05-29T13:49:55.729" v="0" actId="2696"/>
        <pc:sldMkLst>
          <pc:docMk/>
          <pc:sldMk cId="194211264" sldId="598"/>
        </pc:sldMkLst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bdcfcd3f-81bf-4584-8271-fe9093ebec4c" providerId="ADAL" clId="{3093B122-1198-42F5-9298-345A28314BFA}"/>
    <pc:docChg chg="custSel addSld delSld modSld">
      <pc:chgData name="Joseph MacAdam" userId="bdcfcd3f-81bf-4584-8271-fe9093ebec4c" providerId="ADAL" clId="{3093B122-1198-42F5-9298-345A28314BFA}" dt="2020-03-17T16:02:45.293" v="1847" actId="692"/>
      <pc:docMkLst>
        <pc:docMk/>
      </pc:docMkLst>
      <pc:sldChg chg="modSp">
        <pc:chgData name="Joseph MacAdam" userId="bdcfcd3f-81bf-4584-8271-fe9093ebec4c" providerId="ADAL" clId="{3093B122-1198-42F5-9298-345A28314BFA}" dt="2020-03-16T20:21:55.416" v="1706" actId="403"/>
        <pc:sldMkLst>
          <pc:docMk/>
          <pc:sldMk cId="309114280" sldId="589"/>
        </pc:sldMkLst>
        <pc:spChg chg="mod">
          <ac:chgData name="Joseph MacAdam" userId="bdcfcd3f-81bf-4584-8271-fe9093ebec4c" providerId="ADAL" clId="{3093B122-1198-42F5-9298-345A28314BFA}" dt="2020-03-16T20:21:55.416" v="1706" actId="403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3093B122-1198-42F5-9298-345A28314BFA}" dt="2020-03-16T20:21:34.135" v="168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addSp delSp modSp">
        <pc:chgData name="Joseph MacAdam" userId="bdcfcd3f-81bf-4584-8271-fe9093ebec4c" providerId="ADAL" clId="{3093B122-1198-42F5-9298-345A28314BFA}" dt="2020-03-16T20:16:15.739" v="1377" actId="692"/>
        <pc:sldMkLst>
          <pc:docMk/>
          <pc:sldMk cId="3957164049" sldId="591"/>
        </pc:sldMkLst>
        <pc:spChg chg="mod">
          <ac:chgData name="Joseph MacAdam" userId="bdcfcd3f-81bf-4584-8271-fe9093ebec4c" providerId="ADAL" clId="{3093B122-1198-42F5-9298-345A28314BFA}" dt="2020-03-16T20:16:02.990" v="1366" actId="1076"/>
          <ac:spMkLst>
            <pc:docMk/>
            <pc:sldMk cId="3957164049" sldId="591"/>
            <ac:spMk id="3" creationId="{01884E43-1F99-4AEE-B654-C64ED2C3DDD7}"/>
          </ac:spMkLst>
        </pc:spChg>
        <pc:picChg chg="del">
          <ac:chgData name="Joseph MacAdam" userId="bdcfcd3f-81bf-4584-8271-fe9093ebec4c" providerId="ADAL" clId="{3093B122-1198-42F5-9298-345A28314BFA}" dt="2020-03-16T20:15:47.518" v="136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3093B122-1198-42F5-9298-345A28314BFA}" dt="2020-03-16T20:16:15.739" v="1377" actId="692"/>
          <ac:picMkLst>
            <pc:docMk/>
            <pc:sldMk cId="3957164049" sldId="591"/>
            <ac:picMk id="5" creationId="{8BEA325A-05AD-4C40-9B8C-C1C415FE79D0}"/>
          </ac:picMkLst>
        </pc:picChg>
      </pc:sldChg>
      <pc:sldChg chg="addSp modSp">
        <pc:chgData name="Joseph MacAdam" userId="bdcfcd3f-81bf-4584-8271-fe9093ebec4c" providerId="ADAL" clId="{3093B122-1198-42F5-9298-345A28314BFA}" dt="2020-03-17T00:10:24.082" v="183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3093B122-1198-42F5-9298-345A28314BFA}" dt="2020-03-17T00:10:18.690" v="1837" actId="14100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3093B122-1198-42F5-9298-345A28314BFA}" dt="2020-03-17T00:10:24.082" v="1839" actId="1076"/>
          <ac:spMkLst>
            <pc:docMk/>
            <pc:sldMk cId="3392114702" sldId="592"/>
            <ac:spMk id="5" creationId="{F85B9761-6D14-4981-A46A-24EE30F38C20}"/>
          </ac:spMkLst>
        </pc:spChg>
        <pc:picChg chg="mod">
          <ac:chgData name="Joseph MacAdam" userId="bdcfcd3f-81bf-4584-8271-fe9093ebec4c" providerId="ADAL" clId="{3093B122-1198-42F5-9298-345A28314BFA}" dt="2020-03-17T00:10:21.642" v="1838" actId="14100"/>
          <ac:picMkLst>
            <pc:docMk/>
            <pc:sldMk cId="3392114702" sldId="592"/>
            <ac:picMk id="4" creationId="{F0DC2F5C-9F0F-471A-8127-4863B30078DF}"/>
          </ac:picMkLst>
        </pc:picChg>
      </pc:sldChg>
      <pc:sldChg chg="modSp">
        <pc:chgData name="Joseph MacAdam" userId="bdcfcd3f-81bf-4584-8271-fe9093ebec4c" providerId="ADAL" clId="{3093B122-1198-42F5-9298-345A28314BFA}" dt="2020-03-17T16:02:45.293" v="1847" actId="692"/>
        <pc:sldMkLst>
          <pc:docMk/>
          <pc:sldMk cId="186350803" sldId="593"/>
        </pc:sldMkLst>
        <pc:picChg chg="mod">
          <ac:chgData name="Joseph MacAdam" userId="bdcfcd3f-81bf-4584-8271-fe9093ebec4c" providerId="ADAL" clId="{3093B122-1198-42F5-9298-345A28314BFA}" dt="2020-03-17T16:02:45.293" v="1847" actId="692"/>
          <ac:picMkLst>
            <pc:docMk/>
            <pc:sldMk cId="186350803" sldId="593"/>
            <ac:picMk id="4" creationId="{0A77E190-B290-4AA2-BE09-D2D875EE389A}"/>
          </ac:picMkLst>
        </pc:picChg>
      </pc:sldChg>
      <pc:sldChg chg="modSp">
        <pc:chgData name="Joseph MacAdam" userId="bdcfcd3f-81bf-4584-8271-fe9093ebec4c" providerId="ADAL" clId="{3093B122-1198-42F5-9298-345A28314BFA}" dt="2020-03-16T18:12:31.827" v="7" actId="692"/>
        <pc:sldMkLst>
          <pc:docMk/>
          <pc:sldMk cId="4139910246" sldId="596"/>
        </pc:sldMkLst>
        <pc:picChg chg="mod">
          <ac:chgData name="Joseph MacAdam" userId="bdcfcd3f-81bf-4584-8271-fe9093ebec4c" providerId="ADAL" clId="{3093B122-1198-42F5-9298-345A28314BFA}" dt="2020-03-16T18:12:31.827" v="7" actId="692"/>
          <ac:picMkLst>
            <pc:docMk/>
            <pc:sldMk cId="4139910246" sldId="596"/>
            <ac:picMk id="4" creationId="{76F9D023-7903-4744-B5AA-A7C079A8A42C}"/>
          </ac:picMkLst>
        </pc:picChg>
      </pc:sldChg>
      <pc:sldChg chg="del">
        <pc:chgData name="Joseph MacAdam" userId="bdcfcd3f-81bf-4584-8271-fe9093ebec4c" providerId="ADAL" clId="{3093B122-1198-42F5-9298-345A28314BFA}" dt="2020-03-16T18:13:42.746" v="10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093B122-1198-42F5-9298-345A28314BFA}" dt="2020-03-16T18:13:39.881" v="8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3093B122-1198-42F5-9298-345A28314BFA}" dt="2020-03-16T18:13:41.881" v="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3093B122-1198-42F5-9298-345A28314BFA}" dt="2020-03-16T18:13:45.027" v="11" actId="2696"/>
        <pc:sldMkLst>
          <pc:docMk/>
          <pc:sldMk cId="2118454917" sldId="602"/>
        </pc:sldMkLst>
      </pc:sldChg>
      <pc:sldChg chg="addSp delSp modSp">
        <pc:chgData name="Joseph MacAdam" userId="bdcfcd3f-81bf-4584-8271-fe9093ebec4c" providerId="ADAL" clId="{3093B122-1198-42F5-9298-345A28314BFA}" dt="2020-03-16T20:18:59.017" v="1540" actId="692"/>
        <pc:sldMkLst>
          <pc:docMk/>
          <pc:sldMk cId="502917719" sldId="603"/>
        </pc:sldMkLst>
        <pc:spChg chg="mod">
          <ac:chgData name="Joseph MacAdam" userId="bdcfcd3f-81bf-4584-8271-fe9093ebec4c" providerId="ADAL" clId="{3093B122-1198-42F5-9298-345A28314BFA}" dt="2020-03-16T20:18:08.783" v="1525" actId="20577"/>
          <ac:spMkLst>
            <pc:docMk/>
            <pc:sldMk cId="502917719" sldId="603"/>
            <ac:spMk id="3" creationId="{B417FD32-F174-4F9B-AC24-75F280513A52}"/>
          </ac:spMkLst>
        </pc:spChg>
        <pc:picChg chg="add del mod">
          <ac:chgData name="Joseph MacAdam" userId="bdcfcd3f-81bf-4584-8271-fe9093ebec4c" providerId="ADAL" clId="{3093B122-1198-42F5-9298-345A28314BFA}" dt="2020-03-16T20:18:37.366" v="1529" actId="478"/>
          <ac:picMkLst>
            <pc:docMk/>
            <pc:sldMk cId="502917719" sldId="603"/>
            <ac:picMk id="4" creationId="{6C2EE8B0-0BCF-41E5-AD25-85D5BA4C989C}"/>
          </ac:picMkLst>
        </pc:picChg>
        <pc:picChg chg="del">
          <ac:chgData name="Joseph MacAdam" userId="bdcfcd3f-81bf-4584-8271-fe9093ebec4c" providerId="ADAL" clId="{3093B122-1198-42F5-9298-345A28314BFA}" dt="2020-03-16T20:16:33.015" v="1408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3093B122-1198-42F5-9298-345A28314BFA}" dt="2020-03-16T20:18:59.017" v="1540" actId="692"/>
          <ac:picMkLst>
            <pc:docMk/>
            <pc:sldMk cId="502917719" sldId="603"/>
            <ac:picMk id="6" creationId="{C8BFD9FD-206A-420C-BF75-20BC8242E00B}"/>
          </ac:picMkLst>
        </pc:picChg>
      </pc:sldChg>
      <pc:sldChg chg="addSp delSp modSp">
        <pc:chgData name="Joseph MacAdam" userId="bdcfcd3f-81bf-4584-8271-fe9093ebec4c" providerId="ADAL" clId="{3093B122-1198-42F5-9298-345A28314BFA}" dt="2020-03-16T20:20:40.568" v="1670" actId="692"/>
        <pc:sldMkLst>
          <pc:docMk/>
          <pc:sldMk cId="904304897" sldId="604"/>
        </pc:sldMkLst>
        <pc:spChg chg="mod">
          <ac:chgData name="Joseph MacAdam" userId="bdcfcd3f-81bf-4584-8271-fe9093ebec4c" providerId="ADAL" clId="{3093B122-1198-42F5-9298-345A28314BFA}" dt="2020-03-16T20:20:05.566" v="1654" actId="14100"/>
          <ac:spMkLst>
            <pc:docMk/>
            <pc:sldMk cId="904304897" sldId="604"/>
            <ac:spMk id="3" creationId="{B417FD32-F174-4F9B-AC24-75F280513A52}"/>
          </ac:spMkLst>
        </pc:spChg>
        <pc:picChg chg="del mod">
          <ac:chgData name="Joseph MacAdam" userId="bdcfcd3f-81bf-4584-8271-fe9093ebec4c" providerId="ADAL" clId="{3093B122-1198-42F5-9298-345A28314BFA}" dt="2020-03-16T20:20:08.639" v="1655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3093B122-1198-42F5-9298-345A28314BFA}" dt="2020-03-16T20:20:40.568" v="1670" actId="692"/>
          <ac:picMkLst>
            <pc:docMk/>
            <pc:sldMk cId="904304897" sldId="604"/>
            <ac:picMk id="5" creationId="{A201071D-9A6A-41E9-BFE5-938E1ACE7BF3}"/>
          </ac:picMkLst>
        </pc:picChg>
      </pc:sldChg>
      <pc:sldChg chg="addSp modSp add">
        <pc:chgData name="Joseph MacAdam" userId="bdcfcd3f-81bf-4584-8271-fe9093ebec4c" providerId="ADAL" clId="{3093B122-1198-42F5-9298-345A28314BFA}" dt="2020-03-16T20:05:33.658" v="818" actId="692"/>
        <pc:sldMkLst>
          <pc:docMk/>
          <pc:sldMk cId="2660421503" sldId="605"/>
        </pc:sldMkLst>
        <pc:spChg chg="mod">
          <ac:chgData name="Joseph MacAdam" userId="bdcfcd3f-81bf-4584-8271-fe9093ebec4c" providerId="ADAL" clId="{3093B122-1198-42F5-9298-345A28314BFA}" dt="2020-03-16T18:13:53.265" v="32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3093B122-1198-42F5-9298-345A28314BFA}" dt="2020-03-16T20:04:12.445" v="793" actId="404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5:24.025" v="809" actId="692"/>
          <ac:picMkLst>
            <pc:docMk/>
            <pc:sldMk cId="2660421503" sldId="605"/>
            <ac:picMk id="4" creationId="{25B6BA89-068C-47C6-9827-4D2661AE38CD}"/>
          </ac:picMkLst>
        </pc:picChg>
        <pc:picChg chg="add mod">
          <ac:chgData name="Joseph MacAdam" userId="bdcfcd3f-81bf-4584-8271-fe9093ebec4c" providerId="ADAL" clId="{3093B122-1198-42F5-9298-345A28314BFA}" dt="2020-03-16T20:05:33.658" v="818" actId="692"/>
          <ac:picMkLst>
            <pc:docMk/>
            <pc:sldMk cId="2660421503" sldId="605"/>
            <ac:picMk id="5" creationId="{6874CF08-0AC5-4C52-AE32-1C6482CAC805}"/>
          </ac:picMkLst>
        </pc:picChg>
      </pc:sldChg>
      <pc:sldChg chg="add del">
        <pc:chgData name="Joseph MacAdam" userId="bdcfcd3f-81bf-4584-8271-fe9093ebec4c" providerId="ADAL" clId="{3093B122-1198-42F5-9298-345A28314BFA}" dt="2020-03-16T19:53:59.084" v="535" actId="2696"/>
        <pc:sldMkLst>
          <pc:docMk/>
          <pc:sldMk cId="1802971731" sldId="606"/>
        </pc:sldMkLst>
      </pc:sldChg>
      <pc:sldChg chg="addSp modSp add">
        <pc:chgData name="Joseph MacAdam" userId="bdcfcd3f-81bf-4584-8271-fe9093ebec4c" providerId="ADAL" clId="{3093B122-1198-42F5-9298-345A28314BFA}" dt="2020-03-16T20:08:09.769" v="852" actId="692"/>
        <pc:sldMkLst>
          <pc:docMk/>
          <pc:sldMk cId="1969071705" sldId="606"/>
        </pc:sldMkLst>
        <pc:spChg chg="mod">
          <ac:chgData name="Joseph MacAdam" userId="bdcfcd3f-81bf-4584-8271-fe9093ebec4c" providerId="ADAL" clId="{3093B122-1198-42F5-9298-345A28314BFA}" dt="2020-03-16T20:07:36.006" v="834" actId="14100"/>
          <ac:spMkLst>
            <pc:docMk/>
            <pc:sldMk cId="1969071705" sldId="606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7:55.201" v="845" actId="692"/>
          <ac:picMkLst>
            <pc:docMk/>
            <pc:sldMk cId="1969071705" sldId="606"/>
            <ac:picMk id="4" creationId="{5E9593F9-1BDA-41CD-B9ED-7BA2A105E3A6}"/>
          </ac:picMkLst>
        </pc:picChg>
        <pc:picChg chg="add mod">
          <ac:chgData name="Joseph MacAdam" userId="bdcfcd3f-81bf-4584-8271-fe9093ebec4c" providerId="ADAL" clId="{3093B122-1198-42F5-9298-345A28314BFA}" dt="2020-03-16T20:08:09.769" v="852" actId="692"/>
          <ac:picMkLst>
            <pc:docMk/>
            <pc:sldMk cId="1969071705" sldId="606"/>
            <ac:picMk id="5" creationId="{7ABCEE77-FE43-409D-AB53-A4B72606762E}"/>
          </ac:picMkLst>
        </pc:picChg>
      </pc:sldChg>
      <pc:sldChg chg="addSp delSp modSp add">
        <pc:chgData name="Joseph MacAdam" userId="bdcfcd3f-81bf-4584-8271-fe9093ebec4c" providerId="ADAL" clId="{3093B122-1198-42F5-9298-345A28314BFA}" dt="2020-03-16T20:13:29.337" v="1223" actId="692"/>
        <pc:sldMkLst>
          <pc:docMk/>
          <pc:sldMk cId="3373190787" sldId="607"/>
        </pc:sldMkLst>
        <pc:spChg chg="mod">
          <ac:chgData name="Joseph MacAdam" userId="bdcfcd3f-81bf-4584-8271-fe9093ebec4c" providerId="ADAL" clId="{3093B122-1198-42F5-9298-345A28314BFA}" dt="2020-03-16T20:12:11.830" v="1203" actId="1076"/>
          <ac:spMkLst>
            <pc:docMk/>
            <pc:sldMk cId="3373190787" sldId="607"/>
            <ac:spMk id="3" creationId="{19FD4F39-2C49-45C8-8E4D-4E928B3A2588}"/>
          </ac:spMkLst>
        </pc:spChg>
        <pc:picChg chg="del">
          <ac:chgData name="Joseph MacAdam" userId="bdcfcd3f-81bf-4584-8271-fe9093ebec4c" providerId="ADAL" clId="{3093B122-1198-42F5-9298-345A28314BFA}" dt="2020-03-16T20:12:07.623" v="1201" actId="478"/>
          <ac:picMkLst>
            <pc:docMk/>
            <pc:sldMk cId="3373190787" sldId="607"/>
            <ac:picMk id="4" creationId="{5E9593F9-1BDA-41CD-B9ED-7BA2A105E3A6}"/>
          </ac:picMkLst>
        </pc:picChg>
        <pc:picChg chg="del">
          <ac:chgData name="Joseph MacAdam" userId="bdcfcd3f-81bf-4584-8271-fe9093ebec4c" providerId="ADAL" clId="{3093B122-1198-42F5-9298-345A28314BFA}" dt="2020-03-16T20:11:33.465" v="1197" actId="478"/>
          <ac:picMkLst>
            <pc:docMk/>
            <pc:sldMk cId="3373190787" sldId="607"/>
            <ac:picMk id="5" creationId="{7ABCEE77-FE43-409D-AB53-A4B72606762E}"/>
          </ac:picMkLst>
        </pc:picChg>
        <pc:picChg chg="add del mod">
          <ac:chgData name="Joseph MacAdam" userId="bdcfcd3f-81bf-4584-8271-fe9093ebec4c" providerId="ADAL" clId="{3093B122-1198-42F5-9298-345A28314BFA}" dt="2020-03-16T20:13:02.678" v="1213" actId="478"/>
          <ac:picMkLst>
            <pc:docMk/>
            <pc:sldMk cId="3373190787" sldId="607"/>
            <ac:picMk id="6" creationId="{49DB62E8-C026-4CCB-9F82-52CA7FB72279}"/>
          </ac:picMkLst>
        </pc:picChg>
        <pc:picChg chg="add mod">
          <ac:chgData name="Joseph MacAdam" userId="bdcfcd3f-81bf-4584-8271-fe9093ebec4c" providerId="ADAL" clId="{3093B122-1198-42F5-9298-345A28314BFA}" dt="2020-03-16T20:13:29.337" v="1223" actId="692"/>
          <ac:picMkLst>
            <pc:docMk/>
            <pc:sldMk cId="3373190787" sldId="607"/>
            <ac:picMk id="7" creationId="{61FB1C39-6CC8-4287-8285-71C6C4B8FB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86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1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5430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A5BE1-1F41-4212-AD80-A9F6D2278C8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Phishing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SET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3814"/>
            <a:ext cx="4787928" cy="3622426"/>
          </a:xfrm>
        </p:spPr>
        <p:txBody>
          <a:bodyPr>
            <a:normAutofit/>
          </a:bodyPr>
          <a:lstStyle/>
          <a:p>
            <a:r>
              <a:rPr lang="en-US" dirty="0"/>
              <a:t>In the Kali environment, open Terminal</a:t>
            </a:r>
          </a:p>
          <a:p>
            <a:r>
              <a:rPr lang="en-US" dirty="0"/>
              <a:t>Enter the following command to open the SET Toolkit: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 </a:t>
            </a:r>
            <a:r>
              <a:rPr lang="en-US" b="1" dirty="0" err="1">
                <a:latin typeface="Courier" panose="02060409020205020404"/>
              </a:rPr>
              <a:t>setoolkit</a:t>
            </a:r>
            <a:r>
              <a:rPr lang="en-US" dirty="0"/>
              <a:t> </a:t>
            </a:r>
          </a:p>
          <a:p>
            <a:r>
              <a:rPr lang="en-US" dirty="0"/>
              <a:t>When asked if you agree to terms and conditions, type </a:t>
            </a:r>
            <a:r>
              <a:rPr lang="en-US" b="1" dirty="0">
                <a:latin typeface="Courier" panose="02060409020205020404"/>
              </a:rPr>
              <a:t>y</a:t>
            </a:r>
            <a:r>
              <a:rPr lang="en-US" dirty="0"/>
              <a:t> and press ENTER.</a:t>
            </a:r>
          </a:p>
        </p:txBody>
      </p:sp>
      <p:pic>
        <p:nvPicPr>
          <p:cNvPr id="4" name="Picture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6F9D023-7903-4744-B5AA-A7C079A8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78" y="2063992"/>
            <a:ext cx="3335111" cy="15802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066981" cy="3773944"/>
          </a:xfrm>
        </p:spPr>
        <p:txBody>
          <a:bodyPr>
            <a:normAutofit/>
          </a:bodyPr>
          <a:lstStyle/>
          <a:p>
            <a:r>
              <a:rPr lang="en-US" sz="1800" dirty="0"/>
              <a:t>In the SET Toolkit, you will select what attack you want to run.</a:t>
            </a:r>
          </a:p>
          <a:p>
            <a:r>
              <a:rPr lang="en-US" sz="1800" dirty="0"/>
              <a:t>Press </a:t>
            </a:r>
            <a:r>
              <a:rPr lang="en-US" sz="1800" b="1" dirty="0">
                <a:latin typeface="Courier" panose="02060409020205020404" pitchFamily="49" charset="0"/>
              </a:rPr>
              <a:t>1</a:t>
            </a:r>
            <a:r>
              <a:rPr lang="en-US" sz="1800" dirty="0"/>
              <a:t> and </a:t>
            </a:r>
            <a:r>
              <a:rPr lang="en-US" sz="1800" b="1" dirty="0">
                <a:latin typeface="Courier" panose="02060409020205020404" pitchFamily="49" charset="0"/>
              </a:rPr>
              <a:t>ENTER</a:t>
            </a:r>
            <a:r>
              <a:rPr lang="en-US" sz="1800" dirty="0"/>
              <a:t> to open the Social-Engineering Attacks</a:t>
            </a:r>
          </a:p>
          <a:p>
            <a:r>
              <a:rPr lang="en-US" sz="1800" dirty="0"/>
              <a:t>Once the Social Engineering Attacks load, press </a:t>
            </a:r>
            <a:r>
              <a:rPr lang="en-US" sz="1800" b="1" dirty="0">
                <a:latin typeface="Courier" panose="02060409020205020404" pitchFamily="49" charset="0"/>
              </a:rPr>
              <a:t>2</a:t>
            </a:r>
            <a:r>
              <a:rPr lang="en-US" sz="1800" dirty="0"/>
              <a:t> and </a:t>
            </a:r>
            <a:r>
              <a:rPr lang="en-US" sz="1800" b="1" dirty="0">
                <a:latin typeface="Courier" panose="02060409020205020404" pitchFamily="49" charset="0"/>
              </a:rPr>
              <a:t>ENTER</a:t>
            </a:r>
            <a:r>
              <a:rPr lang="en-US" sz="1800" dirty="0"/>
              <a:t> to open the Website Attack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6BA89-068C-47C6-9827-4D2661AE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11" y="1787419"/>
            <a:ext cx="3237231" cy="140015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4CF08-0AC5-4C52-AE32-1C6482CA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64" y="2891898"/>
            <a:ext cx="3237231" cy="173390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93736"/>
            <a:ext cx="3662681" cy="3845064"/>
          </a:xfrm>
        </p:spPr>
        <p:txBody>
          <a:bodyPr>
            <a:normAutofit/>
          </a:bodyPr>
          <a:lstStyle/>
          <a:p>
            <a:r>
              <a:rPr lang="en-US" sz="1800" dirty="0"/>
              <a:t>Once the Website Attack Vectors load, press </a:t>
            </a:r>
            <a:r>
              <a:rPr lang="en-US" sz="1800" b="1" dirty="0">
                <a:latin typeface="Courier" panose="02060409020205020404" pitchFamily="49" charset="0"/>
              </a:rPr>
              <a:t>3</a:t>
            </a:r>
            <a:r>
              <a:rPr lang="en-US" sz="1800" dirty="0"/>
              <a:t> and </a:t>
            </a:r>
            <a:r>
              <a:rPr lang="en-US" sz="1800" b="1" dirty="0">
                <a:latin typeface="Courier" panose="02060409020205020404" pitchFamily="49" charset="0"/>
              </a:rPr>
              <a:t>ENTER</a:t>
            </a:r>
            <a:r>
              <a:rPr lang="en-US" sz="1800" dirty="0"/>
              <a:t> to run a Credential Harvester Attack</a:t>
            </a:r>
          </a:p>
          <a:p>
            <a:r>
              <a:rPr lang="en-US" sz="1800" dirty="0"/>
              <a:t>Now, we are going to use the Web Templates, so press </a:t>
            </a:r>
            <a:r>
              <a:rPr lang="en-US" sz="1800" b="1" dirty="0">
                <a:latin typeface="Courier" panose="02060409020205020404" pitchFamily="49" charset="0"/>
              </a:rPr>
              <a:t>1</a:t>
            </a:r>
            <a:r>
              <a:rPr lang="en-US" sz="1800" dirty="0"/>
              <a:t> and </a:t>
            </a:r>
            <a:r>
              <a:rPr lang="en-US" sz="1800" b="1" dirty="0">
                <a:latin typeface="Courier" panose="02060409020205020404" pitchFamily="49" charset="0"/>
              </a:rPr>
              <a:t>ENTER</a:t>
            </a:r>
          </a:p>
          <a:p>
            <a:r>
              <a:rPr lang="en-US" sz="1800" dirty="0"/>
              <a:t>Verify that the IP Address is the same as your Kali’s IP Address, and press </a:t>
            </a:r>
            <a:r>
              <a:rPr lang="en-US" sz="1800" b="1" dirty="0">
                <a:latin typeface="Courier" panose="02060409020205020404" pitchFamily="49" charset="0"/>
              </a:rPr>
              <a:t>ENTER</a:t>
            </a:r>
            <a:r>
              <a:rPr lang="en-US" sz="1800" dirty="0"/>
              <a:t>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593F9-1BDA-41CD-B9ED-7BA2A105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30" y="1630230"/>
            <a:ext cx="2869455" cy="192715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CEE77-FE43-409D-AB53-A4B72606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73" y="2593808"/>
            <a:ext cx="4059872" cy="192715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07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18640"/>
            <a:ext cx="3520234" cy="3058160"/>
          </a:xfrm>
        </p:spPr>
        <p:txBody>
          <a:bodyPr>
            <a:normAutofit/>
          </a:bodyPr>
          <a:lstStyle/>
          <a:p>
            <a:r>
              <a:rPr lang="en-US" sz="2000" dirty="0"/>
              <a:t>To set the site up as a Google login page, press </a:t>
            </a:r>
            <a:r>
              <a:rPr lang="en-US" sz="2000" b="1" dirty="0">
                <a:latin typeface="Courier" panose="02060409020205020404" pitchFamily="49" charset="0"/>
              </a:rPr>
              <a:t>2</a:t>
            </a:r>
            <a:r>
              <a:rPr lang="en-US" sz="2000" dirty="0"/>
              <a:t> and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  <a:r>
              <a:rPr lang="en-US" sz="2000" dirty="0"/>
              <a:t> </a:t>
            </a:r>
          </a:p>
          <a:p>
            <a:r>
              <a:rPr lang="en-US" sz="2000" dirty="0"/>
              <a:t>You should see that the attack is running and “Information will be displayed to you as it arrives below”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B1C39-6CC8-4287-8285-71C6C4B8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83" y="1981751"/>
            <a:ext cx="3989744" cy="183680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1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2F6-24FF-434A-98B0-4796DE5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E43-1F99-4AEE-B654-C64ED2C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8960"/>
            <a:ext cx="4227830" cy="3302000"/>
          </a:xfrm>
        </p:spPr>
        <p:txBody>
          <a:bodyPr/>
          <a:lstStyle/>
          <a:p>
            <a:r>
              <a:rPr lang="en-US" sz="1800" dirty="0"/>
              <a:t>In the Windows environment, open the Chrome Browser</a:t>
            </a:r>
          </a:p>
          <a:p>
            <a:r>
              <a:rPr lang="en-US" sz="1800" dirty="0"/>
              <a:t>Go the website of the URL for Kali</a:t>
            </a:r>
          </a:p>
          <a:p>
            <a:pPr lvl="1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Kali-IP-Address</a:t>
            </a:r>
            <a:r>
              <a:rPr lang="en-US" sz="1500" dirty="0"/>
              <a:t> (as the URL)</a:t>
            </a:r>
          </a:p>
          <a:p>
            <a:r>
              <a:rPr lang="en-US" sz="1800" dirty="0"/>
              <a:t>Notice that this looks exactly like a login page for a standard Google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A325A-05AD-4C40-9B8C-C1C415FE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979" y="2013455"/>
            <a:ext cx="3540749" cy="210330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6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878744" cy="3723144"/>
          </a:xfrm>
        </p:spPr>
        <p:txBody>
          <a:bodyPr/>
          <a:lstStyle/>
          <a:p>
            <a:r>
              <a:rPr lang="en-US" dirty="0"/>
              <a:t>Now, type in fake credentials to this webpage as if you were going to log into a Google account</a:t>
            </a:r>
          </a:p>
          <a:p>
            <a:r>
              <a:rPr lang="en-US" dirty="0"/>
              <a:t>Notice, once you log in, it simply takes you to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but you are not signed into Google.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FD9FD-206A-420C-BF75-20BC8242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93" y="1236398"/>
            <a:ext cx="2639446" cy="35062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91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027325" cy="3885704"/>
          </a:xfrm>
        </p:spPr>
        <p:txBody>
          <a:bodyPr/>
          <a:lstStyle/>
          <a:p>
            <a:r>
              <a:rPr lang="en-US" dirty="0"/>
              <a:t>Go back to Kali</a:t>
            </a:r>
          </a:p>
          <a:p>
            <a:r>
              <a:rPr lang="en-US" dirty="0"/>
              <a:t>It should show you that it has “GOT A HIT!” and will show the username and password in plaintext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1071D-9A6A-41E9-BFE5-938E1ACE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75" y="1820890"/>
            <a:ext cx="3774233" cy="21751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6672"/>
            <a:ext cx="8398827" cy="701536"/>
          </a:xfrm>
        </p:spPr>
        <p:txBody>
          <a:bodyPr>
            <a:noAutofit/>
          </a:bodyPr>
          <a:lstStyle/>
          <a:p>
            <a:r>
              <a:rPr lang="en-US" sz="3600" dirty="0"/>
              <a:t>How to Defend Against a Phishing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241030" cy="3924932"/>
          </a:xfrm>
        </p:spPr>
        <p:txBody>
          <a:bodyPr>
            <a:normAutofit/>
          </a:bodyPr>
          <a:lstStyle/>
          <a:p>
            <a:r>
              <a:rPr lang="en-US" dirty="0"/>
              <a:t>Only use credentials at trusted websites!</a:t>
            </a:r>
          </a:p>
          <a:p>
            <a:pPr lvl="1"/>
            <a:r>
              <a:rPr lang="en-US" dirty="0"/>
              <a:t>What was the website URL you entered your credentials in?</a:t>
            </a:r>
          </a:p>
          <a:p>
            <a:pPr lvl="1"/>
            <a:r>
              <a:rPr lang="en-US" dirty="0"/>
              <a:t>Watch for "watering hole" type attacks at sites that look similar to your intended destination</a:t>
            </a:r>
          </a:p>
          <a:p>
            <a:r>
              <a:rPr lang="en-US" dirty="0"/>
              <a:t>Avoid re-using passwords across multiple websites</a:t>
            </a:r>
          </a:p>
          <a:p>
            <a:pPr lvl="1"/>
            <a:r>
              <a:rPr lang="en-US" dirty="0"/>
              <a:t>If one site steals your password once and they're all the same...</a:t>
            </a:r>
          </a:p>
          <a:p>
            <a:r>
              <a:rPr lang="en-US" dirty="0"/>
              <a:t>Two-Factor Authentication</a:t>
            </a:r>
          </a:p>
          <a:p>
            <a:pPr lvl="1"/>
            <a:r>
              <a:rPr lang="en-US" dirty="0"/>
              <a:t>Why would these help secure your password?</a:t>
            </a:r>
          </a:p>
          <a:p>
            <a:r>
              <a:rPr lang="en-US" dirty="0"/>
              <a:t>What are some other ways of defending against a phishing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Phishing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Tools used (On the Kali Linux OS)</a:t>
            </a:r>
          </a:p>
          <a:p>
            <a:pPr lvl="1"/>
            <a:r>
              <a:rPr lang="en-US" dirty="0"/>
              <a:t>SET (Social-Engineering Toolkit)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marL="583406" lvl="1" indent="-107156"/>
            <a:r>
              <a:rPr lang="en-US"/>
              <a:t>Objective 1.2 – Compare and contrast types of attacks </a:t>
            </a:r>
          </a:p>
          <a:p>
            <a:pPr marL="821531" lvl="2" indent="-107156"/>
            <a:r>
              <a:rPr lang="en-US"/>
              <a:t>Social Engineering</a:t>
            </a:r>
          </a:p>
          <a:p>
            <a:pPr marL="1059656" lvl="3"/>
            <a:r>
              <a:rPr lang="en-US"/>
              <a:t>Phishing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a Phishing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1159532"/>
          </a:xfrm>
        </p:spPr>
        <p:txBody>
          <a:bodyPr/>
          <a:lstStyle/>
          <a:p>
            <a:r>
              <a:rPr lang="en-US" sz="2025" dirty="0"/>
              <a:t>Attempting to get information from someone in a malicious manner</a:t>
            </a:r>
          </a:p>
          <a:p>
            <a:r>
              <a:rPr lang="en-US" sz="2025" dirty="0"/>
              <a:t>An example, a phishing attack can send someone to a fake website to try and have them use credentials for the real website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C2F5C-9F0F-471A-8127-4863B300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3" y="2781689"/>
            <a:ext cx="4231308" cy="228553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B9761-6D14-4981-A46A-24EE30F38C20}"/>
              </a:ext>
            </a:extLst>
          </p:cNvPr>
          <p:cNvSpPr txBox="1"/>
          <p:nvPr/>
        </p:nvSpPr>
        <p:spPr>
          <a:xfrm>
            <a:off x="5181989" y="3325125"/>
            <a:ext cx="3236556" cy="661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Here, this website is made to look like the log-in page for Twitter, but notice the URL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Phishing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Environments</a:t>
            </a:r>
          </a:p>
          <a:p>
            <a:r>
              <a:rPr lang="en-US" dirty="0"/>
              <a:t>Find IP Addresses</a:t>
            </a:r>
          </a:p>
          <a:p>
            <a:r>
              <a:rPr lang="en-US" dirty="0"/>
              <a:t>Verify Connection</a:t>
            </a:r>
          </a:p>
          <a:p>
            <a:r>
              <a:rPr lang="en-US" dirty="0"/>
              <a:t>Open SET Toolkit</a:t>
            </a:r>
          </a:p>
          <a:p>
            <a:r>
              <a:rPr lang="en-US" dirty="0"/>
              <a:t>Launching the attack</a:t>
            </a:r>
          </a:p>
          <a:p>
            <a:r>
              <a:rPr lang="en-US" dirty="0"/>
              <a:t>Playing the victim</a:t>
            </a:r>
          </a:p>
          <a:p>
            <a:r>
              <a:rPr lang="en-US" dirty="0"/>
              <a:t>Seeing the attack</a:t>
            </a:r>
          </a:p>
        </p:txBody>
      </p:sp>
      <p:pic>
        <p:nvPicPr>
          <p:cNvPr id="4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A77E190-B290-4AA2-BE09-D2D875EE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40" y="2455676"/>
            <a:ext cx="3711063" cy="236815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</a:t>
            </a:r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1258"/>
            <a:ext cx="8108951" cy="3836901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21" y="30243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469709" y="42611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957647" y="34679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39E3DAA-F2C3-4A00-AB0A-6D3C6DA9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IP Address (Windows Machine)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182F81-5DC2-477C-9320-1ADDCB0E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98" dirty="0"/>
              <a:t>Select the Start button (Windows Machine) and search for “</a:t>
            </a:r>
            <a:r>
              <a:rPr lang="en-US" sz="1898" dirty="0" err="1"/>
              <a:t>cmd</a:t>
            </a:r>
            <a:r>
              <a:rPr lang="en-US" sz="1898" dirty="0"/>
              <a:t>”</a:t>
            </a:r>
          </a:p>
          <a:p>
            <a:r>
              <a:rPr lang="en-US" sz="1898" dirty="0"/>
              <a:t>Open </a:t>
            </a:r>
            <a:r>
              <a:rPr lang="en-US" sz="1898" dirty="0" err="1"/>
              <a:t>cmd</a:t>
            </a:r>
            <a:r>
              <a:rPr lang="en-US" sz="1898" dirty="0"/>
              <a:t> (Command Prompt)</a:t>
            </a:r>
          </a:p>
          <a:p>
            <a:r>
              <a:rPr lang="en-US" sz="1898" dirty="0"/>
              <a:t>Use the following command:</a:t>
            </a:r>
          </a:p>
          <a:p>
            <a:pPr lvl="1">
              <a:buNone/>
            </a:pPr>
            <a:r>
              <a:rPr lang="en-US" sz="1688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1898" dirty="0"/>
              <a:t>Search for the IPv4 Address line</a:t>
            </a:r>
          </a:p>
          <a:p>
            <a:r>
              <a:rPr lang="en-US" sz="1898" dirty="0"/>
              <a:t>Write down the Windows IP Address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E81D2C-292A-4A18-8FF9-CA5640CD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46" y="3934197"/>
            <a:ext cx="2244153" cy="283031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5B9AA4-2DC0-494D-B1F0-6B5DC16D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3326190"/>
            <a:ext cx="3637125" cy="224489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6A22FBA-7761-41A2-9125-BDDC31B206FC}"/>
              </a:ext>
            </a:extLst>
          </p:cNvPr>
          <p:cNvSpPr/>
          <p:nvPr/>
        </p:nvSpPr>
        <p:spPr>
          <a:xfrm>
            <a:off x="6775769" y="4337449"/>
            <a:ext cx="795213" cy="243446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290215">
              <a:defRPr/>
            </a:pPr>
            <a:endParaRPr lang="en-US" sz="1125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37F49-EFBB-4D08-AA8C-470612E99388}"/>
              </a:ext>
            </a:extLst>
          </p:cNvPr>
          <p:cNvSpPr txBox="1"/>
          <p:nvPr/>
        </p:nvSpPr>
        <p:spPr>
          <a:xfrm>
            <a:off x="6916517" y="5799088"/>
            <a:ext cx="1298240" cy="18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algn="r" defTabSz="290215">
              <a:defRPr/>
            </a:pPr>
            <a:r>
              <a:rPr lang="en-US" sz="984" dirty="0">
                <a:solidFill>
                  <a:srgbClr val="FF0000"/>
                </a:solidFill>
              </a:rPr>
              <a:t>Windows IP Address</a:t>
            </a:r>
            <a:endParaRPr lang="en-US" sz="984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40BBF-199B-47B3-A939-3A7935726EA3}"/>
              </a:ext>
            </a:extLst>
          </p:cNvPr>
          <p:cNvCxnSpPr>
            <a:cxnSpLocks/>
          </p:cNvCxnSpPr>
          <p:nvPr/>
        </p:nvCxnSpPr>
        <p:spPr>
          <a:xfrm flipH="1" flipV="1">
            <a:off x="7346935" y="4587241"/>
            <a:ext cx="218703" cy="11420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22071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Verify that the Windows Environment is connected to the Kali environment</a:t>
            </a:r>
          </a:p>
          <a:p>
            <a:r>
              <a:rPr lang="en-US" sz="2000" dirty="0"/>
              <a:t>In Kali’s Terminal, type the following command: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ping –c 4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WINDOWS_IP_Address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sz="2000" dirty="0"/>
              <a:t>In the Window’s VM, open the Command prompt</a:t>
            </a:r>
          </a:p>
          <a:p>
            <a:pPr lvl="1"/>
            <a:r>
              <a:rPr lang="en-US" sz="1600" dirty="0"/>
              <a:t>Press the Start Button</a:t>
            </a:r>
          </a:p>
          <a:p>
            <a:pPr lvl="1"/>
            <a:r>
              <a:rPr lang="en-US" sz="1600" dirty="0"/>
              <a:t>Search for “CMD”, open the Command Prompt</a:t>
            </a:r>
          </a:p>
          <a:p>
            <a:r>
              <a:rPr lang="en-US" sz="2000" dirty="0"/>
              <a:t>Type the following Command: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ping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Kali_IP_Address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"/>
              <a:cs typeface="Arial"/>
            </a:endParaRPr>
          </a:p>
          <a:p>
            <a:r>
              <a:rPr lang="en-US" sz="2000" dirty="0">
                <a:latin typeface="Tw Cen MT"/>
                <a:cs typeface="Arial"/>
              </a:rPr>
              <a:t>Entering the </a:t>
            </a:r>
            <a:r>
              <a:rPr lang="en-US" sz="2000" u="sng" dirty="0">
                <a:latin typeface="Tw Cen MT"/>
                <a:cs typeface="Arial"/>
              </a:rPr>
              <a:t>actual</a:t>
            </a:r>
            <a:r>
              <a:rPr lang="en-US" sz="2000" dirty="0">
                <a:latin typeface="Tw Cen MT"/>
                <a:cs typeface="Arial"/>
              </a:rPr>
              <a:t> IP Address where the green text is</a:t>
            </a:r>
          </a:p>
          <a:p>
            <a:r>
              <a:rPr lang="en-US" sz="2000" dirty="0">
                <a:latin typeface="Tw Cen MT"/>
                <a:cs typeface="Arial"/>
              </a:rPr>
              <a:t>You should notice the two systems are able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752</Words>
  <Application>Microsoft Office PowerPoint</Application>
  <PresentationFormat>On-screen Show (4:3)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Circe Light</vt:lpstr>
      <vt:lpstr>Courier</vt:lpstr>
      <vt:lpstr>Helvetica Neue</vt:lpstr>
      <vt:lpstr>Helvetica Neue Medium</vt:lpstr>
      <vt:lpstr>Trebuchet MS</vt:lpstr>
      <vt:lpstr>Tw Cen MT</vt:lpstr>
      <vt:lpstr>Berlin</vt:lpstr>
      <vt:lpstr>PowerPoint Presentation</vt:lpstr>
      <vt:lpstr>Phishing Lab</vt:lpstr>
      <vt:lpstr>Objectives Covered</vt:lpstr>
      <vt:lpstr>What is a Phishing Attack?</vt:lpstr>
      <vt:lpstr>The Phishing Lab</vt:lpstr>
      <vt:lpstr>Setup Environments</vt:lpstr>
      <vt:lpstr>Find the IP Address (Kali Machine)</vt:lpstr>
      <vt:lpstr>Find the IP Address (Windows Machine)</vt:lpstr>
      <vt:lpstr>Verify Connection</vt:lpstr>
      <vt:lpstr>Open SET Toolkit</vt:lpstr>
      <vt:lpstr>Launching the Attack</vt:lpstr>
      <vt:lpstr>Launching the Attack</vt:lpstr>
      <vt:lpstr>Launching the Attack</vt:lpstr>
      <vt:lpstr>Playing the Victim</vt:lpstr>
      <vt:lpstr>Playing the Victim</vt:lpstr>
      <vt:lpstr>Seeing the Attack</vt:lpstr>
      <vt:lpstr>How to Defend Against a Phishing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9</cp:revision>
  <dcterms:modified xsi:type="dcterms:W3CDTF">2021-05-18T18:04:31Z</dcterms:modified>
</cp:coreProperties>
</file>