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4"/>
  </p:sldMasterIdLst>
  <p:notesMasterIdLst>
    <p:notesMasterId r:id="rId24"/>
  </p:notesMasterIdLst>
  <p:handoutMasterIdLst>
    <p:handoutMasterId r:id="rId25"/>
  </p:handoutMasterIdLst>
  <p:sldIdLst>
    <p:sldId id="256" r:id="rId5"/>
    <p:sldId id="588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F98CC-3812-4A43-9166-A60E911F26BF}" v="244" dt="2020-07-29T13:37:14.513"/>
    <p1510:client id="{93600E5F-3E89-6C50-9647-EBB77BEFFC51}" v="7" dt="2020-07-28T21:10:33.289"/>
    <p1510:client id="{BFB0C4CA-8B82-4A52-8C6C-2A9BF4DEC7E4}" v="63" dt="2020-07-28T17:59:32.84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Queen" userId="S::john.queen@cyber.org::9145d1ed-b385-4b95-9df2-e4eecedea333" providerId="AD" clId="Web-{93600E5F-3E89-6C50-9647-EBB77BEFFC51}"/>
    <pc:docChg chg="modSld">
      <pc:chgData name="John Queen" userId="S::john.queen@cyber.org::9145d1ed-b385-4b95-9df2-e4eecedea333" providerId="AD" clId="Web-{93600E5F-3E89-6C50-9647-EBB77BEFFC51}" dt="2020-07-28T21:10:32.883" v="5" actId="20577"/>
      <pc:docMkLst>
        <pc:docMk/>
      </pc:docMkLst>
      <pc:sldChg chg="modSp">
        <pc:chgData name="John Queen" userId="S::john.queen@cyber.org::9145d1ed-b385-4b95-9df2-e4eecedea333" providerId="AD" clId="Web-{93600E5F-3E89-6C50-9647-EBB77BEFFC51}" dt="2020-07-28T21:10:32.868" v="4" actId="20577"/>
        <pc:sldMkLst>
          <pc:docMk/>
          <pc:sldMk cId="3769980135" sldId="601"/>
        </pc:sldMkLst>
        <pc:spChg chg="mod">
          <ac:chgData name="John Queen" userId="S::john.queen@cyber.org::9145d1ed-b385-4b95-9df2-e4eecedea333" providerId="AD" clId="Web-{93600E5F-3E89-6C50-9647-EBB77BEFFC51}" dt="2020-07-28T21:10:32.868" v="4" actId="20577"/>
          <ac:spMkLst>
            <pc:docMk/>
            <pc:sldMk cId="3769980135" sldId="601"/>
            <ac:spMk id="3" creationId="{1A81A66C-635F-4494-9CA1-1A52F4CC3B12}"/>
          </ac:spMkLst>
        </pc:spChg>
      </pc:sldChg>
    </pc:docChg>
  </pc:docChgLst>
  <pc:docChgLst>
    <pc:chgData name="Joseph MacAdam" userId="bdcfcd3f-81bf-4584-8271-fe9093ebec4c" providerId="ADAL" clId="{BFB0C4CA-8B82-4A52-8C6C-2A9BF4DEC7E4}"/>
    <pc:docChg chg="undo custSel addSld delSld modSld">
      <pc:chgData name="Joseph MacAdam" userId="bdcfcd3f-81bf-4584-8271-fe9093ebec4c" providerId="ADAL" clId="{BFB0C4CA-8B82-4A52-8C6C-2A9BF4DEC7E4}" dt="2020-07-28T18:02:04.043" v="5421" actId="27636"/>
      <pc:docMkLst>
        <pc:docMk/>
      </pc:docMkLst>
      <pc:sldChg chg="modSp">
        <pc:chgData name="Joseph MacAdam" userId="bdcfcd3f-81bf-4584-8271-fe9093ebec4c" providerId="ADAL" clId="{BFB0C4CA-8B82-4A52-8C6C-2A9BF4DEC7E4}" dt="2020-07-28T16:50:12.694" v="19" actId="14100"/>
        <pc:sldMkLst>
          <pc:docMk/>
          <pc:sldMk cId="0" sldId="256"/>
        </pc:sldMkLst>
        <pc:spChg chg="mod">
          <ac:chgData name="Joseph MacAdam" userId="bdcfcd3f-81bf-4584-8271-fe9093ebec4c" providerId="ADAL" clId="{BFB0C4CA-8B82-4A52-8C6C-2A9BF4DEC7E4}" dt="2020-07-28T16:50:04.578" v="16" actId="6549"/>
          <ac:spMkLst>
            <pc:docMk/>
            <pc:sldMk cId="0" sldId="256"/>
            <ac:spMk id="4" creationId="{05C1427D-ED5D-45CD-8B99-B559DC15618E}"/>
          </ac:spMkLst>
        </pc:spChg>
        <pc:spChg chg="mod">
          <ac:chgData name="Joseph MacAdam" userId="bdcfcd3f-81bf-4584-8271-fe9093ebec4c" providerId="ADAL" clId="{BFB0C4CA-8B82-4A52-8C6C-2A9BF4DEC7E4}" dt="2020-07-28T16:50:12.694" v="19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BFB0C4CA-8B82-4A52-8C6C-2A9BF4DEC7E4}" dt="2020-07-28T18:00:27.070" v="5177" actId="20577"/>
        <pc:sldMkLst>
          <pc:docMk/>
          <pc:sldMk cId="34493695" sldId="588"/>
        </pc:sldMkLst>
        <pc:spChg chg="mod">
          <ac:chgData name="Joseph MacAdam" userId="bdcfcd3f-81bf-4584-8271-fe9093ebec4c" providerId="ADAL" clId="{BFB0C4CA-8B82-4A52-8C6C-2A9BF4DEC7E4}" dt="2020-07-28T17:00:09.890" v="31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FB0C4CA-8B82-4A52-8C6C-2A9BF4DEC7E4}" dt="2020-07-28T18:00:27.070" v="5177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BFB0C4CA-8B82-4A52-8C6C-2A9BF4DEC7E4}" dt="2020-07-28T17:07:49.702" v="256" actId="2696"/>
        <pc:sldMkLst>
          <pc:docMk/>
          <pc:sldMk cId="309114280" sldId="589"/>
        </pc:sldMkLst>
      </pc:sldChg>
      <pc:sldChg chg="modSp">
        <pc:chgData name="Joseph MacAdam" userId="bdcfcd3f-81bf-4584-8271-fe9093ebec4c" providerId="ADAL" clId="{BFB0C4CA-8B82-4A52-8C6C-2A9BF4DEC7E4}" dt="2020-07-28T16:49:53.355" v="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FB0C4CA-8B82-4A52-8C6C-2A9BF4DEC7E4}" dt="2020-07-28T16:49:53.355" v="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BFB0C4CA-8B82-4A52-8C6C-2A9BF4DEC7E4}" dt="2020-07-28T17:07:49.658" v="253" actId="2696"/>
        <pc:sldMkLst>
          <pc:docMk/>
          <pc:sldMk cId="3957164049" sldId="591"/>
        </pc:sldMkLst>
      </pc:sldChg>
      <pc:sldChg chg="modSp">
        <pc:chgData name="Joseph MacAdam" userId="bdcfcd3f-81bf-4584-8271-fe9093ebec4c" providerId="ADAL" clId="{BFB0C4CA-8B82-4A52-8C6C-2A9BF4DEC7E4}" dt="2020-07-28T17:06:57.457" v="186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BFB0C4CA-8B82-4A52-8C6C-2A9BF4DEC7E4}" dt="2020-07-28T17:06:57.457" v="186" actId="20577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BFB0C4CA-8B82-4A52-8C6C-2A9BF4DEC7E4}" dt="2020-07-28T16:50:34.940" v="20" actId="403"/>
          <ac:spMkLst>
            <pc:docMk/>
            <pc:sldMk cId="3392114702" sldId="592"/>
            <ac:spMk id="5" creationId="{C78F040F-AEA4-496C-850C-F7DB8D5DD568}"/>
          </ac:spMkLst>
        </pc:spChg>
      </pc:sldChg>
      <pc:sldChg chg="modSp">
        <pc:chgData name="Joseph MacAdam" userId="bdcfcd3f-81bf-4584-8271-fe9093ebec4c" providerId="ADAL" clId="{BFB0C4CA-8B82-4A52-8C6C-2A9BF4DEC7E4}" dt="2020-07-28T18:02:04.043" v="5421" actId="27636"/>
        <pc:sldMkLst>
          <pc:docMk/>
          <pc:sldMk cId="186350803" sldId="593"/>
        </pc:sldMkLst>
        <pc:spChg chg="mod">
          <ac:chgData name="Joseph MacAdam" userId="bdcfcd3f-81bf-4584-8271-fe9093ebec4c" providerId="ADAL" clId="{BFB0C4CA-8B82-4A52-8C6C-2A9BF4DEC7E4}" dt="2020-07-28T17:07:12.944" v="203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FB0C4CA-8B82-4A52-8C6C-2A9BF4DEC7E4}" dt="2020-07-28T18:02:04.043" v="5421" actId="27636"/>
          <ac:spMkLst>
            <pc:docMk/>
            <pc:sldMk cId="186350803" sldId="593"/>
            <ac:spMk id="3" creationId="{21C25B94-29D5-48B2-A6F8-F9E7433E2123}"/>
          </ac:spMkLst>
        </pc:spChg>
      </pc:sldChg>
      <pc:sldChg chg="addSp modSp add">
        <pc:chgData name="Joseph MacAdam" userId="bdcfcd3f-81bf-4584-8271-fe9093ebec4c" providerId="ADAL" clId="{BFB0C4CA-8B82-4A52-8C6C-2A9BF4DEC7E4}" dt="2020-07-28T17:12:17.214" v="599" actId="1036"/>
        <pc:sldMkLst>
          <pc:docMk/>
          <pc:sldMk cId="822677564" sldId="594"/>
        </pc:sldMkLst>
        <pc:spChg chg="mod">
          <ac:chgData name="Joseph MacAdam" userId="bdcfcd3f-81bf-4584-8271-fe9093ebec4c" providerId="ADAL" clId="{BFB0C4CA-8B82-4A52-8C6C-2A9BF4DEC7E4}" dt="2020-07-28T17:10:15.642" v="301" actId="14100"/>
          <ac:spMkLst>
            <pc:docMk/>
            <pc:sldMk cId="822677564" sldId="594"/>
            <ac:spMk id="2" creationId="{3E1823BC-9C6D-4C8F-9F43-786EED4978B8}"/>
          </ac:spMkLst>
        </pc:spChg>
        <pc:spChg chg="mod">
          <ac:chgData name="Joseph MacAdam" userId="bdcfcd3f-81bf-4584-8271-fe9093ebec4c" providerId="ADAL" clId="{BFB0C4CA-8B82-4A52-8C6C-2A9BF4DEC7E4}" dt="2020-07-28T17:12:12.032" v="592" actId="20577"/>
          <ac:spMkLst>
            <pc:docMk/>
            <pc:sldMk cId="822677564" sldId="594"/>
            <ac:spMk id="3" creationId="{602A4C73-0114-4A6C-B00A-EB92C4910C0B}"/>
          </ac:spMkLst>
        </pc:spChg>
        <pc:spChg chg="add mod">
          <ac:chgData name="Joseph MacAdam" userId="bdcfcd3f-81bf-4584-8271-fe9093ebec4c" providerId="ADAL" clId="{BFB0C4CA-8B82-4A52-8C6C-2A9BF4DEC7E4}" dt="2020-07-28T17:12:17.214" v="599" actId="1036"/>
          <ac:spMkLst>
            <pc:docMk/>
            <pc:sldMk cId="822677564" sldId="594"/>
            <ac:spMk id="5" creationId="{819F2855-B9D4-48B2-A6CB-94222F5C0D4C}"/>
          </ac:spMkLst>
        </pc:spChg>
        <pc:picChg chg="add mod">
          <ac:chgData name="Joseph MacAdam" userId="bdcfcd3f-81bf-4584-8271-fe9093ebec4c" providerId="ADAL" clId="{BFB0C4CA-8B82-4A52-8C6C-2A9BF4DEC7E4}" dt="2020-07-28T17:12:17.214" v="599" actId="1036"/>
          <ac:picMkLst>
            <pc:docMk/>
            <pc:sldMk cId="822677564" sldId="594"/>
            <ac:picMk id="4" creationId="{DF91DDEE-0722-4388-A553-500D09496CE2}"/>
          </ac:picMkLst>
        </pc:picChg>
      </pc:sldChg>
      <pc:sldChg chg="del">
        <pc:chgData name="Joseph MacAdam" userId="bdcfcd3f-81bf-4584-8271-fe9093ebec4c" providerId="ADAL" clId="{BFB0C4CA-8B82-4A52-8C6C-2A9BF4DEC7E4}" dt="2020-07-28T17:07:49.440" v="243" actId="2696"/>
        <pc:sldMkLst>
          <pc:docMk/>
          <pc:sldMk cId="3576579015" sldId="594"/>
        </pc:sldMkLst>
      </pc:sldChg>
      <pc:sldChg chg="del">
        <pc:chgData name="Joseph MacAdam" userId="bdcfcd3f-81bf-4584-8271-fe9093ebec4c" providerId="ADAL" clId="{BFB0C4CA-8B82-4A52-8C6C-2A9BF4DEC7E4}" dt="2020-07-28T17:07:49.452" v="244" actId="2696"/>
        <pc:sldMkLst>
          <pc:docMk/>
          <pc:sldMk cId="315206133" sldId="595"/>
        </pc:sldMkLst>
      </pc:sldChg>
      <pc:sldChg chg="addSp modSp add">
        <pc:chgData name="Joseph MacAdam" userId="bdcfcd3f-81bf-4584-8271-fe9093ebec4c" providerId="ADAL" clId="{BFB0C4CA-8B82-4A52-8C6C-2A9BF4DEC7E4}" dt="2020-07-28T17:17:40.431" v="954" actId="20577"/>
        <pc:sldMkLst>
          <pc:docMk/>
          <pc:sldMk cId="2435630166" sldId="595"/>
        </pc:sldMkLst>
        <pc:spChg chg="mod">
          <ac:chgData name="Joseph MacAdam" userId="bdcfcd3f-81bf-4584-8271-fe9093ebec4c" providerId="ADAL" clId="{BFB0C4CA-8B82-4A52-8C6C-2A9BF4DEC7E4}" dt="2020-07-28T17:12:59.151" v="627" actId="20577"/>
          <ac:spMkLst>
            <pc:docMk/>
            <pc:sldMk cId="2435630166" sldId="595"/>
            <ac:spMk id="2" creationId="{E0995AC2-366D-4F9A-89C1-E516957BF3A8}"/>
          </ac:spMkLst>
        </pc:spChg>
        <pc:spChg chg="mod">
          <ac:chgData name="Joseph MacAdam" userId="bdcfcd3f-81bf-4584-8271-fe9093ebec4c" providerId="ADAL" clId="{BFB0C4CA-8B82-4A52-8C6C-2A9BF4DEC7E4}" dt="2020-07-28T17:16:55.176" v="922" actId="14100"/>
          <ac:spMkLst>
            <pc:docMk/>
            <pc:sldMk cId="2435630166" sldId="595"/>
            <ac:spMk id="3" creationId="{BBC43886-1969-4F0C-BB89-CBC18A2C2119}"/>
          </ac:spMkLst>
        </pc:spChg>
        <pc:spChg chg="add mod">
          <ac:chgData name="Joseph MacAdam" userId="bdcfcd3f-81bf-4584-8271-fe9093ebec4c" providerId="ADAL" clId="{BFB0C4CA-8B82-4A52-8C6C-2A9BF4DEC7E4}" dt="2020-07-28T17:17:03.877" v="926" actId="14100"/>
          <ac:spMkLst>
            <pc:docMk/>
            <pc:sldMk cId="2435630166" sldId="595"/>
            <ac:spMk id="4" creationId="{C82DCAB5-C0C0-44FD-B19C-7703CC38F11C}"/>
          </ac:spMkLst>
        </pc:spChg>
        <pc:spChg chg="add mod">
          <ac:chgData name="Joseph MacAdam" userId="bdcfcd3f-81bf-4584-8271-fe9093ebec4c" providerId="ADAL" clId="{BFB0C4CA-8B82-4A52-8C6C-2A9BF4DEC7E4}" dt="2020-07-28T17:17:40.431" v="954" actId="20577"/>
          <ac:spMkLst>
            <pc:docMk/>
            <pc:sldMk cId="2435630166" sldId="595"/>
            <ac:spMk id="6" creationId="{5BB254B7-5B0E-4E11-82F8-97EC1C68AC6B}"/>
          </ac:spMkLst>
        </pc:spChg>
        <pc:picChg chg="add mod">
          <ac:chgData name="Joseph MacAdam" userId="bdcfcd3f-81bf-4584-8271-fe9093ebec4c" providerId="ADAL" clId="{BFB0C4CA-8B82-4A52-8C6C-2A9BF4DEC7E4}" dt="2020-07-28T17:17:34.106" v="932" actId="108"/>
          <ac:picMkLst>
            <pc:docMk/>
            <pc:sldMk cId="2435630166" sldId="595"/>
            <ac:picMk id="5" creationId="{3FDD9DE6-4C43-42E7-AA16-22B938AB8A94}"/>
          </ac:picMkLst>
        </pc:picChg>
      </pc:sldChg>
      <pc:sldChg chg="addSp modSp add">
        <pc:chgData name="Joseph MacAdam" userId="bdcfcd3f-81bf-4584-8271-fe9093ebec4c" providerId="ADAL" clId="{BFB0C4CA-8B82-4A52-8C6C-2A9BF4DEC7E4}" dt="2020-07-28T17:21:01.962" v="1271" actId="113"/>
        <pc:sldMkLst>
          <pc:docMk/>
          <pc:sldMk cId="28119146" sldId="596"/>
        </pc:sldMkLst>
        <pc:spChg chg="mod">
          <ac:chgData name="Joseph MacAdam" userId="bdcfcd3f-81bf-4584-8271-fe9093ebec4c" providerId="ADAL" clId="{BFB0C4CA-8B82-4A52-8C6C-2A9BF4DEC7E4}" dt="2020-07-28T17:18:05.920" v="981" actId="14100"/>
          <ac:spMkLst>
            <pc:docMk/>
            <pc:sldMk cId="28119146" sldId="596"/>
            <ac:spMk id="2" creationId="{A15B1EEE-0F11-46B4-82A5-BB20D3DF5B8D}"/>
          </ac:spMkLst>
        </pc:spChg>
        <pc:spChg chg="mod">
          <ac:chgData name="Joseph MacAdam" userId="bdcfcd3f-81bf-4584-8271-fe9093ebec4c" providerId="ADAL" clId="{BFB0C4CA-8B82-4A52-8C6C-2A9BF4DEC7E4}" dt="2020-07-28T17:21:01.962" v="1271" actId="113"/>
          <ac:spMkLst>
            <pc:docMk/>
            <pc:sldMk cId="28119146" sldId="596"/>
            <ac:spMk id="3" creationId="{7B9D1C09-D9EB-4640-998E-17260C8CA82D}"/>
          </ac:spMkLst>
        </pc:spChg>
        <pc:spChg chg="add mod">
          <ac:chgData name="Joseph MacAdam" userId="bdcfcd3f-81bf-4584-8271-fe9093ebec4c" providerId="ADAL" clId="{BFB0C4CA-8B82-4A52-8C6C-2A9BF4DEC7E4}" dt="2020-07-28T17:20:02.879" v="1201" actId="1076"/>
          <ac:spMkLst>
            <pc:docMk/>
            <pc:sldMk cId="28119146" sldId="596"/>
            <ac:spMk id="5" creationId="{C69C1AE6-225F-4E6D-8A7D-3A8D760F1A1B}"/>
          </ac:spMkLst>
        </pc:spChg>
        <pc:picChg chg="add mod">
          <ac:chgData name="Joseph MacAdam" userId="bdcfcd3f-81bf-4584-8271-fe9093ebec4c" providerId="ADAL" clId="{BFB0C4CA-8B82-4A52-8C6C-2A9BF4DEC7E4}" dt="2020-07-28T17:19:36.850" v="1166" actId="108"/>
          <ac:picMkLst>
            <pc:docMk/>
            <pc:sldMk cId="28119146" sldId="596"/>
            <ac:picMk id="4" creationId="{FBAA39D5-BE07-4133-A574-51B3ADAD73DD}"/>
          </ac:picMkLst>
        </pc:picChg>
        <pc:cxnChg chg="add mod">
          <ac:chgData name="Joseph MacAdam" userId="bdcfcd3f-81bf-4584-8271-fe9093ebec4c" providerId="ADAL" clId="{BFB0C4CA-8B82-4A52-8C6C-2A9BF4DEC7E4}" dt="2020-07-28T17:20:19.353" v="1211" actId="692"/>
          <ac:cxnSpMkLst>
            <pc:docMk/>
            <pc:sldMk cId="28119146" sldId="596"/>
            <ac:cxnSpMk id="7" creationId="{0AFA4DC4-55D2-4389-BEA2-3D423D557BC5}"/>
          </ac:cxnSpMkLst>
        </pc:cxnChg>
      </pc:sldChg>
      <pc:sldChg chg="del">
        <pc:chgData name="Joseph MacAdam" userId="bdcfcd3f-81bf-4584-8271-fe9093ebec4c" providerId="ADAL" clId="{BFB0C4CA-8B82-4A52-8C6C-2A9BF4DEC7E4}" dt="2020-07-28T17:07:49.532" v="248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BFB0C4CA-8B82-4A52-8C6C-2A9BF4DEC7E4}" dt="2020-07-28T17:07:49.576" v="250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BFB0C4CA-8B82-4A52-8C6C-2A9BF4DEC7E4}" dt="2020-07-28T17:25:56.951" v="1964" actId="1076"/>
        <pc:sldMkLst>
          <pc:docMk/>
          <pc:sldMk cId="1700739558" sldId="597"/>
        </pc:sldMkLst>
        <pc:spChg chg="mod">
          <ac:chgData name="Joseph MacAdam" userId="bdcfcd3f-81bf-4584-8271-fe9093ebec4c" providerId="ADAL" clId="{BFB0C4CA-8B82-4A52-8C6C-2A9BF4DEC7E4}" dt="2020-07-28T17:21:44.181" v="1302" actId="20577"/>
          <ac:spMkLst>
            <pc:docMk/>
            <pc:sldMk cId="1700739558" sldId="597"/>
            <ac:spMk id="2" creationId="{D6CEC933-3225-413F-B004-F4C381CEC933}"/>
          </ac:spMkLst>
        </pc:spChg>
        <pc:spChg chg="mod">
          <ac:chgData name="Joseph MacAdam" userId="bdcfcd3f-81bf-4584-8271-fe9093ebec4c" providerId="ADAL" clId="{BFB0C4CA-8B82-4A52-8C6C-2A9BF4DEC7E4}" dt="2020-07-28T17:22:59.487" v="1426" actId="14100"/>
          <ac:spMkLst>
            <pc:docMk/>
            <pc:sldMk cId="1700739558" sldId="597"/>
            <ac:spMk id="3" creationId="{AEEF8C09-2012-4A32-A9F5-46515E52ADF3}"/>
          </ac:spMkLst>
        </pc:spChg>
        <pc:spChg chg="add mod">
          <ac:chgData name="Joseph MacAdam" userId="bdcfcd3f-81bf-4584-8271-fe9093ebec4c" providerId="ADAL" clId="{BFB0C4CA-8B82-4A52-8C6C-2A9BF4DEC7E4}" dt="2020-07-28T17:24:05.218" v="1546" actId="1076"/>
          <ac:spMkLst>
            <pc:docMk/>
            <pc:sldMk cId="1700739558" sldId="597"/>
            <ac:spMk id="5" creationId="{C2AACCD4-6391-48B8-B40F-61FE8AB894EF}"/>
          </ac:spMkLst>
        </pc:spChg>
        <pc:spChg chg="add mod">
          <ac:chgData name="Joseph MacAdam" userId="bdcfcd3f-81bf-4584-8271-fe9093ebec4c" providerId="ADAL" clId="{BFB0C4CA-8B82-4A52-8C6C-2A9BF4DEC7E4}" dt="2020-07-28T17:25:56.951" v="1964" actId="1076"/>
          <ac:spMkLst>
            <pc:docMk/>
            <pc:sldMk cId="1700739558" sldId="597"/>
            <ac:spMk id="11" creationId="{43E5E7A4-AC39-44DB-8CC9-2C190E2EEC24}"/>
          </ac:spMkLst>
        </pc:spChg>
        <pc:picChg chg="add mod">
          <ac:chgData name="Joseph MacAdam" userId="bdcfcd3f-81bf-4584-8271-fe9093ebec4c" providerId="ADAL" clId="{BFB0C4CA-8B82-4A52-8C6C-2A9BF4DEC7E4}" dt="2020-07-28T17:23:06.970" v="1433" actId="108"/>
          <ac:picMkLst>
            <pc:docMk/>
            <pc:sldMk cId="1700739558" sldId="597"/>
            <ac:picMk id="4" creationId="{23353738-EC00-4FD6-9442-4788C0D6B0D8}"/>
          </ac:picMkLst>
        </pc:picChg>
        <pc:cxnChg chg="add mod">
          <ac:chgData name="Joseph MacAdam" userId="bdcfcd3f-81bf-4584-8271-fe9093ebec4c" providerId="ADAL" clId="{BFB0C4CA-8B82-4A52-8C6C-2A9BF4DEC7E4}" dt="2020-07-28T17:24:12.675" v="1549" actId="14100"/>
          <ac:cxnSpMkLst>
            <pc:docMk/>
            <pc:sldMk cId="1700739558" sldId="597"/>
            <ac:cxnSpMk id="6" creationId="{EB22705C-4159-4E48-B68D-0E663AF559BF}"/>
          </ac:cxnSpMkLst>
        </pc:cxnChg>
      </pc:sldChg>
      <pc:sldChg chg="addSp modSp add">
        <pc:chgData name="Joseph MacAdam" userId="bdcfcd3f-81bf-4584-8271-fe9093ebec4c" providerId="ADAL" clId="{BFB0C4CA-8B82-4A52-8C6C-2A9BF4DEC7E4}" dt="2020-07-28T17:31:45.528" v="2499" actId="113"/>
        <pc:sldMkLst>
          <pc:docMk/>
          <pc:sldMk cId="78471190" sldId="598"/>
        </pc:sldMkLst>
        <pc:spChg chg="mod">
          <ac:chgData name="Joseph MacAdam" userId="bdcfcd3f-81bf-4584-8271-fe9093ebec4c" providerId="ADAL" clId="{BFB0C4CA-8B82-4A52-8C6C-2A9BF4DEC7E4}" dt="2020-07-28T17:26:20.534" v="1992" actId="20577"/>
          <ac:spMkLst>
            <pc:docMk/>
            <pc:sldMk cId="78471190" sldId="598"/>
            <ac:spMk id="2" creationId="{E4DFB02D-EE08-4C47-B351-16D582CE5A2E}"/>
          </ac:spMkLst>
        </pc:spChg>
        <pc:spChg chg="mod">
          <ac:chgData name="Joseph MacAdam" userId="bdcfcd3f-81bf-4584-8271-fe9093ebec4c" providerId="ADAL" clId="{BFB0C4CA-8B82-4A52-8C6C-2A9BF4DEC7E4}" dt="2020-07-28T17:31:45.528" v="2499" actId="113"/>
          <ac:spMkLst>
            <pc:docMk/>
            <pc:sldMk cId="78471190" sldId="598"/>
            <ac:spMk id="3" creationId="{F87D7E8E-EEA7-4204-A29A-A9AA6B299575}"/>
          </ac:spMkLst>
        </pc:spChg>
        <pc:spChg chg="add mod">
          <ac:chgData name="Joseph MacAdam" userId="bdcfcd3f-81bf-4584-8271-fe9093ebec4c" providerId="ADAL" clId="{BFB0C4CA-8B82-4A52-8C6C-2A9BF4DEC7E4}" dt="2020-07-28T17:28:12.371" v="2345" actId="1076"/>
          <ac:spMkLst>
            <pc:docMk/>
            <pc:sldMk cId="78471190" sldId="598"/>
            <ac:spMk id="4" creationId="{5E9CB114-2F05-45F7-BBA0-EF8A0D9A3D32}"/>
          </ac:spMkLst>
        </pc:spChg>
        <pc:spChg chg="add mod">
          <ac:chgData name="Joseph MacAdam" userId="bdcfcd3f-81bf-4584-8271-fe9093ebec4c" providerId="ADAL" clId="{BFB0C4CA-8B82-4A52-8C6C-2A9BF4DEC7E4}" dt="2020-07-28T17:30:47.025" v="2463" actId="1076"/>
          <ac:spMkLst>
            <pc:docMk/>
            <pc:sldMk cId="78471190" sldId="598"/>
            <ac:spMk id="6" creationId="{111A8669-88E8-4ECA-BA49-477E24AE4460}"/>
          </ac:spMkLst>
        </pc:spChg>
        <pc:picChg chg="add mod">
          <ac:chgData name="Joseph MacAdam" userId="bdcfcd3f-81bf-4584-8271-fe9093ebec4c" providerId="ADAL" clId="{BFB0C4CA-8B82-4A52-8C6C-2A9BF4DEC7E4}" dt="2020-07-28T17:30:28.512" v="2433" actId="108"/>
          <ac:picMkLst>
            <pc:docMk/>
            <pc:sldMk cId="78471190" sldId="598"/>
            <ac:picMk id="5" creationId="{171C9FB6-8C8C-4C4F-A6B1-F077EE1D86FE}"/>
          </ac:picMkLst>
        </pc:picChg>
        <pc:cxnChg chg="add mod">
          <ac:chgData name="Joseph MacAdam" userId="bdcfcd3f-81bf-4584-8271-fe9093ebec4c" providerId="ADAL" clId="{BFB0C4CA-8B82-4A52-8C6C-2A9BF4DEC7E4}" dt="2020-07-28T17:30:50.841" v="2466" actId="14100"/>
          <ac:cxnSpMkLst>
            <pc:docMk/>
            <pc:sldMk cId="78471190" sldId="598"/>
            <ac:cxnSpMk id="7" creationId="{4CF7B7EB-2844-43DC-85BB-1365E68673D3}"/>
          </ac:cxnSpMkLst>
        </pc:cxnChg>
      </pc:sldChg>
      <pc:sldChg chg="del">
        <pc:chgData name="Joseph MacAdam" userId="bdcfcd3f-81bf-4584-8271-fe9093ebec4c" providerId="ADAL" clId="{BFB0C4CA-8B82-4A52-8C6C-2A9BF4DEC7E4}" dt="2020-07-28T17:07:49.513" v="247" actId="2696"/>
        <pc:sldMkLst>
          <pc:docMk/>
          <pc:sldMk cId="817173972" sldId="599"/>
        </pc:sldMkLst>
      </pc:sldChg>
      <pc:sldChg chg="addSp modSp add">
        <pc:chgData name="Joseph MacAdam" userId="bdcfcd3f-81bf-4584-8271-fe9093ebec4c" providerId="ADAL" clId="{BFB0C4CA-8B82-4A52-8C6C-2A9BF4DEC7E4}" dt="2020-07-28T17:44:52.313" v="3641" actId="571"/>
        <pc:sldMkLst>
          <pc:docMk/>
          <pc:sldMk cId="890286046" sldId="599"/>
        </pc:sldMkLst>
        <pc:spChg chg="mod">
          <ac:chgData name="Joseph MacAdam" userId="bdcfcd3f-81bf-4584-8271-fe9093ebec4c" providerId="ADAL" clId="{BFB0C4CA-8B82-4A52-8C6C-2A9BF4DEC7E4}" dt="2020-07-28T17:29:32.651" v="2408" actId="20577"/>
          <ac:spMkLst>
            <pc:docMk/>
            <pc:sldMk cId="890286046" sldId="599"/>
            <ac:spMk id="2" creationId="{45D794B0-FE92-4003-A17C-4EE23CFB5444}"/>
          </ac:spMkLst>
        </pc:spChg>
        <pc:spChg chg="mod">
          <ac:chgData name="Joseph MacAdam" userId="bdcfcd3f-81bf-4584-8271-fe9093ebec4c" providerId="ADAL" clId="{BFB0C4CA-8B82-4A52-8C6C-2A9BF4DEC7E4}" dt="2020-07-28T17:38:05.340" v="2848" actId="5793"/>
          <ac:spMkLst>
            <pc:docMk/>
            <pc:sldMk cId="890286046" sldId="599"/>
            <ac:spMk id="3" creationId="{000AB9E7-EE5A-43DB-9E2D-4117C9CD3E08}"/>
          </ac:spMkLst>
        </pc:spChg>
        <pc:spChg chg="add mod">
          <ac:chgData name="Joseph MacAdam" userId="bdcfcd3f-81bf-4584-8271-fe9093ebec4c" providerId="ADAL" clId="{BFB0C4CA-8B82-4A52-8C6C-2A9BF4DEC7E4}" dt="2020-07-28T17:36:50.206" v="2758" actId="1076"/>
          <ac:spMkLst>
            <pc:docMk/>
            <pc:sldMk cId="890286046" sldId="599"/>
            <ac:spMk id="6" creationId="{58C58F37-63A3-4B5D-B2B7-700B4C381E3B}"/>
          </ac:spMkLst>
        </pc:spChg>
        <pc:spChg chg="add mod">
          <ac:chgData name="Joseph MacAdam" userId="bdcfcd3f-81bf-4584-8271-fe9093ebec4c" providerId="ADAL" clId="{BFB0C4CA-8B82-4A52-8C6C-2A9BF4DEC7E4}" dt="2020-07-28T17:37:27.188" v="2800" actId="1076"/>
          <ac:spMkLst>
            <pc:docMk/>
            <pc:sldMk cId="890286046" sldId="599"/>
            <ac:spMk id="12" creationId="{AA7345C9-A238-49F0-A452-3B52CFD41413}"/>
          </ac:spMkLst>
        </pc:spChg>
        <pc:spChg chg="add mod">
          <ac:chgData name="Joseph MacAdam" userId="bdcfcd3f-81bf-4584-8271-fe9093ebec4c" providerId="ADAL" clId="{BFB0C4CA-8B82-4A52-8C6C-2A9BF4DEC7E4}" dt="2020-07-28T17:37:57.683" v="2846" actId="1076"/>
          <ac:spMkLst>
            <pc:docMk/>
            <pc:sldMk cId="890286046" sldId="599"/>
            <ac:spMk id="16" creationId="{F4FFE584-EEA4-4D80-B38E-AC3383BD724E}"/>
          </ac:spMkLst>
        </pc:spChg>
        <pc:spChg chg="add mod">
          <ac:chgData name="Joseph MacAdam" userId="bdcfcd3f-81bf-4584-8271-fe9093ebec4c" providerId="ADAL" clId="{BFB0C4CA-8B82-4A52-8C6C-2A9BF4DEC7E4}" dt="2020-07-28T17:44:52.313" v="3641" actId="571"/>
          <ac:spMkLst>
            <pc:docMk/>
            <pc:sldMk cId="890286046" sldId="599"/>
            <ac:spMk id="20" creationId="{1403502E-95F4-4736-BE69-259B1A4B9823}"/>
          </ac:spMkLst>
        </pc:spChg>
        <pc:picChg chg="add mod">
          <ac:chgData name="Joseph MacAdam" userId="bdcfcd3f-81bf-4584-8271-fe9093ebec4c" providerId="ADAL" clId="{BFB0C4CA-8B82-4A52-8C6C-2A9BF4DEC7E4}" dt="2020-07-28T17:36:47.198" v="2757" actId="1076"/>
          <ac:picMkLst>
            <pc:docMk/>
            <pc:sldMk cId="890286046" sldId="599"/>
            <ac:picMk id="4" creationId="{5C817D1E-A009-4BE0-98A5-29A8FC2D6A5A}"/>
          </ac:picMkLst>
        </pc:picChg>
        <pc:picChg chg="add mod">
          <ac:chgData name="Joseph MacAdam" userId="bdcfcd3f-81bf-4584-8271-fe9093ebec4c" providerId="ADAL" clId="{BFB0C4CA-8B82-4A52-8C6C-2A9BF4DEC7E4}" dt="2020-07-28T17:36:42.232" v="2756" actId="1076"/>
          <ac:picMkLst>
            <pc:docMk/>
            <pc:sldMk cId="890286046" sldId="599"/>
            <ac:picMk id="5" creationId="{E41B50E7-9552-4760-B65A-75DE2C42596A}"/>
          </ac:picMkLst>
        </pc:picChg>
        <pc:picChg chg="add mod ord">
          <ac:chgData name="Joseph MacAdam" userId="bdcfcd3f-81bf-4584-8271-fe9093ebec4c" providerId="ADAL" clId="{BFB0C4CA-8B82-4A52-8C6C-2A9BF4DEC7E4}" dt="2020-07-28T17:37:32.089" v="2803" actId="1076"/>
          <ac:picMkLst>
            <pc:docMk/>
            <pc:sldMk cId="890286046" sldId="599"/>
            <ac:picMk id="9" creationId="{18223AD4-8AFE-4D63-9471-C694DFAE7E4D}"/>
          </ac:picMkLst>
        </pc:picChg>
        <pc:cxnChg chg="add mod">
          <ac:chgData name="Joseph MacAdam" userId="bdcfcd3f-81bf-4584-8271-fe9093ebec4c" providerId="ADAL" clId="{BFB0C4CA-8B82-4A52-8C6C-2A9BF4DEC7E4}" dt="2020-07-28T17:36:55.053" v="2760" actId="14100"/>
          <ac:cxnSpMkLst>
            <pc:docMk/>
            <pc:sldMk cId="890286046" sldId="599"/>
            <ac:cxnSpMk id="7" creationId="{06AD260F-392B-4440-B723-48C3DCF33DB8}"/>
          </ac:cxnSpMkLst>
        </pc:cxnChg>
        <pc:cxnChg chg="add mod">
          <ac:chgData name="Joseph MacAdam" userId="bdcfcd3f-81bf-4584-8271-fe9093ebec4c" providerId="ADAL" clId="{BFB0C4CA-8B82-4A52-8C6C-2A9BF4DEC7E4}" dt="2020-07-28T17:37:31.772" v="2802" actId="14100"/>
          <ac:cxnSpMkLst>
            <pc:docMk/>
            <pc:sldMk cId="890286046" sldId="599"/>
            <ac:cxnSpMk id="13" creationId="{B4BC8551-5914-4EBD-9175-28049A652FBA}"/>
          </ac:cxnSpMkLst>
        </pc:cxnChg>
        <pc:cxnChg chg="add mod">
          <ac:chgData name="Joseph MacAdam" userId="bdcfcd3f-81bf-4584-8271-fe9093ebec4c" providerId="ADAL" clId="{BFB0C4CA-8B82-4A52-8C6C-2A9BF4DEC7E4}" dt="2020-07-28T17:37:53.189" v="2844" actId="14100"/>
          <ac:cxnSpMkLst>
            <pc:docMk/>
            <pc:sldMk cId="890286046" sldId="599"/>
            <ac:cxnSpMk id="17" creationId="{0DBBD60F-BAB0-4AE4-A77E-A8CA3BE271CE}"/>
          </ac:cxnSpMkLst>
        </pc:cxnChg>
        <pc:cxnChg chg="add mod">
          <ac:chgData name="Joseph MacAdam" userId="bdcfcd3f-81bf-4584-8271-fe9093ebec4c" providerId="ADAL" clId="{BFB0C4CA-8B82-4A52-8C6C-2A9BF4DEC7E4}" dt="2020-07-28T17:44:52.313" v="3641" actId="571"/>
          <ac:cxnSpMkLst>
            <pc:docMk/>
            <pc:sldMk cId="890286046" sldId="599"/>
            <ac:cxnSpMk id="21" creationId="{7E4FE362-2C80-4720-B575-C31FD80E5727}"/>
          </ac:cxnSpMkLst>
        </pc:cxnChg>
      </pc:sldChg>
      <pc:sldChg chg="del">
        <pc:chgData name="Joseph MacAdam" userId="bdcfcd3f-81bf-4584-8271-fe9093ebec4c" providerId="ADAL" clId="{BFB0C4CA-8B82-4A52-8C6C-2A9BF4DEC7E4}" dt="2020-07-28T17:07:49.549" v="249" actId="2696"/>
        <pc:sldMkLst>
          <pc:docMk/>
          <pc:sldMk cId="3971421311" sldId="600"/>
        </pc:sldMkLst>
      </pc:sldChg>
      <pc:sldChg chg="modSp add">
        <pc:chgData name="Joseph MacAdam" userId="bdcfcd3f-81bf-4584-8271-fe9093ebec4c" providerId="ADAL" clId="{BFB0C4CA-8B82-4A52-8C6C-2A9BF4DEC7E4}" dt="2020-07-28T17:42:08.268" v="3317" actId="20577"/>
        <pc:sldMkLst>
          <pc:docMk/>
          <pc:sldMk cId="4051610614" sldId="600"/>
        </pc:sldMkLst>
        <pc:spChg chg="mod">
          <ac:chgData name="Joseph MacAdam" userId="bdcfcd3f-81bf-4584-8271-fe9093ebec4c" providerId="ADAL" clId="{BFB0C4CA-8B82-4A52-8C6C-2A9BF4DEC7E4}" dt="2020-07-28T17:42:08.268" v="3317" actId="20577"/>
          <ac:spMkLst>
            <pc:docMk/>
            <pc:sldMk cId="4051610614" sldId="600"/>
            <ac:spMk id="2" creationId="{20FCF4BB-763B-4C0C-9EFE-68F4C7AA5F8D}"/>
          </ac:spMkLst>
        </pc:spChg>
        <pc:spChg chg="mod">
          <ac:chgData name="Joseph MacAdam" userId="bdcfcd3f-81bf-4584-8271-fe9093ebec4c" providerId="ADAL" clId="{BFB0C4CA-8B82-4A52-8C6C-2A9BF4DEC7E4}" dt="2020-07-28T17:41:53.752" v="3308" actId="20577"/>
          <ac:spMkLst>
            <pc:docMk/>
            <pc:sldMk cId="4051610614" sldId="600"/>
            <ac:spMk id="3" creationId="{2023C70C-DE8A-434F-A031-D5D655451F25}"/>
          </ac:spMkLst>
        </pc:spChg>
      </pc:sldChg>
      <pc:sldChg chg="addSp modSp add">
        <pc:chgData name="Joseph MacAdam" userId="bdcfcd3f-81bf-4584-8271-fe9093ebec4c" providerId="ADAL" clId="{BFB0C4CA-8B82-4A52-8C6C-2A9BF4DEC7E4}" dt="2020-07-28T17:45:47.664" v="3769" actId="14100"/>
        <pc:sldMkLst>
          <pc:docMk/>
          <pc:sldMk cId="3769980135" sldId="601"/>
        </pc:sldMkLst>
        <pc:spChg chg="mod">
          <ac:chgData name="Joseph MacAdam" userId="bdcfcd3f-81bf-4584-8271-fe9093ebec4c" providerId="ADAL" clId="{BFB0C4CA-8B82-4A52-8C6C-2A9BF4DEC7E4}" dt="2020-07-28T17:42:15.770" v="3339" actId="14100"/>
          <ac:spMkLst>
            <pc:docMk/>
            <pc:sldMk cId="3769980135" sldId="601"/>
            <ac:spMk id="2" creationId="{FD661E5D-FC71-4649-9623-E8729BC1589E}"/>
          </ac:spMkLst>
        </pc:spChg>
        <pc:spChg chg="mod">
          <ac:chgData name="Joseph MacAdam" userId="bdcfcd3f-81bf-4584-8271-fe9093ebec4c" providerId="ADAL" clId="{BFB0C4CA-8B82-4A52-8C6C-2A9BF4DEC7E4}" dt="2020-07-28T17:44:29.334" v="3634" actId="20577"/>
          <ac:spMkLst>
            <pc:docMk/>
            <pc:sldMk cId="3769980135" sldId="601"/>
            <ac:spMk id="3" creationId="{1A81A66C-635F-4494-9CA1-1A52F4CC3B12}"/>
          </ac:spMkLst>
        </pc:spChg>
        <pc:spChg chg="add mod">
          <ac:chgData name="Joseph MacAdam" userId="bdcfcd3f-81bf-4584-8271-fe9093ebec4c" providerId="ADAL" clId="{BFB0C4CA-8B82-4A52-8C6C-2A9BF4DEC7E4}" dt="2020-07-28T17:45:41.249" v="3766" actId="1076"/>
          <ac:spMkLst>
            <pc:docMk/>
            <pc:sldMk cId="3769980135" sldId="601"/>
            <ac:spMk id="5" creationId="{212E7685-E91F-455A-BC92-14F308764003}"/>
          </ac:spMkLst>
        </pc:spChg>
        <pc:picChg chg="add mod">
          <ac:chgData name="Joseph MacAdam" userId="bdcfcd3f-81bf-4584-8271-fe9093ebec4c" providerId="ADAL" clId="{BFB0C4CA-8B82-4A52-8C6C-2A9BF4DEC7E4}" dt="2020-07-28T17:44:48.239" v="3639" actId="1076"/>
          <ac:picMkLst>
            <pc:docMk/>
            <pc:sldMk cId="3769980135" sldId="601"/>
            <ac:picMk id="4" creationId="{4F5328E0-3E8B-4A79-9DB1-C3BFD53A385D}"/>
          </ac:picMkLst>
        </pc:picChg>
        <pc:cxnChg chg="add mod">
          <ac:chgData name="Joseph MacAdam" userId="bdcfcd3f-81bf-4584-8271-fe9093ebec4c" providerId="ADAL" clId="{BFB0C4CA-8B82-4A52-8C6C-2A9BF4DEC7E4}" dt="2020-07-28T17:45:34.932" v="3764" actId="14100"/>
          <ac:cxnSpMkLst>
            <pc:docMk/>
            <pc:sldMk cId="3769980135" sldId="601"/>
            <ac:cxnSpMk id="6" creationId="{A981FF12-8F9F-4992-A0D1-B419345BA1BB}"/>
          </ac:cxnSpMkLst>
        </pc:cxnChg>
        <pc:cxnChg chg="add mod">
          <ac:chgData name="Joseph MacAdam" userId="bdcfcd3f-81bf-4584-8271-fe9093ebec4c" providerId="ADAL" clId="{BFB0C4CA-8B82-4A52-8C6C-2A9BF4DEC7E4}" dt="2020-07-28T17:45:47.664" v="3769" actId="14100"/>
          <ac:cxnSpMkLst>
            <pc:docMk/>
            <pc:sldMk cId="3769980135" sldId="601"/>
            <ac:cxnSpMk id="10" creationId="{6AF90CFF-02C9-4D96-950B-5FDD5FC8CA77}"/>
          </ac:cxnSpMkLst>
        </pc:cxnChg>
      </pc:sldChg>
      <pc:sldChg chg="addSp delSp modSp add">
        <pc:chgData name="Joseph MacAdam" userId="bdcfcd3f-81bf-4584-8271-fe9093ebec4c" providerId="ADAL" clId="{BFB0C4CA-8B82-4A52-8C6C-2A9BF4DEC7E4}" dt="2020-07-28T18:01:27.792" v="5321" actId="20577"/>
        <pc:sldMkLst>
          <pc:docMk/>
          <pc:sldMk cId="2733447612" sldId="602"/>
        </pc:sldMkLst>
        <pc:spChg chg="mod">
          <ac:chgData name="Joseph MacAdam" userId="bdcfcd3f-81bf-4584-8271-fe9093ebec4c" providerId="ADAL" clId="{BFB0C4CA-8B82-4A52-8C6C-2A9BF4DEC7E4}" dt="2020-07-28T18:01:27.792" v="5321" actId="20577"/>
          <ac:spMkLst>
            <pc:docMk/>
            <pc:sldMk cId="2733447612" sldId="602"/>
            <ac:spMk id="2" creationId="{F9E7F4D8-F79D-4298-9AC6-03447099F212}"/>
          </ac:spMkLst>
        </pc:spChg>
        <pc:spChg chg="mod">
          <ac:chgData name="Joseph MacAdam" userId="bdcfcd3f-81bf-4584-8271-fe9093ebec4c" providerId="ADAL" clId="{BFB0C4CA-8B82-4A52-8C6C-2A9BF4DEC7E4}" dt="2020-07-28T17:50:32.384" v="4210" actId="1076"/>
          <ac:spMkLst>
            <pc:docMk/>
            <pc:sldMk cId="2733447612" sldId="602"/>
            <ac:spMk id="3" creationId="{5F84E3B7-ED45-43AA-AD3D-A988BC5EECA0}"/>
          </ac:spMkLst>
        </pc:spChg>
        <pc:spChg chg="add del mod">
          <ac:chgData name="Joseph MacAdam" userId="bdcfcd3f-81bf-4584-8271-fe9093ebec4c" providerId="ADAL" clId="{BFB0C4CA-8B82-4A52-8C6C-2A9BF4DEC7E4}" dt="2020-07-28T17:50:46.195" v="4220" actId="1076"/>
          <ac:spMkLst>
            <pc:docMk/>
            <pc:sldMk cId="2733447612" sldId="602"/>
            <ac:spMk id="4" creationId="{692263BC-72BA-41D6-8D23-AC6C1CE5E1F8}"/>
          </ac:spMkLst>
        </pc:spChg>
        <pc:spChg chg="add mod">
          <ac:chgData name="Joseph MacAdam" userId="bdcfcd3f-81bf-4584-8271-fe9093ebec4c" providerId="ADAL" clId="{BFB0C4CA-8B82-4A52-8C6C-2A9BF4DEC7E4}" dt="2020-07-28T17:51:38.297" v="4281" actId="1076"/>
          <ac:spMkLst>
            <pc:docMk/>
            <pc:sldMk cId="2733447612" sldId="602"/>
            <ac:spMk id="9" creationId="{8FFDD671-7600-4AB4-A39F-4A7EB0001174}"/>
          </ac:spMkLst>
        </pc:spChg>
        <pc:picChg chg="add mod">
          <ac:chgData name="Joseph MacAdam" userId="bdcfcd3f-81bf-4584-8271-fe9093ebec4c" providerId="ADAL" clId="{BFB0C4CA-8B82-4A52-8C6C-2A9BF4DEC7E4}" dt="2020-07-28T17:51:12.425" v="4227" actId="1076"/>
          <ac:picMkLst>
            <pc:docMk/>
            <pc:sldMk cId="2733447612" sldId="602"/>
            <ac:picMk id="8" creationId="{D2652196-BEC5-44F4-8565-49FBA87003E4}"/>
          </ac:picMkLst>
        </pc:picChg>
        <pc:cxnChg chg="add del mod">
          <ac:chgData name="Joseph MacAdam" userId="bdcfcd3f-81bf-4584-8271-fe9093ebec4c" providerId="ADAL" clId="{BFB0C4CA-8B82-4A52-8C6C-2A9BF4DEC7E4}" dt="2020-07-28T17:50:53.873" v="4222" actId="14100"/>
          <ac:cxnSpMkLst>
            <pc:docMk/>
            <pc:sldMk cId="2733447612" sldId="602"/>
            <ac:cxnSpMk id="5" creationId="{D51980A4-9E7A-443A-8EF0-0744FE454D1E}"/>
          </ac:cxnSpMkLst>
        </pc:cxnChg>
      </pc:sldChg>
      <pc:sldChg chg="addSp delSp modSp add">
        <pc:chgData name="Joseph MacAdam" userId="bdcfcd3f-81bf-4584-8271-fe9093ebec4c" providerId="ADAL" clId="{BFB0C4CA-8B82-4A52-8C6C-2A9BF4DEC7E4}" dt="2020-07-28T17:53:39.309" v="4539" actId="14100"/>
        <pc:sldMkLst>
          <pc:docMk/>
          <pc:sldMk cId="1145905741" sldId="603"/>
        </pc:sldMkLst>
        <pc:spChg chg="mod">
          <ac:chgData name="Joseph MacAdam" userId="bdcfcd3f-81bf-4584-8271-fe9093ebec4c" providerId="ADAL" clId="{BFB0C4CA-8B82-4A52-8C6C-2A9BF4DEC7E4}" dt="2020-07-28T17:51:58.314" v="4322" actId="14100"/>
          <ac:spMkLst>
            <pc:docMk/>
            <pc:sldMk cId="1145905741" sldId="603"/>
            <ac:spMk id="2" creationId="{D332D2CD-4829-4EAF-B3BC-C23D6A3FDE54}"/>
          </ac:spMkLst>
        </pc:spChg>
        <pc:spChg chg="mod">
          <ac:chgData name="Joseph MacAdam" userId="bdcfcd3f-81bf-4584-8271-fe9093ebec4c" providerId="ADAL" clId="{BFB0C4CA-8B82-4A52-8C6C-2A9BF4DEC7E4}" dt="2020-07-28T17:52:57.254" v="4527" actId="20577"/>
          <ac:spMkLst>
            <pc:docMk/>
            <pc:sldMk cId="1145905741" sldId="603"/>
            <ac:spMk id="3" creationId="{1197632C-F355-41A2-B1AD-397085A0967F}"/>
          </ac:spMkLst>
        </pc:spChg>
        <pc:spChg chg="add del mod">
          <ac:chgData name="Joseph MacAdam" userId="bdcfcd3f-81bf-4584-8271-fe9093ebec4c" providerId="ADAL" clId="{BFB0C4CA-8B82-4A52-8C6C-2A9BF4DEC7E4}" dt="2020-07-28T17:53:26.626" v="4535" actId="478"/>
          <ac:spMkLst>
            <pc:docMk/>
            <pc:sldMk cId="1145905741" sldId="603"/>
            <ac:spMk id="5" creationId="{D547E81F-AFCF-4354-A2C1-5070ADA9D457}"/>
          </ac:spMkLst>
        </pc:spChg>
        <pc:spChg chg="add mod">
          <ac:chgData name="Joseph MacAdam" userId="bdcfcd3f-81bf-4584-8271-fe9093ebec4c" providerId="ADAL" clId="{BFB0C4CA-8B82-4A52-8C6C-2A9BF4DEC7E4}" dt="2020-07-28T17:53:39.309" v="4539" actId="14100"/>
          <ac:spMkLst>
            <pc:docMk/>
            <pc:sldMk cId="1145905741" sldId="603"/>
            <ac:spMk id="7" creationId="{74218777-6CB2-4626-8BA0-5D775BE8F6BB}"/>
          </ac:spMkLst>
        </pc:spChg>
        <pc:picChg chg="add mod">
          <ac:chgData name="Joseph MacAdam" userId="bdcfcd3f-81bf-4584-8271-fe9093ebec4c" providerId="ADAL" clId="{BFB0C4CA-8B82-4A52-8C6C-2A9BF4DEC7E4}" dt="2020-07-28T17:53:13.327" v="4532" actId="1076"/>
          <ac:picMkLst>
            <pc:docMk/>
            <pc:sldMk cId="1145905741" sldId="603"/>
            <ac:picMk id="4" creationId="{7F69DB87-6E66-4CC6-8F79-86D25D12A857}"/>
          </ac:picMkLst>
        </pc:picChg>
        <pc:cxnChg chg="add del mod">
          <ac:chgData name="Joseph MacAdam" userId="bdcfcd3f-81bf-4584-8271-fe9093ebec4c" providerId="ADAL" clId="{BFB0C4CA-8B82-4A52-8C6C-2A9BF4DEC7E4}" dt="2020-07-28T17:53:26.626" v="4535" actId="478"/>
          <ac:cxnSpMkLst>
            <pc:docMk/>
            <pc:sldMk cId="1145905741" sldId="603"/>
            <ac:cxnSpMk id="6" creationId="{0C963E48-F244-469B-B32F-8E85E89B3A17}"/>
          </ac:cxnSpMkLst>
        </pc:cxnChg>
        <pc:cxnChg chg="add mod">
          <ac:chgData name="Joseph MacAdam" userId="bdcfcd3f-81bf-4584-8271-fe9093ebec4c" providerId="ADAL" clId="{BFB0C4CA-8B82-4A52-8C6C-2A9BF4DEC7E4}" dt="2020-07-28T17:53:39.309" v="4539" actId="14100"/>
          <ac:cxnSpMkLst>
            <pc:docMk/>
            <pc:sldMk cId="1145905741" sldId="603"/>
            <ac:cxnSpMk id="8" creationId="{350ED2C7-1635-4CAD-9C69-2D49DA2974F3}"/>
          </ac:cxnSpMkLst>
        </pc:cxnChg>
        <pc:cxnChg chg="add mod">
          <ac:chgData name="Joseph MacAdam" userId="bdcfcd3f-81bf-4584-8271-fe9093ebec4c" providerId="ADAL" clId="{BFB0C4CA-8B82-4A52-8C6C-2A9BF4DEC7E4}" dt="2020-07-28T17:53:39.309" v="4539" actId="14100"/>
          <ac:cxnSpMkLst>
            <pc:docMk/>
            <pc:sldMk cId="1145905741" sldId="603"/>
            <ac:cxnSpMk id="9" creationId="{0A5A2DDE-2CFA-4A22-A845-CDE696D9BC3D}"/>
          </ac:cxnSpMkLst>
        </pc:cxnChg>
      </pc:sldChg>
      <pc:sldChg chg="addSp modSp add">
        <pc:chgData name="Joseph MacAdam" userId="bdcfcd3f-81bf-4584-8271-fe9093ebec4c" providerId="ADAL" clId="{BFB0C4CA-8B82-4A52-8C6C-2A9BF4DEC7E4}" dt="2020-07-28T17:57:51.705" v="5087" actId="14100"/>
        <pc:sldMkLst>
          <pc:docMk/>
          <pc:sldMk cId="2546807467" sldId="604"/>
        </pc:sldMkLst>
        <pc:spChg chg="mod">
          <ac:chgData name="Joseph MacAdam" userId="bdcfcd3f-81bf-4584-8271-fe9093ebec4c" providerId="ADAL" clId="{BFB0C4CA-8B82-4A52-8C6C-2A9BF4DEC7E4}" dt="2020-07-28T17:54:03.738" v="4572" actId="20577"/>
          <ac:spMkLst>
            <pc:docMk/>
            <pc:sldMk cId="2546807467" sldId="604"/>
            <ac:spMk id="2" creationId="{4F63DE84-05DC-403E-91D7-CE01C0F02324}"/>
          </ac:spMkLst>
        </pc:spChg>
        <pc:spChg chg="mod">
          <ac:chgData name="Joseph MacAdam" userId="bdcfcd3f-81bf-4584-8271-fe9093ebec4c" providerId="ADAL" clId="{BFB0C4CA-8B82-4A52-8C6C-2A9BF4DEC7E4}" dt="2020-07-28T17:56:42.879" v="5039" actId="20577"/>
          <ac:spMkLst>
            <pc:docMk/>
            <pc:sldMk cId="2546807467" sldId="604"/>
            <ac:spMk id="3" creationId="{DD15CC8D-B5C3-48D7-A9C7-4AF76B1DE7F2}"/>
          </ac:spMkLst>
        </pc:spChg>
        <pc:spChg chg="add mod">
          <ac:chgData name="Joseph MacAdam" userId="bdcfcd3f-81bf-4584-8271-fe9093ebec4c" providerId="ADAL" clId="{BFB0C4CA-8B82-4A52-8C6C-2A9BF4DEC7E4}" dt="2020-07-28T17:57:44.325" v="5084" actId="20577"/>
          <ac:spMkLst>
            <pc:docMk/>
            <pc:sldMk cId="2546807467" sldId="604"/>
            <ac:spMk id="5" creationId="{15CD09CB-DAE7-4F8A-9C00-AEAD17C10456}"/>
          </ac:spMkLst>
        </pc:spChg>
        <pc:picChg chg="add mod">
          <ac:chgData name="Joseph MacAdam" userId="bdcfcd3f-81bf-4584-8271-fe9093ebec4c" providerId="ADAL" clId="{BFB0C4CA-8B82-4A52-8C6C-2A9BF4DEC7E4}" dt="2020-07-28T17:57:35.015" v="5053" actId="1076"/>
          <ac:picMkLst>
            <pc:docMk/>
            <pc:sldMk cId="2546807467" sldId="604"/>
            <ac:picMk id="4" creationId="{F4513DD5-03E5-47B8-844C-C3D480CB8746}"/>
          </ac:picMkLst>
        </pc:picChg>
        <pc:cxnChg chg="add mod">
          <ac:chgData name="Joseph MacAdam" userId="bdcfcd3f-81bf-4584-8271-fe9093ebec4c" providerId="ADAL" clId="{BFB0C4CA-8B82-4A52-8C6C-2A9BF4DEC7E4}" dt="2020-07-28T17:57:51.705" v="5087" actId="14100"/>
          <ac:cxnSpMkLst>
            <pc:docMk/>
            <pc:sldMk cId="2546807467" sldId="604"/>
            <ac:cxnSpMk id="6" creationId="{0AB2011A-11E3-468C-A93F-02B573DE503E}"/>
          </ac:cxnSpMkLst>
        </pc:cxnChg>
      </pc:sldChg>
      <pc:sldChg chg="addSp delSp modSp add">
        <pc:chgData name="Joseph MacAdam" userId="bdcfcd3f-81bf-4584-8271-fe9093ebec4c" providerId="ADAL" clId="{BFB0C4CA-8B82-4A52-8C6C-2A9BF4DEC7E4}" dt="2020-07-28T17:59:38.831" v="5159" actId="167"/>
        <pc:sldMkLst>
          <pc:docMk/>
          <pc:sldMk cId="2248910915" sldId="605"/>
        </pc:sldMkLst>
        <pc:spChg chg="mod">
          <ac:chgData name="Joseph MacAdam" userId="bdcfcd3f-81bf-4584-8271-fe9093ebec4c" providerId="ADAL" clId="{BFB0C4CA-8B82-4A52-8C6C-2A9BF4DEC7E4}" dt="2020-07-28T17:58:06.634" v="5126" actId="20577"/>
          <ac:spMkLst>
            <pc:docMk/>
            <pc:sldMk cId="2248910915" sldId="605"/>
            <ac:spMk id="2" creationId="{BB3B2551-E5CE-4557-B991-341E905E70CC}"/>
          </ac:spMkLst>
        </pc:spChg>
        <pc:spChg chg="del mod">
          <ac:chgData name="Joseph MacAdam" userId="bdcfcd3f-81bf-4584-8271-fe9093ebec4c" providerId="ADAL" clId="{BFB0C4CA-8B82-4A52-8C6C-2A9BF4DEC7E4}" dt="2020-07-28T17:58:30.368" v="5129" actId="478"/>
          <ac:spMkLst>
            <pc:docMk/>
            <pc:sldMk cId="2248910915" sldId="605"/>
            <ac:spMk id="3" creationId="{7705D5A0-1EB4-46A9-B17E-8F49739B48B4}"/>
          </ac:spMkLst>
        </pc:spChg>
        <pc:spChg chg="add mod">
          <ac:chgData name="Joseph MacAdam" userId="bdcfcd3f-81bf-4584-8271-fe9093ebec4c" providerId="ADAL" clId="{BFB0C4CA-8B82-4A52-8C6C-2A9BF4DEC7E4}" dt="2020-07-28T17:58:54.396" v="5146" actId="20577"/>
          <ac:spMkLst>
            <pc:docMk/>
            <pc:sldMk cId="2248910915" sldId="605"/>
            <ac:spMk id="4" creationId="{7791CF07-55B5-4AA9-8765-073A71889EFA}"/>
          </ac:spMkLst>
        </pc:spChg>
        <pc:spChg chg="add mod">
          <ac:chgData name="Joseph MacAdam" userId="bdcfcd3f-81bf-4584-8271-fe9093ebec4c" providerId="ADAL" clId="{BFB0C4CA-8B82-4A52-8C6C-2A9BF4DEC7E4}" dt="2020-07-28T17:59:06.613" v="5149" actId="1076"/>
          <ac:spMkLst>
            <pc:docMk/>
            <pc:sldMk cId="2248910915" sldId="605"/>
            <ac:spMk id="6" creationId="{D587F44F-9648-43C5-AB8B-A6835DBBDBA9}"/>
          </ac:spMkLst>
        </pc:spChg>
        <pc:spChg chg="add del">
          <ac:chgData name="Joseph MacAdam" userId="bdcfcd3f-81bf-4584-8271-fe9093ebec4c" providerId="ADAL" clId="{BFB0C4CA-8B82-4A52-8C6C-2A9BF4DEC7E4}" dt="2020-07-28T17:58:38.259" v="5130" actId="478"/>
          <ac:spMkLst>
            <pc:docMk/>
            <pc:sldMk cId="2248910915" sldId="605"/>
            <ac:spMk id="8" creationId="{AC1D3A1E-EFDE-4A97-A0B8-8578352157EC}"/>
          </ac:spMkLst>
        </pc:spChg>
        <pc:picChg chg="add del">
          <ac:chgData name="Joseph MacAdam" userId="bdcfcd3f-81bf-4584-8271-fe9093ebec4c" providerId="ADAL" clId="{BFB0C4CA-8B82-4A52-8C6C-2A9BF4DEC7E4}" dt="2020-07-28T17:59:01.583" v="5147" actId="478"/>
          <ac:picMkLst>
            <pc:docMk/>
            <pc:sldMk cId="2248910915" sldId="605"/>
            <ac:picMk id="5" creationId="{705512B8-F075-40B2-8D4A-AD6ED70C2759}"/>
          </ac:picMkLst>
        </pc:picChg>
        <pc:picChg chg="add mod ord">
          <ac:chgData name="Joseph MacAdam" userId="bdcfcd3f-81bf-4584-8271-fe9093ebec4c" providerId="ADAL" clId="{BFB0C4CA-8B82-4A52-8C6C-2A9BF4DEC7E4}" dt="2020-07-28T17:59:38.831" v="5159" actId="167"/>
          <ac:picMkLst>
            <pc:docMk/>
            <pc:sldMk cId="2248910915" sldId="605"/>
            <ac:picMk id="9" creationId="{003E4627-BA77-4D7C-B039-3C976A0364FD}"/>
          </ac:picMkLst>
        </pc:picChg>
        <pc:cxnChg chg="add mod">
          <ac:chgData name="Joseph MacAdam" userId="bdcfcd3f-81bf-4584-8271-fe9093ebec4c" providerId="ADAL" clId="{BFB0C4CA-8B82-4A52-8C6C-2A9BF4DEC7E4}" dt="2020-07-28T17:59:35.927" v="5158" actId="14100"/>
          <ac:cxnSpMkLst>
            <pc:docMk/>
            <pc:sldMk cId="2248910915" sldId="605"/>
            <ac:cxnSpMk id="7" creationId="{CDBF9027-FBE6-4F5E-9AB7-742E9FB50C6C}"/>
          </ac:cxnSpMkLst>
        </pc:cxnChg>
      </pc:sldChg>
      <pc:sldChg chg="del">
        <pc:chgData name="Joseph MacAdam" userId="bdcfcd3f-81bf-4584-8271-fe9093ebec4c" providerId="ADAL" clId="{BFB0C4CA-8B82-4A52-8C6C-2A9BF4DEC7E4}" dt="2020-07-28T17:07:49.600" v="251" actId="2696"/>
        <pc:sldMkLst>
          <pc:docMk/>
          <pc:sldMk cId="883546114" sldId="606"/>
        </pc:sldMkLst>
      </pc:sldChg>
      <pc:sldChg chg="del">
        <pc:chgData name="Joseph MacAdam" userId="bdcfcd3f-81bf-4584-8271-fe9093ebec4c" providerId="ADAL" clId="{BFB0C4CA-8B82-4A52-8C6C-2A9BF4DEC7E4}" dt="2020-07-28T17:07:49.627" v="252" actId="2696"/>
        <pc:sldMkLst>
          <pc:docMk/>
          <pc:sldMk cId="708658906" sldId="607"/>
        </pc:sldMkLst>
      </pc:sldChg>
      <pc:sldChg chg="del">
        <pc:chgData name="Joseph MacAdam" userId="bdcfcd3f-81bf-4584-8271-fe9093ebec4c" providerId="ADAL" clId="{BFB0C4CA-8B82-4A52-8C6C-2A9BF4DEC7E4}" dt="2020-07-28T17:07:49.678" v="254" actId="2696"/>
        <pc:sldMkLst>
          <pc:docMk/>
          <pc:sldMk cId="278367706" sldId="608"/>
        </pc:sldMkLst>
      </pc:sldChg>
      <pc:sldChg chg="del">
        <pc:chgData name="Joseph MacAdam" userId="bdcfcd3f-81bf-4584-8271-fe9093ebec4c" providerId="ADAL" clId="{BFB0C4CA-8B82-4A52-8C6C-2A9BF4DEC7E4}" dt="2020-07-28T17:07:06.058" v="187" actId="2696"/>
        <pc:sldMkLst>
          <pc:docMk/>
          <pc:sldMk cId="2426174572" sldId="613"/>
        </pc:sldMkLst>
      </pc:sldChg>
      <pc:sldChg chg="del">
        <pc:chgData name="Joseph MacAdam" userId="bdcfcd3f-81bf-4584-8271-fe9093ebec4c" providerId="ADAL" clId="{BFB0C4CA-8B82-4A52-8C6C-2A9BF4DEC7E4}" dt="2020-07-28T17:07:49.694" v="255" actId="2696"/>
        <pc:sldMkLst>
          <pc:docMk/>
          <pc:sldMk cId="97392001" sldId="614"/>
        </pc:sldMkLst>
      </pc:sldChg>
      <pc:sldChg chg="del">
        <pc:chgData name="Joseph MacAdam" userId="bdcfcd3f-81bf-4584-8271-fe9093ebec4c" providerId="ADAL" clId="{BFB0C4CA-8B82-4A52-8C6C-2A9BF4DEC7E4}" dt="2020-07-28T17:07:49.494" v="246" actId="2696"/>
        <pc:sldMkLst>
          <pc:docMk/>
          <pc:sldMk cId="2073194168" sldId="615"/>
        </pc:sldMkLst>
      </pc:sldChg>
      <pc:sldChg chg="del">
        <pc:chgData name="Joseph MacAdam" userId="bdcfcd3f-81bf-4584-8271-fe9093ebec4c" providerId="ADAL" clId="{BFB0C4CA-8B82-4A52-8C6C-2A9BF4DEC7E4}" dt="2020-07-28T17:07:49.467" v="245" actId="2696"/>
        <pc:sldMkLst>
          <pc:docMk/>
          <pc:sldMk cId="1274308219" sldId="616"/>
        </pc:sldMkLst>
      </pc:sldChg>
    </pc:docChg>
  </pc:docChgLst>
  <pc:docChgLst>
    <pc:chgData name="Joseph MacAdam" userId="bdcfcd3f-81bf-4584-8271-fe9093ebec4c" providerId="ADAL" clId="{25BF98CC-3812-4A43-9166-A60E911F26BF}"/>
    <pc:docChg chg="undo custSel addSld delSld modSld">
      <pc:chgData name="Joseph MacAdam" userId="bdcfcd3f-81bf-4584-8271-fe9093ebec4c" providerId="ADAL" clId="{25BF98CC-3812-4A43-9166-A60E911F26BF}" dt="2020-07-29T13:37:14.513" v="5670" actId="14100"/>
      <pc:docMkLst>
        <pc:docMk/>
      </pc:docMkLst>
      <pc:sldChg chg="addSp modSp">
        <pc:chgData name="Joseph MacAdam" userId="bdcfcd3f-81bf-4584-8271-fe9093ebec4c" providerId="ADAL" clId="{25BF98CC-3812-4A43-9166-A60E911F26BF}" dt="2020-07-29T00:49:32.360" v="5529" actId="403"/>
        <pc:sldMkLst>
          <pc:docMk/>
          <pc:sldMk cId="0" sldId="256"/>
        </pc:sldMkLst>
        <pc:spChg chg="mod">
          <ac:chgData name="Joseph MacAdam" userId="bdcfcd3f-81bf-4584-8271-fe9093ebec4c" providerId="ADAL" clId="{25BF98CC-3812-4A43-9166-A60E911F26BF}" dt="2020-07-29T00:49:32.360" v="5529" actId="403"/>
          <ac:spMkLst>
            <pc:docMk/>
            <pc:sldMk cId="0" sldId="256"/>
            <ac:spMk id="4" creationId="{05C1427D-ED5D-45CD-8B99-B559DC15618E}"/>
          </ac:spMkLst>
        </pc:spChg>
        <pc:spChg chg="add mod">
          <ac:chgData name="Joseph MacAdam" userId="bdcfcd3f-81bf-4584-8271-fe9093ebec4c" providerId="ADAL" clId="{25BF98CC-3812-4A43-9166-A60E911F26BF}" dt="2020-07-28T23:45:06.817" v="798" actId="1076"/>
          <ac:spMkLst>
            <pc:docMk/>
            <pc:sldMk cId="0" sldId="256"/>
            <ac:spMk id="5" creationId="{46A58990-B3BF-4BEB-935F-8E0C21564111}"/>
          </ac:spMkLst>
        </pc:spChg>
      </pc:sldChg>
      <pc:sldChg chg="modSp">
        <pc:chgData name="Joseph MacAdam" userId="bdcfcd3f-81bf-4584-8271-fe9093ebec4c" providerId="ADAL" clId="{25BF98CC-3812-4A43-9166-A60E911F26BF}" dt="2020-07-28T23:35:25.417" v="124" actId="20577"/>
        <pc:sldMkLst>
          <pc:docMk/>
          <pc:sldMk cId="34493695" sldId="588"/>
        </pc:sldMkLst>
        <pc:spChg chg="mod">
          <ac:chgData name="Joseph MacAdam" userId="bdcfcd3f-81bf-4584-8271-fe9093ebec4c" providerId="ADAL" clId="{25BF98CC-3812-4A43-9166-A60E911F26BF}" dt="2020-07-28T23:35:02.585" v="36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25BF98CC-3812-4A43-9166-A60E911F26BF}" dt="2020-07-28T23:35:25.417" v="1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25BF98CC-3812-4A43-9166-A60E911F26BF}" dt="2020-07-28T23:37:44.631" v="213" actId="403"/>
        <pc:sldMkLst>
          <pc:docMk/>
          <pc:sldMk cId="3392114702" sldId="592"/>
        </pc:sldMkLst>
        <pc:spChg chg="mod">
          <ac:chgData name="Joseph MacAdam" userId="bdcfcd3f-81bf-4584-8271-fe9093ebec4c" providerId="ADAL" clId="{25BF98CC-3812-4A43-9166-A60E911F26BF}" dt="2020-07-28T23:35:43.864" v="148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25BF98CC-3812-4A43-9166-A60E911F26BF}" dt="2020-07-28T23:37:44.631" v="213" actId="403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25BF98CC-3812-4A43-9166-A60E911F26BF}" dt="2020-07-28T23:37:13.647" v="163" actId="478"/>
          <ac:spMkLst>
            <pc:docMk/>
            <pc:sldMk cId="3392114702" sldId="592"/>
            <ac:spMk id="5" creationId="{C78F040F-AEA4-496C-850C-F7DB8D5DD568}"/>
          </ac:spMkLst>
        </pc:spChg>
        <pc:picChg chg="del">
          <ac:chgData name="Joseph MacAdam" userId="bdcfcd3f-81bf-4584-8271-fe9093ebec4c" providerId="ADAL" clId="{25BF98CC-3812-4A43-9166-A60E911F26BF}" dt="2020-07-28T23:37:12.943" v="162" actId="478"/>
          <ac:picMkLst>
            <pc:docMk/>
            <pc:sldMk cId="3392114702" sldId="592"/>
            <ac:picMk id="4" creationId="{FD907F65-894B-409B-9EFA-2FF316C90218}"/>
          </ac:picMkLst>
        </pc:picChg>
      </pc:sldChg>
      <pc:sldChg chg="addSp modSp">
        <pc:chgData name="Joseph MacAdam" userId="bdcfcd3f-81bf-4584-8271-fe9093ebec4c" providerId="ADAL" clId="{25BF98CC-3812-4A43-9166-A60E911F26BF}" dt="2020-07-29T13:37:14.513" v="5670" actId="14100"/>
        <pc:sldMkLst>
          <pc:docMk/>
          <pc:sldMk cId="186350803" sldId="593"/>
        </pc:sldMkLst>
        <pc:spChg chg="mod">
          <ac:chgData name="Joseph MacAdam" userId="bdcfcd3f-81bf-4584-8271-fe9093ebec4c" providerId="ADAL" clId="{25BF98CC-3812-4A43-9166-A60E911F26BF}" dt="2020-07-28T23:37:57.775" v="21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25BF98CC-3812-4A43-9166-A60E911F26BF}" dt="2020-07-29T13:36:22.361" v="5531" actId="1076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25BF98CC-3812-4A43-9166-A60E911F26BF}" dt="2020-07-29T13:37:07.474" v="5668" actId="20577"/>
          <ac:spMkLst>
            <pc:docMk/>
            <pc:sldMk cId="186350803" sldId="593"/>
            <ac:spMk id="4" creationId="{C56814AC-A368-46A3-A01E-A9204AFAE90F}"/>
          </ac:spMkLst>
        </pc:spChg>
        <pc:cxnChg chg="add mod">
          <ac:chgData name="Joseph MacAdam" userId="bdcfcd3f-81bf-4584-8271-fe9093ebec4c" providerId="ADAL" clId="{25BF98CC-3812-4A43-9166-A60E911F26BF}" dt="2020-07-29T13:37:14.513" v="5670" actId="14100"/>
          <ac:cxnSpMkLst>
            <pc:docMk/>
            <pc:sldMk cId="186350803" sldId="593"/>
            <ac:cxnSpMk id="5" creationId="{ADF5F5EC-31A7-4C6E-8462-C2C328C841BB}"/>
          </ac:cxnSpMkLst>
        </pc:cxnChg>
      </pc:sldChg>
      <pc:sldChg chg="addSp delSp modSp">
        <pc:chgData name="Joseph MacAdam" userId="bdcfcd3f-81bf-4584-8271-fe9093ebec4c" providerId="ADAL" clId="{25BF98CC-3812-4A43-9166-A60E911F26BF}" dt="2020-07-28T23:45:41.158" v="834" actId="20577"/>
        <pc:sldMkLst>
          <pc:docMk/>
          <pc:sldMk cId="822677564" sldId="594"/>
        </pc:sldMkLst>
        <pc:spChg chg="mod">
          <ac:chgData name="Joseph MacAdam" userId="bdcfcd3f-81bf-4584-8271-fe9093ebec4c" providerId="ADAL" clId="{25BF98CC-3812-4A43-9166-A60E911F26BF}" dt="2020-07-28T23:38:17.983" v="258" actId="20577"/>
          <ac:spMkLst>
            <pc:docMk/>
            <pc:sldMk cId="822677564" sldId="594"/>
            <ac:spMk id="2" creationId="{3E1823BC-9C6D-4C8F-9F43-786EED4978B8}"/>
          </ac:spMkLst>
        </pc:spChg>
        <pc:spChg chg="mod">
          <ac:chgData name="Joseph MacAdam" userId="bdcfcd3f-81bf-4584-8271-fe9093ebec4c" providerId="ADAL" clId="{25BF98CC-3812-4A43-9166-A60E911F26BF}" dt="2020-07-28T23:45:41.158" v="834" actId="20577"/>
          <ac:spMkLst>
            <pc:docMk/>
            <pc:sldMk cId="822677564" sldId="594"/>
            <ac:spMk id="3" creationId="{602A4C73-0114-4A6C-B00A-EB92C4910C0B}"/>
          </ac:spMkLst>
        </pc:spChg>
        <pc:spChg chg="mod">
          <ac:chgData name="Joseph MacAdam" userId="bdcfcd3f-81bf-4584-8271-fe9093ebec4c" providerId="ADAL" clId="{25BF98CC-3812-4A43-9166-A60E911F26BF}" dt="2020-07-28T23:43:25.766" v="623" actId="1076"/>
          <ac:spMkLst>
            <pc:docMk/>
            <pc:sldMk cId="822677564" sldId="594"/>
            <ac:spMk id="5" creationId="{819F2855-B9D4-48B2-A6CB-94222F5C0D4C}"/>
          </ac:spMkLst>
        </pc:spChg>
        <pc:picChg chg="add del">
          <ac:chgData name="Joseph MacAdam" userId="bdcfcd3f-81bf-4584-8271-fe9093ebec4c" providerId="ADAL" clId="{25BF98CC-3812-4A43-9166-A60E911F26BF}" dt="2020-07-28T23:43:08.233" v="618" actId="478"/>
          <ac:picMkLst>
            <pc:docMk/>
            <pc:sldMk cId="822677564" sldId="594"/>
            <ac:picMk id="4" creationId="{DF91DDEE-0722-4388-A553-500D09496CE2}"/>
          </ac:picMkLst>
        </pc:picChg>
        <pc:picChg chg="add mod">
          <ac:chgData name="Joseph MacAdam" userId="bdcfcd3f-81bf-4584-8271-fe9093ebec4c" providerId="ADAL" clId="{25BF98CC-3812-4A43-9166-A60E911F26BF}" dt="2020-07-28T23:43:27.135" v="624" actId="1076"/>
          <ac:picMkLst>
            <pc:docMk/>
            <pc:sldMk cId="822677564" sldId="594"/>
            <ac:picMk id="6" creationId="{3F4180D6-9E97-46A8-BF56-46261B3918AF}"/>
          </ac:picMkLst>
        </pc:picChg>
      </pc:sldChg>
      <pc:sldChg chg="addSp delSp modSp">
        <pc:chgData name="Joseph MacAdam" userId="bdcfcd3f-81bf-4584-8271-fe9093ebec4c" providerId="ADAL" clId="{25BF98CC-3812-4A43-9166-A60E911F26BF}" dt="2020-07-28T23:51:49.866" v="1320" actId="1076"/>
        <pc:sldMkLst>
          <pc:docMk/>
          <pc:sldMk cId="2435630166" sldId="595"/>
        </pc:sldMkLst>
        <pc:spChg chg="mod">
          <ac:chgData name="Joseph MacAdam" userId="bdcfcd3f-81bf-4584-8271-fe9093ebec4c" providerId="ADAL" clId="{25BF98CC-3812-4A43-9166-A60E911F26BF}" dt="2020-07-28T23:45:50.380" v="842" actId="20577"/>
          <ac:spMkLst>
            <pc:docMk/>
            <pc:sldMk cId="2435630166" sldId="595"/>
            <ac:spMk id="2" creationId="{E0995AC2-366D-4F9A-89C1-E516957BF3A8}"/>
          </ac:spMkLst>
        </pc:spChg>
        <pc:spChg chg="mod">
          <ac:chgData name="Joseph MacAdam" userId="bdcfcd3f-81bf-4584-8271-fe9093ebec4c" providerId="ADAL" clId="{25BF98CC-3812-4A43-9166-A60E911F26BF}" dt="2020-07-28T23:46:58.523" v="942" actId="20577"/>
          <ac:spMkLst>
            <pc:docMk/>
            <pc:sldMk cId="2435630166" sldId="595"/>
            <ac:spMk id="3" creationId="{BBC43886-1969-4F0C-BB89-CBC18A2C2119}"/>
          </ac:spMkLst>
        </pc:spChg>
        <pc:spChg chg="mod">
          <ac:chgData name="Joseph MacAdam" userId="bdcfcd3f-81bf-4584-8271-fe9093ebec4c" providerId="ADAL" clId="{25BF98CC-3812-4A43-9166-A60E911F26BF}" dt="2020-07-28T23:48:37.418" v="1029" actId="20577"/>
          <ac:spMkLst>
            <pc:docMk/>
            <pc:sldMk cId="2435630166" sldId="595"/>
            <ac:spMk id="4" creationId="{C82DCAB5-C0C0-44FD-B19C-7703CC38F11C}"/>
          </ac:spMkLst>
        </pc:spChg>
        <pc:spChg chg="mod">
          <ac:chgData name="Joseph MacAdam" userId="bdcfcd3f-81bf-4584-8271-fe9093ebec4c" providerId="ADAL" clId="{25BF98CC-3812-4A43-9166-A60E911F26BF}" dt="2020-07-28T23:51:49.866" v="1320" actId="1076"/>
          <ac:spMkLst>
            <pc:docMk/>
            <pc:sldMk cId="2435630166" sldId="595"/>
            <ac:spMk id="6" creationId="{5BB254B7-5B0E-4E11-82F8-97EC1C68AC6B}"/>
          </ac:spMkLst>
        </pc:spChg>
        <pc:picChg chg="del">
          <ac:chgData name="Joseph MacAdam" userId="bdcfcd3f-81bf-4584-8271-fe9093ebec4c" providerId="ADAL" clId="{25BF98CC-3812-4A43-9166-A60E911F26BF}" dt="2020-07-28T23:48:54.810" v="1031" actId="478"/>
          <ac:picMkLst>
            <pc:docMk/>
            <pc:sldMk cId="2435630166" sldId="595"/>
            <ac:picMk id="5" creationId="{3FDD9DE6-4C43-42E7-AA16-22B938AB8A94}"/>
          </ac:picMkLst>
        </pc:picChg>
        <pc:picChg chg="add mod">
          <ac:chgData name="Joseph MacAdam" userId="bdcfcd3f-81bf-4584-8271-fe9093ebec4c" providerId="ADAL" clId="{25BF98CC-3812-4A43-9166-A60E911F26BF}" dt="2020-07-28T23:51:46.682" v="1319" actId="108"/>
          <ac:picMkLst>
            <pc:docMk/>
            <pc:sldMk cId="2435630166" sldId="595"/>
            <ac:picMk id="7" creationId="{D1179BD2-6C79-4F7A-9915-9F8714597895}"/>
          </ac:picMkLst>
        </pc:picChg>
      </pc:sldChg>
      <pc:sldChg chg="del">
        <pc:chgData name="Joseph MacAdam" userId="bdcfcd3f-81bf-4584-8271-fe9093ebec4c" providerId="ADAL" clId="{25BF98CC-3812-4A43-9166-A60E911F26BF}" dt="2020-07-28T23:46:16.169" v="843" actId="2696"/>
        <pc:sldMkLst>
          <pc:docMk/>
          <pc:sldMk cId="28119146" sldId="596"/>
        </pc:sldMkLst>
      </pc:sldChg>
      <pc:sldChg chg="addSp delSp modSp add">
        <pc:chgData name="Joseph MacAdam" userId="bdcfcd3f-81bf-4584-8271-fe9093ebec4c" providerId="ADAL" clId="{25BF98CC-3812-4A43-9166-A60E911F26BF}" dt="2020-07-28T23:52:36.323" v="1327" actId="14100"/>
        <pc:sldMkLst>
          <pc:docMk/>
          <pc:sldMk cId="374776843" sldId="596"/>
        </pc:sldMkLst>
        <pc:spChg chg="mod">
          <ac:chgData name="Joseph MacAdam" userId="bdcfcd3f-81bf-4584-8271-fe9093ebec4c" providerId="ADAL" clId="{25BF98CC-3812-4A43-9166-A60E911F26BF}" dt="2020-07-28T23:49:23.644" v="1082" actId="14100"/>
          <ac:spMkLst>
            <pc:docMk/>
            <pc:sldMk cId="374776843" sldId="596"/>
            <ac:spMk id="2" creationId="{A741A8E2-88AD-42BB-81C2-94D7922D78AC}"/>
          </ac:spMkLst>
        </pc:spChg>
        <pc:spChg chg="mod">
          <ac:chgData name="Joseph MacAdam" userId="bdcfcd3f-81bf-4584-8271-fe9093ebec4c" providerId="ADAL" clId="{25BF98CC-3812-4A43-9166-A60E911F26BF}" dt="2020-07-28T23:51:25.241" v="1314" actId="114"/>
          <ac:spMkLst>
            <pc:docMk/>
            <pc:sldMk cId="374776843" sldId="596"/>
            <ac:spMk id="3" creationId="{152BD859-86B6-40C9-AD03-6A4B4D8A1E98}"/>
          </ac:spMkLst>
        </pc:spChg>
        <pc:spChg chg="add del mod">
          <ac:chgData name="Joseph MacAdam" userId="bdcfcd3f-81bf-4584-8271-fe9093ebec4c" providerId="ADAL" clId="{25BF98CC-3812-4A43-9166-A60E911F26BF}" dt="2020-07-28T23:52:24.316" v="1323" actId="478"/>
          <ac:spMkLst>
            <pc:docMk/>
            <pc:sldMk cId="374776843" sldId="596"/>
            <ac:spMk id="5" creationId="{A317900E-207B-4BC3-9337-C462BAE35303}"/>
          </ac:spMkLst>
        </pc:spChg>
        <pc:spChg chg="add mod">
          <ac:chgData name="Joseph MacAdam" userId="bdcfcd3f-81bf-4584-8271-fe9093ebec4c" providerId="ADAL" clId="{25BF98CC-3812-4A43-9166-A60E911F26BF}" dt="2020-07-28T23:52:36.323" v="1327" actId="14100"/>
          <ac:spMkLst>
            <pc:docMk/>
            <pc:sldMk cId="374776843" sldId="596"/>
            <ac:spMk id="6" creationId="{623F529D-CB05-4AA1-BC7D-F7C7A4A62894}"/>
          </ac:spMkLst>
        </pc:spChg>
        <pc:picChg chg="add mod">
          <ac:chgData name="Joseph MacAdam" userId="bdcfcd3f-81bf-4584-8271-fe9093ebec4c" providerId="ADAL" clId="{25BF98CC-3812-4A43-9166-A60E911F26BF}" dt="2020-07-28T23:51:42.907" v="1318" actId="108"/>
          <ac:picMkLst>
            <pc:docMk/>
            <pc:sldMk cId="374776843" sldId="596"/>
            <ac:picMk id="4" creationId="{5F596983-1DF7-46D2-9235-419C2F37BB2E}"/>
          </ac:picMkLst>
        </pc:picChg>
        <pc:cxnChg chg="add mod">
          <ac:chgData name="Joseph MacAdam" userId="bdcfcd3f-81bf-4584-8271-fe9093ebec4c" providerId="ADAL" clId="{25BF98CC-3812-4A43-9166-A60E911F26BF}" dt="2020-07-28T23:52:36.323" v="1327" actId="14100"/>
          <ac:cxnSpMkLst>
            <pc:docMk/>
            <pc:sldMk cId="374776843" sldId="596"/>
            <ac:cxnSpMk id="7" creationId="{6543D8C2-B82A-44EF-9CD5-F4B6C0ECB65A}"/>
          </ac:cxnSpMkLst>
        </pc:cxnChg>
        <pc:cxnChg chg="add mod">
          <ac:chgData name="Joseph MacAdam" userId="bdcfcd3f-81bf-4584-8271-fe9093ebec4c" providerId="ADAL" clId="{25BF98CC-3812-4A43-9166-A60E911F26BF}" dt="2020-07-28T23:52:36.323" v="1327" actId="14100"/>
          <ac:cxnSpMkLst>
            <pc:docMk/>
            <pc:sldMk cId="374776843" sldId="596"/>
            <ac:cxnSpMk id="8" creationId="{D2046A0E-4CA1-44C5-A0BE-3EAF5214EF52}"/>
          </ac:cxnSpMkLst>
        </pc:cxnChg>
      </pc:sldChg>
      <pc:sldChg chg="addSp delSp modSp add">
        <pc:chgData name="Joseph MacAdam" userId="bdcfcd3f-81bf-4584-8271-fe9093ebec4c" providerId="ADAL" clId="{25BF98CC-3812-4A43-9166-A60E911F26BF}" dt="2020-07-29T00:00:31.080" v="1739" actId="20577"/>
        <pc:sldMkLst>
          <pc:docMk/>
          <pc:sldMk cId="931805797" sldId="597"/>
        </pc:sldMkLst>
        <pc:spChg chg="mod">
          <ac:chgData name="Joseph MacAdam" userId="bdcfcd3f-81bf-4584-8271-fe9093ebec4c" providerId="ADAL" clId="{25BF98CC-3812-4A43-9166-A60E911F26BF}" dt="2020-07-28T23:59:52.088" v="1671" actId="404"/>
          <ac:spMkLst>
            <pc:docMk/>
            <pc:sldMk cId="931805797" sldId="597"/>
            <ac:spMk id="3" creationId="{152BD859-86B6-40C9-AD03-6A4B4D8A1E98}"/>
          </ac:spMkLst>
        </pc:spChg>
        <pc:spChg chg="del">
          <ac:chgData name="Joseph MacAdam" userId="bdcfcd3f-81bf-4584-8271-fe9093ebec4c" providerId="ADAL" clId="{25BF98CC-3812-4A43-9166-A60E911F26BF}" dt="2020-07-28T23:53:51.258" v="1540" actId="478"/>
          <ac:spMkLst>
            <pc:docMk/>
            <pc:sldMk cId="931805797" sldId="597"/>
            <ac:spMk id="6" creationId="{623F529D-CB05-4AA1-BC7D-F7C7A4A62894}"/>
          </ac:spMkLst>
        </pc:spChg>
        <pc:spChg chg="add mod">
          <ac:chgData name="Joseph MacAdam" userId="bdcfcd3f-81bf-4584-8271-fe9093ebec4c" providerId="ADAL" clId="{25BF98CC-3812-4A43-9166-A60E911F26BF}" dt="2020-07-29T00:00:11.764" v="1680" actId="1076"/>
          <ac:spMkLst>
            <pc:docMk/>
            <pc:sldMk cId="931805797" sldId="597"/>
            <ac:spMk id="9" creationId="{EAB5120D-1068-4A5D-BAEC-2EE5DB56032E}"/>
          </ac:spMkLst>
        </pc:spChg>
        <pc:spChg chg="add mod">
          <ac:chgData name="Joseph MacAdam" userId="bdcfcd3f-81bf-4584-8271-fe9093ebec4c" providerId="ADAL" clId="{25BF98CC-3812-4A43-9166-A60E911F26BF}" dt="2020-07-29T00:00:31.080" v="1739" actId="20577"/>
          <ac:spMkLst>
            <pc:docMk/>
            <pc:sldMk cId="931805797" sldId="597"/>
            <ac:spMk id="12" creationId="{7BC88951-E973-4D35-AEFC-5AFF2060B189}"/>
          </ac:spMkLst>
        </pc:spChg>
        <pc:picChg chg="del">
          <ac:chgData name="Joseph MacAdam" userId="bdcfcd3f-81bf-4584-8271-fe9093ebec4c" providerId="ADAL" clId="{25BF98CC-3812-4A43-9166-A60E911F26BF}" dt="2020-07-28T23:53:51.258" v="1540" actId="478"/>
          <ac:picMkLst>
            <pc:docMk/>
            <pc:sldMk cId="931805797" sldId="597"/>
            <ac:picMk id="4" creationId="{5F596983-1DF7-46D2-9235-419C2F37BB2E}"/>
          </ac:picMkLst>
        </pc:picChg>
        <pc:picChg chg="add del mod">
          <ac:chgData name="Joseph MacAdam" userId="bdcfcd3f-81bf-4584-8271-fe9093ebec4c" providerId="ADAL" clId="{25BF98CC-3812-4A43-9166-A60E911F26BF}" dt="2020-07-28T23:58:23.554" v="1586" actId="478"/>
          <ac:picMkLst>
            <pc:docMk/>
            <pc:sldMk cId="931805797" sldId="597"/>
            <ac:picMk id="5" creationId="{31234A1E-E97D-44FC-B7F4-4BFEB362C1FA}"/>
          </ac:picMkLst>
        </pc:picChg>
        <pc:picChg chg="add mod">
          <ac:chgData name="Joseph MacAdam" userId="bdcfcd3f-81bf-4584-8271-fe9093ebec4c" providerId="ADAL" clId="{25BF98CC-3812-4A43-9166-A60E911F26BF}" dt="2020-07-28T23:59:59.823" v="1674" actId="1076"/>
          <ac:picMkLst>
            <pc:docMk/>
            <pc:sldMk cId="931805797" sldId="597"/>
            <ac:picMk id="10" creationId="{EC29A02D-25B2-4489-A94F-C2DDE39B23AB}"/>
          </ac:picMkLst>
        </pc:picChg>
        <pc:picChg chg="add mod">
          <ac:chgData name="Joseph MacAdam" userId="bdcfcd3f-81bf-4584-8271-fe9093ebec4c" providerId="ADAL" clId="{25BF98CC-3812-4A43-9166-A60E911F26BF}" dt="2020-07-29T00:00:04.878" v="1678" actId="108"/>
          <ac:picMkLst>
            <pc:docMk/>
            <pc:sldMk cId="931805797" sldId="597"/>
            <ac:picMk id="11" creationId="{9A82C339-D808-4169-85D6-63A6A7D31431}"/>
          </ac:picMkLst>
        </pc:picChg>
        <pc:cxnChg chg="del">
          <ac:chgData name="Joseph MacAdam" userId="bdcfcd3f-81bf-4584-8271-fe9093ebec4c" providerId="ADAL" clId="{25BF98CC-3812-4A43-9166-A60E911F26BF}" dt="2020-07-28T23:53:51.258" v="1540" actId="478"/>
          <ac:cxnSpMkLst>
            <pc:docMk/>
            <pc:sldMk cId="931805797" sldId="597"/>
            <ac:cxnSpMk id="7" creationId="{6543D8C2-B82A-44EF-9CD5-F4B6C0ECB65A}"/>
          </ac:cxnSpMkLst>
        </pc:cxnChg>
        <pc:cxnChg chg="del">
          <ac:chgData name="Joseph MacAdam" userId="bdcfcd3f-81bf-4584-8271-fe9093ebec4c" providerId="ADAL" clId="{25BF98CC-3812-4A43-9166-A60E911F26BF}" dt="2020-07-28T23:53:51.258" v="1540" actId="478"/>
          <ac:cxnSpMkLst>
            <pc:docMk/>
            <pc:sldMk cId="931805797" sldId="597"/>
            <ac:cxnSpMk id="8" creationId="{D2046A0E-4CA1-44C5-A0BE-3EAF5214EF52}"/>
          </ac:cxnSpMkLst>
        </pc:cxnChg>
      </pc:sldChg>
      <pc:sldChg chg="del">
        <pc:chgData name="Joseph MacAdam" userId="bdcfcd3f-81bf-4584-8271-fe9093ebec4c" providerId="ADAL" clId="{25BF98CC-3812-4A43-9166-A60E911F26BF}" dt="2020-07-28T23:46:16.182" v="844" actId="2696"/>
        <pc:sldMkLst>
          <pc:docMk/>
          <pc:sldMk cId="1700739558" sldId="597"/>
        </pc:sldMkLst>
      </pc:sldChg>
      <pc:sldChg chg="del">
        <pc:chgData name="Joseph MacAdam" userId="bdcfcd3f-81bf-4584-8271-fe9093ebec4c" providerId="ADAL" clId="{25BF98CC-3812-4A43-9166-A60E911F26BF}" dt="2020-07-28T23:46:16.195" v="845" actId="2696"/>
        <pc:sldMkLst>
          <pc:docMk/>
          <pc:sldMk cId="78471190" sldId="598"/>
        </pc:sldMkLst>
      </pc:sldChg>
      <pc:sldChg chg="addSp modSp add">
        <pc:chgData name="Joseph MacAdam" userId="bdcfcd3f-81bf-4584-8271-fe9093ebec4c" providerId="ADAL" clId="{25BF98CC-3812-4A43-9166-A60E911F26BF}" dt="2020-07-29T00:04:16.006" v="2127" actId="20577"/>
        <pc:sldMkLst>
          <pc:docMk/>
          <pc:sldMk cId="1201713804" sldId="598"/>
        </pc:sldMkLst>
        <pc:spChg chg="mod">
          <ac:chgData name="Joseph MacAdam" userId="bdcfcd3f-81bf-4584-8271-fe9093ebec4c" providerId="ADAL" clId="{25BF98CC-3812-4A43-9166-A60E911F26BF}" dt="2020-07-29T00:04:16.006" v="2127" actId="20577"/>
          <ac:spMkLst>
            <pc:docMk/>
            <pc:sldMk cId="1201713804" sldId="598"/>
            <ac:spMk id="2" creationId="{E63134AE-52DA-4E96-B436-8EC3CFB96E06}"/>
          </ac:spMkLst>
        </pc:spChg>
        <pc:spChg chg="mod">
          <ac:chgData name="Joseph MacAdam" userId="bdcfcd3f-81bf-4584-8271-fe9093ebec4c" providerId="ADAL" clId="{25BF98CC-3812-4A43-9166-A60E911F26BF}" dt="2020-07-29T00:03:19.833" v="1998" actId="113"/>
          <ac:spMkLst>
            <pc:docMk/>
            <pc:sldMk cId="1201713804" sldId="598"/>
            <ac:spMk id="3" creationId="{38C883E9-936D-4A96-ADB4-C31970518ED4}"/>
          </ac:spMkLst>
        </pc:spChg>
        <pc:spChg chg="add mod">
          <ac:chgData name="Joseph MacAdam" userId="bdcfcd3f-81bf-4584-8271-fe9093ebec4c" providerId="ADAL" clId="{25BF98CC-3812-4A43-9166-A60E911F26BF}" dt="2020-07-29T00:03:38.122" v="2066" actId="1076"/>
          <ac:spMkLst>
            <pc:docMk/>
            <pc:sldMk cId="1201713804" sldId="598"/>
            <ac:spMk id="5" creationId="{7360CE8F-5195-43AD-8665-562BBC9F0418}"/>
          </ac:spMkLst>
        </pc:spChg>
        <pc:spChg chg="add mod">
          <ac:chgData name="Joseph MacAdam" userId="bdcfcd3f-81bf-4584-8271-fe9093ebec4c" providerId="ADAL" clId="{25BF98CC-3812-4A43-9166-A60E911F26BF}" dt="2020-07-29T00:04:13.040" v="2119" actId="20577"/>
          <ac:spMkLst>
            <pc:docMk/>
            <pc:sldMk cId="1201713804" sldId="598"/>
            <ac:spMk id="6" creationId="{F7AB992C-D327-4018-BAFF-2C8F2F873E04}"/>
          </ac:spMkLst>
        </pc:spChg>
        <pc:picChg chg="add mod">
          <ac:chgData name="Joseph MacAdam" userId="bdcfcd3f-81bf-4584-8271-fe9093ebec4c" providerId="ADAL" clId="{25BF98CC-3812-4A43-9166-A60E911F26BF}" dt="2020-07-29T00:02:54.072" v="1947" actId="108"/>
          <ac:picMkLst>
            <pc:docMk/>
            <pc:sldMk cId="1201713804" sldId="598"/>
            <ac:picMk id="4" creationId="{B7EB31E7-D295-4F4C-9704-653E2C72B8A3}"/>
          </ac:picMkLst>
        </pc:picChg>
      </pc:sldChg>
      <pc:sldChg chg="del">
        <pc:chgData name="Joseph MacAdam" userId="bdcfcd3f-81bf-4584-8271-fe9093ebec4c" providerId="ADAL" clId="{25BF98CC-3812-4A43-9166-A60E911F26BF}" dt="2020-07-28T23:46:16.213" v="846" actId="2696"/>
        <pc:sldMkLst>
          <pc:docMk/>
          <pc:sldMk cId="890286046" sldId="599"/>
        </pc:sldMkLst>
      </pc:sldChg>
      <pc:sldChg chg="addSp modSp add modAnim">
        <pc:chgData name="Joseph MacAdam" userId="bdcfcd3f-81bf-4584-8271-fe9093ebec4c" providerId="ADAL" clId="{25BF98CC-3812-4A43-9166-A60E911F26BF}" dt="2020-07-29T00:07:09.515" v="2413"/>
        <pc:sldMkLst>
          <pc:docMk/>
          <pc:sldMk cId="1774743003" sldId="599"/>
        </pc:sldMkLst>
        <pc:spChg chg="mod">
          <ac:chgData name="Joseph MacAdam" userId="bdcfcd3f-81bf-4584-8271-fe9093ebec4c" providerId="ADAL" clId="{25BF98CC-3812-4A43-9166-A60E911F26BF}" dt="2020-07-29T00:04:58.355" v="2158" actId="20577"/>
          <ac:spMkLst>
            <pc:docMk/>
            <pc:sldMk cId="1774743003" sldId="599"/>
            <ac:spMk id="2" creationId="{9C8E1F22-7058-4C99-AB2A-6639122231E3}"/>
          </ac:spMkLst>
        </pc:spChg>
        <pc:spChg chg="mod">
          <ac:chgData name="Joseph MacAdam" userId="bdcfcd3f-81bf-4584-8271-fe9093ebec4c" providerId="ADAL" clId="{25BF98CC-3812-4A43-9166-A60E911F26BF}" dt="2020-07-29T00:05:23.115" v="2264" actId="20577"/>
          <ac:spMkLst>
            <pc:docMk/>
            <pc:sldMk cId="1774743003" sldId="599"/>
            <ac:spMk id="3" creationId="{8C8CA0C0-1BE5-44EF-B11C-4A1E25C83474}"/>
          </ac:spMkLst>
        </pc:spChg>
        <pc:spChg chg="add mod">
          <ac:chgData name="Joseph MacAdam" userId="bdcfcd3f-81bf-4584-8271-fe9093ebec4c" providerId="ADAL" clId="{25BF98CC-3812-4A43-9166-A60E911F26BF}" dt="2020-07-29T00:06:14.537" v="2364" actId="14100"/>
          <ac:spMkLst>
            <pc:docMk/>
            <pc:sldMk cId="1774743003" sldId="599"/>
            <ac:spMk id="5" creationId="{4DC635F6-8E93-41AE-A820-D0EA94ECAA52}"/>
          </ac:spMkLst>
        </pc:spChg>
        <pc:spChg chg="add mod">
          <ac:chgData name="Joseph MacAdam" userId="bdcfcd3f-81bf-4584-8271-fe9093ebec4c" providerId="ADAL" clId="{25BF98CC-3812-4A43-9166-A60E911F26BF}" dt="2020-07-29T00:06:32.556" v="2402" actId="20577"/>
          <ac:spMkLst>
            <pc:docMk/>
            <pc:sldMk cId="1774743003" sldId="599"/>
            <ac:spMk id="8" creationId="{A7172D59-BD1E-45F0-9A09-35DBAFF29AC4}"/>
          </ac:spMkLst>
        </pc:spChg>
        <pc:spChg chg="add mod">
          <ac:chgData name="Joseph MacAdam" userId="bdcfcd3f-81bf-4584-8271-fe9093ebec4c" providerId="ADAL" clId="{25BF98CC-3812-4A43-9166-A60E911F26BF}" dt="2020-07-29T00:06:58.414" v="2412" actId="692"/>
          <ac:spMkLst>
            <pc:docMk/>
            <pc:sldMk cId="1774743003" sldId="599"/>
            <ac:spMk id="11" creationId="{89289668-54A3-42B6-8E70-EBD026E77275}"/>
          </ac:spMkLst>
        </pc:spChg>
        <pc:picChg chg="add mod">
          <ac:chgData name="Joseph MacAdam" userId="bdcfcd3f-81bf-4584-8271-fe9093ebec4c" providerId="ADAL" clId="{25BF98CC-3812-4A43-9166-A60E911F26BF}" dt="2020-07-29T00:05:47.265" v="2266" actId="1076"/>
          <ac:picMkLst>
            <pc:docMk/>
            <pc:sldMk cId="1774743003" sldId="599"/>
            <ac:picMk id="4" creationId="{B3D3E22E-BCD7-49E2-9ABB-0B18DCD1B254}"/>
          </ac:picMkLst>
        </pc:picChg>
        <pc:cxnChg chg="add mod">
          <ac:chgData name="Joseph MacAdam" userId="bdcfcd3f-81bf-4584-8271-fe9093ebec4c" providerId="ADAL" clId="{25BF98CC-3812-4A43-9166-A60E911F26BF}" dt="2020-07-29T00:05:47.265" v="2266" actId="1076"/>
          <ac:cxnSpMkLst>
            <pc:docMk/>
            <pc:sldMk cId="1774743003" sldId="599"/>
            <ac:cxnSpMk id="6" creationId="{5E02FC26-3F34-4540-A33B-39F3A47140FB}"/>
          </ac:cxnSpMkLst>
        </pc:cxnChg>
        <pc:cxnChg chg="add mod">
          <ac:chgData name="Joseph MacAdam" userId="bdcfcd3f-81bf-4584-8271-fe9093ebec4c" providerId="ADAL" clId="{25BF98CC-3812-4A43-9166-A60E911F26BF}" dt="2020-07-29T00:05:47.265" v="2266" actId="1076"/>
          <ac:cxnSpMkLst>
            <pc:docMk/>
            <pc:sldMk cId="1774743003" sldId="599"/>
            <ac:cxnSpMk id="7" creationId="{3982B5FE-5006-4680-BA9A-0524F80B7DD2}"/>
          </ac:cxnSpMkLst>
        </pc:cxnChg>
        <pc:cxnChg chg="add mod">
          <ac:chgData name="Joseph MacAdam" userId="bdcfcd3f-81bf-4584-8271-fe9093ebec4c" providerId="ADAL" clId="{25BF98CC-3812-4A43-9166-A60E911F26BF}" dt="2020-07-29T00:06:36.521" v="2403" actId="14100"/>
          <ac:cxnSpMkLst>
            <pc:docMk/>
            <pc:sldMk cId="1774743003" sldId="599"/>
            <ac:cxnSpMk id="9" creationId="{75069457-F174-4604-BEB8-B9D584FD9B85}"/>
          </ac:cxnSpMkLst>
        </pc:cxnChg>
      </pc:sldChg>
      <pc:sldChg chg="addSp delSp modSp add">
        <pc:chgData name="Joseph MacAdam" userId="bdcfcd3f-81bf-4584-8271-fe9093ebec4c" providerId="ADAL" clId="{25BF98CC-3812-4A43-9166-A60E911F26BF}" dt="2020-07-29T00:14:40.230" v="2869" actId="20577"/>
        <pc:sldMkLst>
          <pc:docMk/>
          <pc:sldMk cId="1128167361" sldId="600"/>
        </pc:sldMkLst>
        <pc:spChg chg="mod">
          <ac:chgData name="Joseph MacAdam" userId="bdcfcd3f-81bf-4584-8271-fe9093ebec4c" providerId="ADAL" clId="{25BF98CC-3812-4A43-9166-A60E911F26BF}" dt="2020-07-29T00:07:44.268" v="2429" actId="14100"/>
          <ac:spMkLst>
            <pc:docMk/>
            <pc:sldMk cId="1128167361" sldId="600"/>
            <ac:spMk id="2" creationId="{AD00F151-B6C8-4426-B505-A6C8315A47CB}"/>
          </ac:spMkLst>
        </pc:spChg>
        <pc:spChg chg="mod">
          <ac:chgData name="Joseph MacAdam" userId="bdcfcd3f-81bf-4584-8271-fe9093ebec4c" providerId="ADAL" clId="{25BF98CC-3812-4A43-9166-A60E911F26BF}" dt="2020-07-29T00:14:40.230" v="2869" actId="20577"/>
          <ac:spMkLst>
            <pc:docMk/>
            <pc:sldMk cId="1128167361" sldId="600"/>
            <ac:spMk id="3" creationId="{AC69C436-DED5-454E-9091-9F7189AEF4CF}"/>
          </ac:spMkLst>
        </pc:spChg>
        <pc:spChg chg="add del mod">
          <ac:chgData name="Joseph MacAdam" userId="bdcfcd3f-81bf-4584-8271-fe9093ebec4c" providerId="ADAL" clId="{25BF98CC-3812-4A43-9166-A60E911F26BF}" dt="2020-07-29T00:12:08.617" v="2641" actId="478"/>
          <ac:spMkLst>
            <pc:docMk/>
            <pc:sldMk cId="1128167361" sldId="600"/>
            <ac:spMk id="5" creationId="{66E7443C-7AE0-4296-B5BC-1F5CF51174D4}"/>
          </ac:spMkLst>
        </pc:spChg>
        <pc:picChg chg="add del mod">
          <ac:chgData name="Joseph MacAdam" userId="bdcfcd3f-81bf-4584-8271-fe9093ebec4c" providerId="ADAL" clId="{25BF98CC-3812-4A43-9166-A60E911F26BF}" dt="2020-07-29T00:12:09.322" v="2642" actId="478"/>
          <ac:picMkLst>
            <pc:docMk/>
            <pc:sldMk cId="1128167361" sldId="600"/>
            <ac:picMk id="4" creationId="{4AC0975D-B26E-4E53-A055-AD541E234F5B}"/>
          </ac:picMkLst>
        </pc:picChg>
        <pc:picChg chg="add del mod">
          <ac:chgData name="Joseph MacAdam" userId="bdcfcd3f-81bf-4584-8271-fe9093ebec4c" providerId="ADAL" clId="{25BF98CC-3812-4A43-9166-A60E911F26BF}" dt="2020-07-29T00:13:24.294" v="2729" actId="478"/>
          <ac:picMkLst>
            <pc:docMk/>
            <pc:sldMk cId="1128167361" sldId="600"/>
            <ac:picMk id="11" creationId="{A8ADAD18-D359-4F7A-B92A-577548C65576}"/>
          </ac:picMkLst>
        </pc:picChg>
        <pc:cxnChg chg="add del mod">
          <ac:chgData name="Joseph MacAdam" userId="bdcfcd3f-81bf-4584-8271-fe9093ebec4c" providerId="ADAL" clId="{25BF98CC-3812-4A43-9166-A60E911F26BF}" dt="2020-07-29T00:12:10.131" v="2643" actId="478"/>
          <ac:cxnSpMkLst>
            <pc:docMk/>
            <pc:sldMk cId="1128167361" sldId="600"/>
            <ac:cxnSpMk id="6" creationId="{ABFED6D8-5978-47CF-A14C-8C93454A510B}"/>
          </ac:cxnSpMkLst>
        </pc:cxnChg>
        <pc:cxnChg chg="add del mod">
          <ac:chgData name="Joseph MacAdam" userId="bdcfcd3f-81bf-4584-8271-fe9093ebec4c" providerId="ADAL" clId="{25BF98CC-3812-4A43-9166-A60E911F26BF}" dt="2020-07-29T00:12:10.818" v="2644" actId="478"/>
          <ac:cxnSpMkLst>
            <pc:docMk/>
            <pc:sldMk cId="1128167361" sldId="600"/>
            <ac:cxnSpMk id="7" creationId="{3A5E429B-E03F-47C9-8A1E-BEDB693701F6}"/>
          </ac:cxnSpMkLst>
        </pc:cxnChg>
      </pc:sldChg>
      <pc:sldChg chg="del">
        <pc:chgData name="Joseph MacAdam" userId="bdcfcd3f-81bf-4584-8271-fe9093ebec4c" providerId="ADAL" clId="{25BF98CC-3812-4A43-9166-A60E911F26BF}" dt="2020-07-28T23:46:16.231" v="847" actId="2696"/>
        <pc:sldMkLst>
          <pc:docMk/>
          <pc:sldMk cId="4051610614" sldId="600"/>
        </pc:sldMkLst>
      </pc:sldChg>
      <pc:sldChg chg="addSp delSp modSp add modAnim">
        <pc:chgData name="Joseph MacAdam" userId="bdcfcd3f-81bf-4584-8271-fe9093ebec4c" providerId="ADAL" clId="{25BF98CC-3812-4A43-9166-A60E911F26BF}" dt="2020-07-29T00:25:54.707" v="3735"/>
        <pc:sldMkLst>
          <pc:docMk/>
          <pc:sldMk cId="2782184991" sldId="601"/>
        </pc:sldMkLst>
        <pc:spChg chg="del">
          <ac:chgData name="Joseph MacAdam" userId="bdcfcd3f-81bf-4584-8271-fe9093ebec4c" providerId="ADAL" clId="{25BF98CC-3812-4A43-9166-A60E911F26BF}" dt="2020-07-29T00:13:46.006" v="2774" actId="478"/>
          <ac:spMkLst>
            <pc:docMk/>
            <pc:sldMk cId="2782184991" sldId="601"/>
            <ac:spMk id="3" creationId="{AC69C436-DED5-454E-9091-9F7189AEF4CF}"/>
          </ac:spMkLst>
        </pc:spChg>
        <pc:spChg chg="add del mod">
          <ac:chgData name="Joseph MacAdam" userId="bdcfcd3f-81bf-4584-8271-fe9093ebec4c" providerId="ADAL" clId="{25BF98CC-3812-4A43-9166-A60E911F26BF}" dt="2020-07-29T00:13:48.517" v="2775"/>
          <ac:spMkLst>
            <pc:docMk/>
            <pc:sldMk cId="2782184991" sldId="601"/>
            <ac:spMk id="5" creationId="{BB3840DC-4E15-4CB7-AD58-0B3FE4EE5563}"/>
          </ac:spMkLst>
        </pc:spChg>
        <pc:spChg chg="add mod">
          <ac:chgData name="Joseph MacAdam" userId="bdcfcd3f-81bf-4584-8271-fe9093ebec4c" providerId="ADAL" clId="{25BF98CC-3812-4A43-9166-A60E911F26BF}" dt="2020-07-29T00:14:19.640" v="2847" actId="20577"/>
          <ac:spMkLst>
            <pc:docMk/>
            <pc:sldMk cId="2782184991" sldId="601"/>
            <ac:spMk id="7" creationId="{8288F5BE-A3C7-4082-9EBA-DBFBCE9E91EA}"/>
          </ac:spMkLst>
        </pc:spChg>
        <pc:spChg chg="add mod">
          <ac:chgData name="Joseph MacAdam" userId="bdcfcd3f-81bf-4584-8271-fe9093ebec4c" providerId="ADAL" clId="{25BF98CC-3812-4A43-9166-A60E911F26BF}" dt="2020-07-29T00:15:04.853" v="2903" actId="20577"/>
          <ac:spMkLst>
            <pc:docMk/>
            <pc:sldMk cId="2782184991" sldId="601"/>
            <ac:spMk id="12" creationId="{9FEA0873-3FF5-4525-ADF8-5EFB908373CE}"/>
          </ac:spMkLst>
        </pc:spChg>
        <pc:spChg chg="add mod">
          <ac:chgData name="Joseph MacAdam" userId="bdcfcd3f-81bf-4584-8271-fe9093ebec4c" providerId="ADAL" clId="{25BF98CC-3812-4A43-9166-A60E911F26BF}" dt="2020-07-29T00:15:27.986" v="2913" actId="1035"/>
          <ac:spMkLst>
            <pc:docMk/>
            <pc:sldMk cId="2782184991" sldId="601"/>
            <ac:spMk id="16" creationId="{22343931-AB26-43CE-BA41-9AC05A5C543C}"/>
          </ac:spMkLst>
        </pc:spChg>
        <pc:spChg chg="add del">
          <ac:chgData name="Joseph MacAdam" userId="bdcfcd3f-81bf-4584-8271-fe9093ebec4c" providerId="ADAL" clId="{25BF98CC-3812-4A43-9166-A60E911F26BF}" dt="2020-07-29T00:25:54.707" v="3735"/>
          <ac:spMkLst>
            <pc:docMk/>
            <pc:sldMk cId="2782184991" sldId="601"/>
            <ac:spMk id="17" creationId="{71C81FC2-AEC5-4559-A73F-A06C7E52FA6B}"/>
          </ac:spMkLst>
        </pc:spChg>
        <pc:picChg chg="add mod">
          <ac:chgData name="Joseph MacAdam" userId="bdcfcd3f-81bf-4584-8271-fe9093ebec4c" providerId="ADAL" clId="{25BF98CC-3812-4A43-9166-A60E911F26BF}" dt="2020-07-29T00:13:54.919" v="2779" actId="108"/>
          <ac:picMkLst>
            <pc:docMk/>
            <pc:sldMk cId="2782184991" sldId="601"/>
            <ac:picMk id="6" creationId="{4CAD2923-2315-4AB4-9C76-231455DAC788}"/>
          </ac:picMkLst>
        </pc:picChg>
        <pc:cxnChg chg="add mod">
          <ac:chgData name="Joseph MacAdam" userId="bdcfcd3f-81bf-4584-8271-fe9093ebec4c" providerId="ADAL" clId="{25BF98CC-3812-4A43-9166-A60E911F26BF}" dt="2020-07-29T00:14:28.209" v="2851" actId="14100"/>
          <ac:cxnSpMkLst>
            <pc:docMk/>
            <pc:sldMk cId="2782184991" sldId="601"/>
            <ac:cxnSpMk id="8" creationId="{70BAE942-D620-481C-8152-A71CD450BF4C}"/>
          </ac:cxnSpMkLst>
        </pc:cxnChg>
        <pc:cxnChg chg="add mod">
          <ac:chgData name="Joseph MacAdam" userId="bdcfcd3f-81bf-4584-8271-fe9093ebec4c" providerId="ADAL" clId="{25BF98CC-3812-4A43-9166-A60E911F26BF}" dt="2020-07-29T00:15:10.813" v="2905" actId="14100"/>
          <ac:cxnSpMkLst>
            <pc:docMk/>
            <pc:sldMk cId="2782184991" sldId="601"/>
            <ac:cxnSpMk id="13" creationId="{82715B39-8EF7-4F36-B3BC-E70A3E37A087}"/>
          </ac:cxnSpMkLst>
        </pc:cxnChg>
        <pc:cxnChg chg="add del">
          <ac:chgData name="Joseph MacAdam" userId="bdcfcd3f-81bf-4584-8271-fe9093ebec4c" providerId="ADAL" clId="{25BF98CC-3812-4A43-9166-A60E911F26BF}" dt="2020-07-29T00:25:54.707" v="3735"/>
          <ac:cxnSpMkLst>
            <pc:docMk/>
            <pc:sldMk cId="2782184991" sldId="601"/>
            <ac:cxnSpMk id="18" creationId="{F4C24A82-230D-4E56-83E9-31259B3692E9}"/>
          </ac:cxnSpMkLst>
        </pc:cxnChg>
      </pc:sldChg>
      <pc:sldChg chg="del">
        <pc:chgData name="Joseph MacAdam" userId="bdcfcd3f-81bf-4584-8271-fe9093ebec4c" providerId="ADAL" clId="{25BF98CC-3812-4A43-9166-A60E911F26BF}" dt="2020-07-28T23:46:16.253" v="848" actId="2696"/>
        <pc:sldMkLst>
          <pc:docMk/>
          <pc:sldMk cId="3769980135" sldId="601"/>
        </pc:sldMkLst>
      </pc:sldChg>
      <pc:sldChg chg="addSp delSp modSp add">
        <pc:chgData name="Joseph MacAdam" userId="bdcfcd3f-81bf-4584-8271-fe9093ebec4c" providerId="ADAL" clId="{25BF98CC-3812-4A43-9166-A60E911F26BF}" dt="2020-07-29T00:26:20.167" v="3776" actId="113"/>
        <pc:sldMkLst>
          <pc:docMk/>
          <pc:sldMk cId="1290013004" sldId="602"/>
        </pc:sldMkLst>
        <pc:spChg chg="mod">
          <ac:chgData name="Joseph MacAdam" userId="bdcfcd3f-81bf-4584-8271-fe9093ebec4c" providerId="ADAL" clId="{25BF98CC-3812-4A43-9166-A60E911F26BF}" dt="2020-07-29T00:24:38.757" v="3608" actId="20577"/>
          <ac:spMkLst>
            <pc:docMk/>
            <pc:sldMk cId="1290013004" sldId="602"/>
            <ac:spMk id="2" creationId="{D0ED4D6F-BA30-412E-9830-4A1D6AE5D35D}"/>
          </ac:spMkLst>
        </pc:spChg>
        <pc:spChg chg="del mod">
          <ac:chgData name="Joseph MacAdam" userId="bdcfcd3f-81bf-4584-8271-fe9093ebec4c" providerId="ADAL" clId="{25BF98CC-3812-4A43-9166-A60E911F26BF}" dt="2020-07-29T00:24:56.194" v="3610"/>
          <ac:spMkLst>
            <pc:docMk/>
            <pc:sldMk cId="1290013004" sldId="602"/>
            <ac:spMk id="3" creationId="{9F283CF0-0FF7-444C-A893-3DF13E3F29F4}"/>
          </ac:spMkLst>
        </pc:spChg>
        <pc:spChg chg="add mod">
          <ac:chgData name="Joseph MacAdam" userId="bdcfcd3f-81bf-4584-8271-fe9093ebec4c" providerId="ADAL" clId="{25BF98CC-3812-4A43-9166-A60E911F26BF}" dt="2020-07-29T00:26:20.167" v="3776" actId="113"/>
          <ac:spMkLst>
            <pc:docMk/>
            <pc:sldMk cId="1290013004" sldId="602"/>
            <ac:spMk id="5" creationId="{8D03E9A3-CA8B-4048-B0CD-DD392DA2A299}"/>
          </ac:spMkLst>
        </pc:spChg>
        <pc:spChg chg="add mod">
          <ac:chgData name="Joseph MacAdam" userId="bdcfcd3f-81bf-4584-8271-fe9093ebec4c" providerId="ADAL" clId="{25BF98CC-3812-4A43-9166-A60E911F26BF}" dt="2020-07-29T00:26:08.788" v="3772" actId="20577"/>
          <ac:spMkLst>
            <pc:docMk/>
            <pc:sldMk cId="1290013004" sldId="602"/>
            <ac:spMk id="6" creationId="{62DCDFB1-E2BD-4D98-9AEB-7AAD78273078}"/>
          </ac:spMkLst>
        </pc:spChg>
        <pc:picChg chg="add mod">
          <ac:chgData name="Joseph MacAdam" userId="bdcfcd3f-81bf-4584-8271-fe9093ebec4c" providerId="ADAL" clId="{25BF98CC-3812-4A43-9166-A60E911F26BF}" dt="2020-07-29T00:25:50.144" v="3733" actId="14100"/>
          <ac:picMkLst>
            <pc:docMk/>
            <pc:sldMk cId="1290013004" sldId="602"/>
            <ac:picMk id="4" creationId="{7B4CA9A2-03EE-42BE-A541-4ADC7E7171A1}"/>
          </ac:picMkLst>
        </pc:picChg>
        <pc:cxnChg chg="add mod">
          <ac:chgData name="Joseph MacAdam" userId="bdcfcd3f-81bf-4584-8271-fe9093ebec4c" providerId="ADAL" clId="{25BF98CC-3812-4A43-9166-A60E911F26BF}" dt="2020-07-29T00:26:16.636" v="3775" actId="14100"/>
          <ac:cxnSpMkLst>
            <pc:docMk/>
            <pc:sldMk cId="1290013004" sldId="602"/>
            <ac:cxnSpMk id="7" creationId="{E2B5A27E-0C9F-4E88-8EB2-9A9B0E2E5663}"/>
          </ac:cxnSpMkLst>
        </pc:cxnChg>
      </pc:sldChg>
      <pc:sldChg chg="del">
        <pc:chgData name="Joseph MacAdam" userId="bdcfcd3f-81bf-4584-8271-fe9093ebec4c" providerId="ADAL" clId="{25BF98CC-3812-4A43-9166-A60E911F26BF}" dt="2020-07-28T23:46:16.265" v="849" actId="2696"/>
        <pc:sldMkLst>
          <pc:docMk/>
          <pc:sldMk cId="2733447612" sldId="602"/>
        </pc:sldMkLst>
      </pc:sldChg>
      <pc:sldChg chg="addSp delSp modSp add del">
        <pc:chgData name="Joseph MacAdam" userId="bdcfcd3f-81bf-4584-8271-fe9093ebec4c" providerId="ADAL" clId="{25BF98CC-3812-4A43-9166-A60E911F26BF}" dt="2020-07-29T00:24:30.606" v="3591" actId="2696"/>
        <pc:sldMkLst>
          <pc:docMk/>
          <pc:sldMk cId="3626138329" sldId="602"/>
        </pc:sldMkLst>
        <pc:spChg chg="mod">
          <ac:chgData name="Joseph MacAdam" userId="bdcfcd3f-81bf-4584-8271-fe9093ebec4c" providerId="ADAL" clId="{25BF98CC-3812-4A43-9166-A60E911F26BF}" dt="2020-07-29T00:16:14.392" v="2930" actId="20577"/>
          <ac:spMkLst>
            <pc:docMk/>
            <pc:sldMk cId="3626138329" sldId="602"/>
            <ac:spMk id="2" creationId="{C2954A3E-D433-453D-BAF1-97C89C099758}"/>
          </ac:spMkLst>
        </pc:spChg>
        <pc:spChg chg="mod">
          <ac:chgData name="Joseph MacAdam" userId="bdcfcd3f-81bf-4584-8271-fe9093ebec4c" providerId="ADAL" clId="{25BF98CC-3812-4A43-9166-A60E911F26BF}" dt="2020-07-29T00:19:29.806" v="3312" actId="15"/>
          <ac:spMkLst>
            <pc:docMk/>
            <pc:sldMk cId="3626138329" sldId="602"/>
            <ac:spMk id="3" creationId="{A5BF85AD-B919-4A48-B025-D2BF2F388208}"/>
          </ac:spMkLst>
        </pc:spChg>
        <pc:spChg chg="add del mod">
          <ac:chgData name="Joseph MacAdam" userId="bdcfcd3f-81bf-4584-8271-fe9093ebec4c" providerId="ADAL" clId="{25BF98CC-3812-4A43-9166-A60E911F26BF}" dt="2020-07-29T00:18:07.514" v="3088" actId="478"/>
          <ac:spMkLst>
            <pc:docMk/>
            <pc:sldMk cId="3626138329" sldId="602"/>
            <ac:spMk id="4" creationId="{45A8D657-DDE0-4757-9496-78E49D903DD7}"/>
          </ac:spMkLst>
        </pc:spChg>
        <pc:spChg chg="add mod">
          <ac:chgData name="Joseph MacAdam" userId="bdcfcd3f-81bf-4584-8271-fe9093ebec4c" providerId="ADAL" clId="{25BF98CC-3812-4A43-9166-A60E911F26BF}" dt="2020-07-29T00:23:48.559" v="3590" actId="1076"/>
          <ac:spMkLst>
            <pc:docMk/>
            <pc:sldMk cId="3626138329" sldId="602"/>
            <ac:spMk id="6" creationId="{9DBC9303-4255-4C01-8514-10D3F3329138}"/>
          </ac:spMkLst>
        </pc:spChg>
        <pc:picChg chg="add mod">
          <ac:chgData name="Joseph MacAdam" userId="bdcfcd3f-81bf-4584-8271-fe9093ebec4c" providerId="ADAL" clId="{25BF98CC-3812-4A43-9166-A60E911F26BF}" dt="2020-07-29T00:23:39.384" v="3587" actId="108"/>
          <ac:picMkLst>
            <pc:docMk/>
            <pc:sldMk cId="3626138329" sldId="602"/>
            <ac:picMk id="5" creationId="{E7856CA9-A837-4998-A8F0-1620DD27BC84}"/>
          </ac:picMkLst>
        </pc:picChg>
      </pc:sldChg>
      <pc:sldChg chg="del">
        <pc:chgData name="Joseph MacAdam" userId="bdcfcd3f-81bf-4584-8271-fe9093ebec4c" providerId="ADAL" clId="{25BF98CC-3812-4A43-9166-A60E911F26BF}" dt="2020-07-28T23:46:16.280" v="850" actId="2696"/>
        <pc:sldMkLst>
          <pc:docMk/>
          <pc:sldMk cId="1145905741" sldId="603"/>
        </pc:sldMkLst>
      </pc:sldChg>
      <pc:sldChg chg="addSp modSp add del">
        <pc:chgData name="Joseph MacAdam" userId="bdcfcd3f-81bf-4584-8271-fe9093ebec4c" providerId="ADAL" clId="{25BF98CC-3812-4A43-9166-A60E911F26BF}" dt="2020-07-29T00:24:31.664" v="3592" actId="2696"/>
        <pc:sldMkLst>
          <pc:docMk/>
          <pc:sldMk cId="1319905330" sldId="603"/>
        </pc:sldMkLst>
        <pc:spChg chg="mod">
          <ac:chgData name="Joseph MacAdam" userId="bdcfcd3f-81bf-4584-8271-fe9093ebec4c" providerId="ADAL" clId="{25BF98CC-3812-4A43-9166-A60E911F26BF}" dt="2020-07-29T00:19:11.512" v="3259" actId="20577"/>
          <ac:spMkLst>
            <pc:docMk/>
            <pc:sldMk cId="1319905330" sldId="603"/>
            <ac:spMk id="2" creationId="{9B6F6B0F-D74F-498C-9E79-54FCB3BEE509}"/>
          </ac:spMkLst>
        </pc:spChg>
        <pc:spChg chg="mod">
          <ac:chgData name="Joseph MacAdam" userId="bdcfcd3f-81bf-4584-8271-fe9093ebec4c" providerId="ADAL" clId="{25BF98CC-3812-4A43-9166-A60E911F26BF}" dt="2020-07-29T00:22:30.575" v="3584" actId="27636"/>
          <ac:spMkLst>
            <pc:docMk/>
            <pc:sldMk cId="1319905330" sldId="603"/>
            <ac:spMk id="3" creationId="{19E78E82-192A-4136-AD27-CD3FC04F27D0}"/>
          </ac:spMkLst>
        </pc:spChg>
        <pc:spChg chg="add mod">
          <ac:chgData name="Joseph MacAdam" userId="bdcfcd3f-81bf-4584-8271-fe9093ebec4c" providerId="ADAL" clId="{25BF98CC-3812-4A43-9166-A60E911F26BF}" dt="2020-07-29T00:22:16.093" v="3555" actId="114"/>
          <ac:spMkLst>
            <pc:docMk/>
            <pc:sldMk cId="1319905330" sldId="603"/>
            <ac:spMk id="6" creationId="{3786AE60-E453-4090-915B-FE39BCD8013D}"/>
          </ac:spMkLst>
        </pc:spChg>
        <pc:picChg chg="add mod">
          <ac:chgData name="Joseph MacAdam" userId="bdcfcd3f-81bf-4584-8271-fe9093ebec4c" providerId="ADAL" clId="{25BF98CC-3812-4A43-9166-A60E911F26BF}" dt="2020-07-29T00:22:08.278" v="3552" actId="1076"/>
          <ac:picMkLst>
            <pc:docMk/>
            <pc:sldMk cId="1319905330" sldId="603"/>
            <ac:picMk id="4" creationId="{136C43D0-DA51-494F-9D4B-B792A3A9A880}"/>
          </ac:picMkLst>
        </pc:picChg>
        <pc:picChg chg="add mod">
          <ac:chgData name="Joseph MacAdam" userId="bdcfcd3f-81bf-4584-8271-fe9093ebec4c" providerId="ADAL" clId="{25BF98CC-3812-4A43-9166-A60E911F26BF}" dt="2020-07-29T00:22:08.278" v="3552" actId="1076"/>
          <ac:picMkLst>
            <pc:docMk/>
            <pc:sldMk cId="1319905330" sldId="603"/>
            <ac:picMk id="5" creationId="{011AAC5E-4E67-41CC-8B97-C6CD58268670}"/>
          </ac:picMkLst>
        </pc:picChg>
        <pc:cxnChg chg="add mod">
          <ac:chgData name="Joseph MacAdam" userId="bdcfcd3f-81bf-4584-8271-fe9093ebec4c" providerId="ADAL" clId="{25BF98CC-3812-4A43-9166-A60E911F26BF}" dt="2020-07-29T00:22:13.418" v="3554" actId="14100"/>
          <ac:cxnSpMkLst>
            <pc:docMk/>
            <pc:sldMk cId="1319905330" sldId="603"/>
            <ac:cxnSpMk id="7" creationId="{6F53A4AF-C584-4A50-B683-70778402B7E8}"/>
          </ac:cxnSpMkLst>
        </pc:cxnChg>
      </pc:sldChg>
      <pc:sldChg chg="addSp modSp add">
        <pc:chgData name="Joseph MacAdam" userId="bdcfcd3f-81bf-4584-8271-fe9093ebec4c" providerId="ADAL" clId="{25BF98CC-3812-4A43-9166-A60E911F26BF}" dt="2020-07-29T00:45:05.668" v="5205" actId="20577"/>
        <pc:sldMkLst>
          <pc:docMk/>
          <pc:sldMk cId="3029284687" sldId="603"/>
        </pc:sldMkLst>
        <pc:spChg chg="mod">
          <ac:chgData name="Joseph MacAdam" userId="bdcfcd3f-81bf-4584-8271-fe9093ebec4c" providerId="ADAL" clId="{25BF98CC-3812-4A43-9166-A60E911F26BF}" dt="2020-07-29T00:45:05.668" v="5205" actId="20577"/>
          <ac:spMkLst>
            <pc:docMk/>
            <pc:sldMk cId="3029284687" sldId="603"/>
            <ac:spMk id="2" creationId="{2D2F117D-BCAB-4913-A1BD-BAFEAC5545A7}"/>
          </ac:spMkLst>
        </pc:spChg>
        <pc:spChg chg="mod">
          <ac:chgData name="Joseph MacAdam" userId="bdcfcd3f-81bf-4584-8271-fe9093ebec4c" providerId="ADAL" clId="{25BF98CC-3812-4A43-9166-A60E911F26BF}" dt="2020-07-29T00:30:01.508" v="4120" actId="20577"/>
          <ac:spMkLst>
            <pc:docMk/>
            <pc:sldMk cId="3029284687" sldId="603"/>
            <ac:spMk id="3" creationId="{9EF469E3-7162-4B00-8DFA-878E39D42874}"/>
          </ac:spMkLst>
        </pc:spChg>
        <pc:spChg chg="add mod">
          <ac:chgData name="Joseph MacAdam" userId="bdcfcd3f-81bf-4584-8271-fe9093ebec4c" providerId="ADAL" clId="{25BF98CC-3812-4A43-9166-A60E911F26BF}" dt="2020-07-29T00:28:00.715" v="3891" actId="20577"/>
          <ac:spMkLst>
            <pc:docMk/>
            <pc:sldMk cId="3029284687" sldId="603"/>
            <ac:spMk id="5" creationId="{45B0ED77-64AC-4798-8BB2-90161433F836}"/>
          </ac:spMkLst>
        </pc:spChg>
        <pc:spChg chg="add mod">
          <ac:chgData name="Joseph MacAdam" userId="bdcfcd3f-81bf-4584-8271-fe9093ebec4c" providerId="ADAL" clId="{25BF98CC-3812-4A43-9166-A60E911F26BF}" dt="2020-07-29T00:30:58.608" v="4131" actId="571"/>
          <ac:spMkLst>
            <pc:docMk/>
            <pc:sldMk cId="3029284687" sldId="603"/>
            <ac:spMk id="9" creationId="{9924F43E-D929-40D3-8544-8C8888B811B2}"/>
          </ac:spMkLst>
        </pc:spChg>
        <pc:picChg chg="add mod">
          <ac:chgData name="Joseph MacAdam" userId="bdcfcd3f-81bf-4584-8271-fe9093ebec4c" providerId="ADAL" clId="{25BF98CC-3812-4A43-9166-A60E911F26BF}" dt="2020-07-29T00:27:46.705" v="3859" actId="108"/>
          <ac:picMkLst>
            <pc:docMk/>
            <pc:sldMk cId="3029284687" sldId="603"/>
            <ac:picMk id="4" creationId="{B3940F0B-0C63-4954-A941-4F233BA70398}"/>
          </ac:picMkLst>
        </pc:picChg>
        <pc:cxnChg chg="add mod">
          <ac:chgData name="Joseph MacAdam" userId="bdcfcd3f-81bf-4584-8271-fe9093ebec4c" providerId="ADAL" clId="{25BF98CC-3812-4A43-9166-A60E911F26BF}" dt="2020-07-29T00:28:06.627" v="3893" actId="14100"/>
          <ac:cxnSpMkLst>
            <pc:docMk/>
            <pc:sldMk cId="3029284687" sldId="603"/>
            <ac:cxnSpMk id="6" creationId="{72BC1B0A-616A-416A-85CF-7107771BCD2B}"/>
          </ac:cxnSpMkLst>
        </pc:cxnChg>
        <pc:cxnChg chg="add mod">
          <ac:chgData name="Joseph MacAdam" userId="bdcfcd3f-81bf-4584-8271-fe9093ebec4c" providerId="ADAL" clId="{25BF98CC-3812-4A43-9166-A60E911F26BF}" dt="2020-07-29T00:30:58.608" v="4131" actId="571"/>
          <ac:cxnSpMkLst>
            <pc:docMk/>
            <pc:sldMk cId="3029284687" sldId="603"/>
            <ac:cxnSpMk id="10" creationId="{0203B60C-091A-4B74-B226-FFB71A3ABF08}"/>
          </ac:cxnSpMkLst>
        </pc:cxnChg>
      </pc:sldChg>
      <pc:sldChg chg="del">
        <pc:chgData name="Joseph MacAdam" userId="bdcfcd3f-81bf-4584-8271-fe9093ebec4c" providerId="ADAL" clId="{25BF98CC-3812-4A43-9166-A60E911F26BF}" dt="2020-07-28T23:46:16.297" v="851" actId="2696"/>
        <pc:sldMkLst>
          <pc:docMk/>
          <pc:sldMk cId="2546807467" sldId="604"/>
        </pc:sldMkLst>
      </pc:sldChg>
      <pc:sldChg chg="addSp delSp modSp add">
        <pc:chgData name="Joseph MacAdam" userId="bdcfcd3f-81bf-4584-8271-fe9093ebec4c" providerId="ADAL" clId="{25BF98CC-3812-4A43-9166-A60E911F26BF}" dt="2020-07-29T00:44:55.396" v="5197" actId="20577"/>
        <pc:sldMkLst>
          <pc:docMk/>
          <pc:sldMk cId="3669256760" sldId="604"/>
        </pc:sldMkLst>
        <pc:spChg chg="mod">
          <ac:chgData name="Joseph MacAdam" userId="bdcfcd3f-81bf-4584-8271-fe9093ebec4c" providerId="ADAL" clId="{25BF98CC-3812-4A43-9166-A60E911F26BF}" dt="2020-07-29T00:44:55.396" v="5197" actId="20577"/>
          <ac:spMkLst>
            <pc:docMk/>
            <pc:sldMk cId="3669256760" sldId="604"/>
            <ac:spMk id="2" creationId="{D65BBF94-D3B6-4896-9696-EB8B2212915A}"/>
          </ac:spMkLst>
        </pc:spChg>
        <pc:spChg chg="del mod">
          <ac:chgData name="Joseph MacAdam" userId="bdcfcd3f-81bf-4584-8271-fe9093ebec4c" providerId="ADAL" clId="{25BF98CC-3812-4A43-9166-A60E911F26BF}" dt="2020-07-29T00:28:50.535" v="3968"/>
          <ac:spMkLst>
            <pc:docMk/>
            <pc:sldMk cId="3669256760" sldId="604"/>
            <ac:spMk id="3" creationId="{A56EDA98-2FFD-4E44-AF95-0CFC4DBA1D13}"/>
          </ac:spMkLst>
        </pc:spChg>
        <pc:spChg chg="add del mod">
          <ac:chgData name="Joseph MacAdam" userId="bdcfcd3f-81bf-4584-8271-fe9093ebec4c" providerId="ADAL" clId="{25BF98CC-3812-4A43-9166-A60E911F26BF}" dt="2020-07-29T00:29:40.090" v="4017" actId="478"/>
          <ac:spMkLst>
            <pc:docMk/>
            <pc:sldMk cId="3669256760" sldId="604"/>
            <ac:spMk id="5" creationId="{D9726CCC-6A2C-4A88-AD0C-E08BA2777EF6}"/>
          </ac:spMkLst>
        </pc:spChg>
        <pc:spChg chg="add del mod">
          <ac:chgData name="Joseph MacAdam" userId="bdcfcd3f-81bf-4584-8271-fe9093ebec4c" providerId="ADAL" clId="{25BF98CC-3812-4A43-9166-A60E911F26BF}" dt="2020-07-29T00:30:54.191" v="4129" actId="478"/>
          <ac:spMkLst>
            <pc:docMk/>
            <pc:sldMk cId="3669256760" sldId="604"/>
            <ac:spMk id="8" creationId="{7A0AD913-10F3-42AC-ADEC-2BC8CC32E86F}"/>
          </ac:spMkLst>
        </pc:spChg>
        <pc:spChg chg="add mod">
          <ac:chgData name="Joseph MacAdam" userId="bdcfcd3f-81bf-4584-8271-fe9093ebec4c" providerId="ADAL" clId="{25BF98CC-3812-4A43-9166-A60E911F26BF}" dt="2020-07-29T00:33:44.861" v="4435" actId="1076"/>
          <ac:spMkLst>
            <pc:docMk/>
            <pc:sldMk cId="3669256760" sldId="604"/>
            <ac:spMk id="10" creationId="{5691E8DB-FED2-4364-8EC9-02CF0EBFCE34}"/>
          </ac:spMkLst>
        </pc:spChg>
        <pc:spChg chg="add del mod">
          <ac:chgData name="Joseph MacAdam" userId="bdcfcd3f-81bf-4584-8271-fe9093ebec4c" providerId="ADAL" clId="{25BF98CC-3812-4A43-9166-A60E911F26BF}" dt="2020-07-29T00:33:42.048" v="4429" actId="478"/>
          <ac:spMkLst>
            <pc:docMk/>
            <pc:sldMk cId="3669256760" sldId="604"/>
            <ac:spMk id="16" creationId="{3CFF33A7-1281-4A65-B127-0E398FFF9C64}"/>
          </ac:spMkLst>
        </pc:spChg>
        <pc:picChg chg="add del mod">
          <ac:chgData name="Joseph MacAdam" userId="bdcfcd3f-81bf-4584-8271-fe9093ebec4c" providerId="ADAL" clId="{25BF98CC-3812-4A43-9166-A60E911F26BF}" dt="2020-07-29T00:30:09.574" v="4121" actId="478"/>
          <ac:picMkLst>
            <pc:docMk/>
            <pc:sldMk cId="3669256760" sldId="604"/>
            <ac:picMk id="4" creationId="{5F3530AC-AA57-4B2D-917B-256906CB577B}"/>
          </ac:picMkLst>
        </pc:picChg>
        <pc:picChg chg="add mod">
          <ac:chgData name="Joseph MacAdam" userId="bdcfcd3f-81bf-4584-8271-fe9093ebec4c" providerId="ADAL" clId="{25BF98CC-3812-4A43-9166-A60E911F26BF}" dt="2020-07-29T00:30:46.894" v="4127" actId="108"/>
          <ac:picMkLst>
            <pc:docMk/>
            <pc:sldMk cId="3669256760" sldId="604"/>
            <ac:picMk id="9" creationId="{8829A47D-CD87-4453-A2C6-6F4675E00AC6}"/>
          </ac:picMkLst>
        </pc:picChg>
        <pc:cxnChg chg="add del mod">
          <ac:chgData name="Joseph MacAdam" userId="bdcfcd3f-81bf-4584-8271-fe9093ebec4c" providerId="ADAL" clId="{25BF98CC-3812-4A43-9166-A60E911F26BF}" dt="2020-07-29T00:29:41.122" v="4018" actId="478"/>
          <ac:cxnSpMkLst>
            <pc:docMk/>
            <pc:sldMk cId="3669256760" sldId="604"/>
            <ac:cxnSpMk id="6" creationId="{6B64EBB9-AF82-4D84-BC7F-EEB7C863E185}"/>
          </ac:cxnSpMkLst>
        </pc:cxnChg>
        <pc:cxnChg chg="add mod">
          <ac:chgData name="Joseph MacAdam" userId="bdcfcd3f-81bf-4584-8271-fe9093ebec4c" providerId="ADAL" clId="{25BF98CC-3812-4A43-9166-A60E911F26BF}" dt="2020-07-29T00:31:31.497" v="4225" actId="14100"/>
          <ac:cxnSpMkLst>
            <pc:docMk/>
            <pc:sldMk cId="3669256760" sldId="604"/>
            <ac:cxnSpMk id="11" creationId="{09C8AADD-9D5C-4CAE-9513-242885DB2834}"/>
          </ac:cxnSpMkLst>
        </pc:cxnChg>
        <pc:cxnChg chg="add mod">
          <ac:chgData name="Joseph MacAdam" userId="bdcfcd3f-81bf-4584-8271-fe9093ebec4c" providerId="ADAL" clId="{25BF98CC-3812-4A43-9166-A60E911F26BF}" dt="2020-07-29T00:31:36.057" v="4228" actId="14100"/>
          <ac:cxnSpMkLst>
            <pc:docMk/>
            <pc:sldMk cId="3669256760" sldId="604"/>
            <ac:cxnSpMk id="13" creationId="{18292B7C-DE72-4004-B047-5D524510AA93}"/>
          </ac:cxnSpMkLst>
        </pc:cxnChg>
        <pc:cxnChg chg="add mod">
          <ac:chgData name="Joseph MacAdam" userId="bdcfcd3f-81bf-4584-8271-fe9093ebec4c" providerId="ADAL" clId="{25BF98CC-3812-4A43-9166-A60E911F26BF}" dt="2020-07-29T00:32:29.947" v="4342" actId="14100"/>
          <ac:cxnSpMkLst>
            <pc:docMk/>
            <pc:sldMk cId="3669256760" sldId="604"/>
            <ac:cxnSpMk id="17" creationId="{8842B8DE-D189-4C64-AE1C-32B1FA0BA5BE}"/>
          </ac:cxnSpMkLst>
        </pc:cxnChg>
        <pc:cxnChg chg="add mod">
          <ac:chgData name="Joseph MacAdam" userId="bdcfcd3f-81bf-4584-8271-fe9093ebec4c" providerId="ADAL" clId="{25BF98CC-3812-4A43-9166-A60E911F26BF}" dt="2020-07-29T00:32:28.244" v="4341" actId="14100"/>
          <ac:cxnSpMkLst>
            <pc:docMk/>
            <pc:sldMk cId="3669256760" sldId="604"/>
            <ac:cxnSpMk id="18" creationId="{2247E397-1C11-4653-AAD7-3F33907F7CB5}"/>
          </ac:cxnSpMkLst>
        </pc:cxnChg>
        <pc:cxnChg chg="add mod">
          <ac:chgData name="Joseph MacAdam" userId="bdcfcd3f-81bf-4584-8271-fe9093ebec4c" providerId="ADAL" clId="{25BF98CC-3812-4A43-9166-A60E911F26BF}" dt="2020-07-29T00:32:35.947" v="4345" actId="14100"/>
          <ac:cxnSpMkLst>
            <pc:docMk/>
            <pc:sldMk cId="3669256760" sldId="604"/>
            <ac:cxnSpMk id="24" creationId="{6B091F4F-674C-443F-92D4-BEC9EEE443CA}"/>
          </ac:cxnSpMkLst>
        </pc:cxnChg>
      </pc:sldChg>
      <pc:sldChg chg="del">
        <pc:chgData name="Joseph MacAdam" userId="bdcfcd3f-81bf-4584-8271-fe9093ebec4c" providerId="ADAL" clId="{25BF98CC-3812-4A43-9166-A60E911F26BF}" dt="2020-07-28T23:46:16.314" v="852" actId="2696"/>
        <pc:sldMkLst>
          <pc:docMk/>
          <pc:sldMk cId="2248910915" sldId="605"/>
        </pc:sldMkLst>
      </pc:sldChg>
      <pc:sldChg chg="addSp delSp modSp add">
        <pc:chgData name="Joseph MacAdam" userId="bdcfcd3f-81bf-4584-8271-fe9093ebec4c" providerId="ADAL" clId="{25BF98CC-3812-4A43-9166-A60E911F26BF}" dt="2020-07-29T00:39:34.433" v="4999" actId="20577"/>
        <pc:sldMkLst>
          <pc:docMk/>
          <pc:sldMk cId="3226714363" sldId="605"/>
        </pc:sldMkLst>
        <pc:spChg chg="mod">
          <ac:chgData name="Joseph MacAdam" userId="bdcfcd3f-81bf-4584-8271-fe9093ebec4c" providerId="ADAL" clId="{25BF98CC-3812-4A43-9166-A60E911F26BF}" dt="2020-07-29T00:39:34.433" v="4999" actId="20577"/>
          <ac:spMkLst>
            <pc:docMk/>
            <pc:sldMk cId="3226714363" sldId="605"/>
            <ac:spMk id="2" creationId="{2FE2BAA3-E8BF-41B0-A27F-8388C25CD8A5}"/>
          </ac:spMkLst>
        </pc:spChg>
        <pc:spChg chg="del mod">
          <ac:chgData name="Joseph MacAdam" userId="bdcfcd3f-81bf-4584-8271-fe9093ebec4c" providerId="ADAL" clId="{25BF98CC-3812-4A43-9166-A60E911F26BF}" dt="2020-07-29T00:33:17.525" v="4369" actId="478"/>
          <ac:spMkLst>
            <pc:docMk/>
            <pc:sldMk cId="3226714363" sldId="605"/>
            <ac:spMk id="3" creationId="{48ABB2E5-7A98-4465-BF88-C436DA564C91}"/>
          </ac:spMkLst>
        </pc:spChg>
        <pc:spChg chg="add mod">
          <ac:chgData name="Joseph MacAdam" userId="bdcfcd3f-81bf-4584-8271-fe9093ebec4c" providerId="ADAL" clId="{25BF98CC-3812-4A43-9166-A60E911F26BF}" dt="2020-07-29T00:36:43.182" v="4808" actId="1076"/>
          <ac:spMkLst>
            <pc:docMk/>
            <pc:sldMk cId="3226714363" sldId="605"/>
            <ac:spMk id="5" creationId="{B6DF074F-047D-4E26-828D-887EA05728AB}"/>
          </ac:spMkLst>
        </pc:spChg>
        <pc:spChg chg="add mod">
          <ac:chgData name="Joseph MacAdam" userId="bdcfcd3f-81bf-4584-8271-fe9093ebec4c" providerId="ADAL" clId="{25BF98CC-3812-4A43-9166-A60E911F26BF}" dt="2020-07-29T00:36:00.126" v="4666" actId="20577"/>
          <ac:spMkLst>
            <pc:docMk/>
            <pc:sldMk cId="3226714363" sldId="605"/>
            <ac:spMk id="17" creationId="{50B5D32B-B23D-45DE-9A56-1DD1F1753CA9}"/>
          </ac:spMkLst>
        </pc:spChg>
        <pc:spChg chg="add mod">
          <ac:chgData name="Joseph MacAdam" userId="bdcfcd3f-81bf-4584-8271-fe9093ebec4c" providerId="ADAL" clId="{25BF98CC-3812-4A43-9166-A60E911F26BF}" dt="2020-07-29T00:37:48.372" v="4871" actId="14100"/>
          <ac:spMkLst>
            <pc:docMk/>
            <pc:sldMk cId="3226714363" sldId="605"/>
            <ac:spMk id="26" creationId="{C2AE0E7C-7137-4261-BCE5-B46B1923A184}"/>
          </ac:spMkLst>
        </pc:spChg>
        <pc:picChg chg="add mod">
          <ac:chgData name="Joseph MacAdam" userId="bdcfcd3f-81bf-4584-8271-fe9093ebec4c" providerId="ADAL" clId="{25BF98CC-3812-4A43-9166-A60E911F26BF}" dt="2020-07-29T00:37:01.287" v="4817" actId="1076"/>
          <ac:picMkLst>
            <pc:docMk/>
            <pc:sldMk cId="3226714363" sldId="605"/>
            <ac:picMk id="4" creationId="{1D7C2966-628B-43F2-BF9D-A9103E450DB1}"/>
          </ac:picMkLst>
        </pc:picChg>
        <pc:cxnChg chg="add mod">
          <ac:chgData name="Joseph MacAdam" userId="bdcfcd3f-81bf-4584-8271-fe9093ebec4c" providerId="ADAL" clId="{25BF98CC-3812-4A43-9166-A60E911F26BF}" dt="2020-07-29T00:36:56.838" v="4814" actId="14100"/>
          <ac:cxnSpMkLst>
            <pc:docMk/>
            <pc:sldMk cId="3226714363" sldId="605"/>
            <ac:cxnSpMk id="6" creationId="{60730E9F-1C19-425E-9F72-3E0577498854}"/>
          </ac:cxnSpMkLst>
        </pc:cxnChg>
        <pc:cxnChg chg="add mod">
          <ac:chgData name="Joseph MacAdam" userId="bdcfcd3f-81bf-4584-8271-fe9093ebec4c" providerId="ADAL" clId="{25BF98CC-3812-4A43-9166-A60E911F26BF}" dt="2020-07-29T00:37:02.998" v="4818" actId="14100"/>
          <ac:cxnSpMkLst>
            <pc:docMk/>
            <pc:sldMk cId="3226714363" sldId="605"/>
            <ac:cxnSpMk id="7" creationId="{07AC73E3-B1BA-4160-B60B-C2211FD027B7}"/>
          </ac:cxnSpMkLst>
        </pc:cxnChg>
        <pc:cxnChg chg="add mod">
          <ac:chgData name="Joseph MacAdam" userId="bdcfcd3f-81bf-4584-8271-fe9093ebec4c" providerId="ADAL" clId="{25BF98CC-3812-4A43-9166-A60E911F26BF}" dt="2020-07-29T00:36:54.414" v="4813" actId="14100"/>
          <ac:cxnSpMkLst>
            <pc:docMk/>
            <pc:sldMk cId="3226714363" sldId="605"/>
            <ac:cxnSpMk id="8" creationId="{495B52C1-F4F2-4849-99C5-EBAC6F9AB506}"/>
          </ac:cxnSpMkLst>
        </pc:cxnChg>
        <pc:cxnChg chg="add mod">
          <ac:chgData name="Joseph MacAdam" userId="bdcfcd3f-81bf-4584-8271-fe9093ebec4c" providerId="ADAL" clId="{25BF98CC-3812-4A43-9166-A60E911F26BF}" dt="2020-07-29T00:36:52.822" v="4812" actId="14100"/>
          <ac:cxnSpMkLst>
            <pc:docMk/>
            <pc:sldMk cId="3226714363" sldId="605"/>
            <ac:cxnSpMk id="9" creationId="{6EDEB84E-CF8C-4D7F-8A08-9718BFA1205A}"/>
          </ac:cxnSpMkLst>
        </pc:cxnChg>
        <pc:cxnChg chg="add mod">
          <ac:chgData name="Joseph MacAdam" userId="bdcfcd3f-81bf-4584-8271-fe9093ebec4c" providerId="ADAL" clId="{25BF98CC-3812-4A43-9166-A60E911F26BF}" dt="2020-07-29T00:36:45.974" v="4809" actId="14100"/>
          <ac:cxnSpMkLst>
            <pc:docMk/>
            <pc:sldMk cId="3226714363" sldId="605"/>
            <ac:cxnSpMk id="10" creationId="{8FE5F334-7C2D-449F-AA96-2E3CB06D4B34}"/>
          </ac:cxnSpMkLst>
        </pc:cxnChg>
      </pc:sldChg>
      <pc:sldChg chg="addSp modSp add">
        <pc:chgData name="Joseph MacAdam" userId="bdcfcd3f-81bf-4584-8271-fe9093ebec4c" providerId="ADAL" clId="{25BF98CC-3812-4A43-9166-A60E911F26BF}" dt="2020-07-29T00:46:53.150" v="5295" actId="14100"/>
        <pc:sldMkLst>
          <pc:docMk/>
          <pc:sldMk cId="1652861574" sldId="606"/>
        </pc:sldMkLst>
        <pc:spChg chg="mod">
          <ac:chgData name="Joseph MacAdam" userId="bdcfcd3f-81bf-4584-8271-fe9093ebec4c" providerId="ADAL" clId="{25BF98CC-3812-4A43-9166-A60E911F26BF}" dt="2020-07-29T00:44:10.194" v="5114" actId="20577"/>
          <ac:spMkLst>
            <pc:docMk/>
            <pc:sldMk cId="1652861574" sldId="606"/>
            <ac:spMk id="2" creationId="{6A68907F-1705-4908-A7BB-3663DF6AAA61}"/>
          </ac:spMkLst>
        </pc:spChg>
        <pc:spChg chg="mod">
          <ac:chgData name="Joseph MacAdam" userId="bdcfcd3f-81bf-4584-8271-fe9093ebec4c" providerId="ADAL" clId="{25BF98CC-3812-4A43-9166-A60E911F26BF}" dt="2020-07-29T00:46:53.150" v="5295" actId="14100"/>
          <ac:spMkLst>
            <pc:docMk/>
            <pc:sldMk cId="1652861574" sldId="606"/>
            <ac:spMk id="3" creationId="{39212C99-006C-4833-BEF0-61AEC388E067}"/>
          </ac:spMkLst>
        </pc:spChg>
        <pc:spChg chg="add mod">
          <ac:chgData name="Joseph MacAdam" userId="bdcfcd3f-81bf-4584-8271-fe9093ebec4c" providerId="ADAL" clId="{25BF98CC-3812-4A43-9166-A60E911F26BF}" dt="2020-07-29T00:43:47.667" v="5103" actId="1076"/>
          <ac:spMkLst>
            <pc:docMk/>
            <pc:sldMk cId="1652861574" sldId="606"/>
            <ac:spMk id="5" creationId="{5BE1D8BF-D5DD-490F-B27C-7F3E1DBE78D0}"/>
          </ac:spMkLst>
        </pc:spChg>
        <pc:picChg chg="add mod">
          <ac:chgData name="Joseph MacAdam" userId="bdcfcd3f-81bf-4584-8271-fe9093ebec4c" providerId="ADAL" clId="{25BF98CC-3812-4A43-9166-A60E911F26BF}" dt="2020-07-29T00:43:08.472" v="5003" actId="108"/>
          <ac:picMkLst>
            <pc:docMk/>
            <pc:sldMk cId="1652861574" sldId="606"/>
            <ac:picMk id="4" creationId="{FDEF62E5-92AD-4059-AF66-DD64A7E82156}"/>
          </ac:picMkLst>
        </pc:picChg>
      </pc:sldChg>
      <pc:sldChg chg="addSp delSp modSp add modAnim">
        <pc:chgData name="Joseph MacAdam" userId="bdcfcd3f-81bf-4584-8271-fe9093ebec4c" providerId="ADAL" clId="{25BF98CC-3812-4A43-9166-A60E911F26BF}" dt="2020-07-29T00:50:32.652" v="5530"/>
        <pc:sldMkLst>
          <pc:docMk/>
          <pc:sldMk cId="3575431627" sldId="607"/>
        </pc:sldMkLst>
        <pc:spChg chg="mod">
          <ac:chgData name="Joseph MacAdam" userId="bdcfcd3f-81bf-4584-8271-fe9093ebec4c" providerId="ADAL" clId="{25BF98CC-3812-4A43-9166-A60E911F26BF}" dt="2020-07-29T00:45:55.670" v="5286" actId="20577"/>
          <ac:spMkLst>
            <pc:docMk/>
            <pc:sldMk cId="3575431627" sldId="607"/>
            <ac:spMk id="2" creationId="{8832E783-5D60-4E27-ADFB-7E7AE31F3360}"/>
          </ac:spMkLst>
        </pc:spChg>
        <pc:spChg chg="del mod">
          <ac:chgData name="Joseph MacAdam" userId="bdcfcd3f-81bf-4584-8271-fe9093ebec4c" providerId="ADAL" clId="{25BF98CC-3812-4A43-9166-A60E911F26BF}" dt="2020-07-29T00:46:31.880" v="5289"/>
          <ac:spMkLst>
            <pc:docMk/>
            <pc:sldMk cId="3575431627" sldId="607"/>
            <ac:spMk id="3" creationId="{D168D808-B785-464D-8070-987D2A97121D}"/>
          </ac:spMkLst>
        </pc:spChg>
        <pc:spChg chg="add mod">
          <ac:chgData name="Joseph MacAdam" userId="bdcfcd3f-81bf-4584-8271-fe9093ebec4c" providerId="ADAL" clId="{25BF98CC-3812-4A43-9166-A60E911F26BF}" dt="2020-07-29T00:47:27.458" v="5456" actId="14100"/>
          <ac:spMkLst>
            <pc:docMk/>
            <pc:sldMk cId="3575431627" sldId="607"/>
            <ac:spMk id="5" creationId="{C29B9952-354F-47B4-8B8E-A220B488EBE3}"/>
          </ac:spMkLst>
        </pc:spChg>
        <pc:spChg chg="add mod">
          <ac:chgData name="Joseph MacAdam" userId="bdcfcd3f-81bf-4584-8271-fe9093ebec4c" providerId="ADAL" clId="{25BF98CC-3812-4A43-9166-A60E911F26BF}" dt="2020-07-29T00:48:31.871" v="5521" actId="1076"/>
          <ac:spMkLst>
            <pc:docMk/>
            <pc:sldMk cId="3575431627" sldId="607"/>
            <ac:spMk id="6" creationId="{07FA6988-BB73-4775-89BE-4FF3B3E16B4F}"/>
          </ac:spMkLst>
        </pc:spChg>
        <pc:spChg chg="add mod">
          <ac:chgData name="Joseph MacAdam" userId="bdcfcd3f-81bf-4584-8271-fe9093ebec4c" providerId="ADAL" clId="{25BF98CC-3812-4A43-9166-A60E911F26BF}" dt="2020-07-29T00:48:21.610" v="5519" actId="14100"/>
          <ac:spMkLst>
            <pc:docMk/>
            <pc:sldMk cId="3575431627" sldId="607"/>
            <ac:spMk id="10" creationId="{DBA9188F-FD91-48AE-967B-A2B907402DED}"/>
          </ac:spMkLst>
        </pc:spChg>
        <pc:picChg chg="add mod">
          <ac:chgData name="Joseph MacAdam" userId="bdcfcd3f-81bf-4584-8271-fe9093ebec4c" providerId="ADAL" clId="{25BF98CC-3812-4A43-9166-A60E911F26BF}" dt="2020-07-29T00:48:13.315" v="5517" actId="1076"/>
          <ac:picMkLst>
            <pc:docMk/>
            <pc:sldMk cId="3575431627" sldId="607"/>
            <ac:picMk id="4" creationId="{B2463E56-E97A-4C11-B735-CFFB0EBF1CE3}"/>
          </ac:picMkLst>
        </pc:picChg>
        <pc:cxnChg chg="add mod">
          <ac:chgData name="Joseph MacAdam" userId="bdcfcd3f-81bf-4584-8271-fe9093ebec4c" providerId="ADAL" clId="{25BF98CC-3812-4A43-9166-A60E911F26BF}" dt="2020-07-29T00:48:36.886" v="5523" actId="14100"/>
          <ac:cxnSpMkLst>
            <pc:docMk/>
            <pc:sldMk cId="3575431627" sldId="607"/>
            <ac:cxnSpMk id="7" creationId="{5CFC6E2E-F90F-4322-AB6C-3E46BF30F50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4146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1pPr>
    <a:lvl2pPr indent="110199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2pPr>
    <a:lvl3pPr indent="220399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3pPr>
    <a:lvl4pPr indent="330598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4pPr>
    <a:lvl5pPr indent="440798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5pPr>
    <a:lvl6pPr indent="550998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6pPr>
    <a:lvl7pPr indent="661197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7pPr>
    <a:lvl8pPr indent="771397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8pPr>
    <a:lvl9pPr indent="881596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17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2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16609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1082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5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1427D-ED5D-45CD-8B99-B559DC15618E}"/>
              </a:ext>
            </a:extLst>
          </p:cNvPr>
          <p:cNvSpPr/>
          <p:nvPr/>
        </p:nvSpPr>
        <p:spPr>
          <a:xfrm>
            <a:off x="546755" y="2443420"/>
            <a:ext cx="6985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>
                <a:solidFill>
                  <a:schemeClr val="bg1"/>
                </a:solidFill>
                <a:latin typeface="Circe Light" panose="020B0402020203020203" pitchFamily="34" charset="0"/>
              </a:rPr>
              <a:t>RAT Removal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58990-B3BF-4BEB-935F-8E0C21564111}"/>
              </a:ext>
            </a:extLst>
          </p:cNvPr>
          <p:cNvSpPr txBox="1"/>
          <p:nvPr/>
        </p:nvSpPr>
        <p:spPr>
          <a:xfrm>
            <a:off x="1703306" y="5786515"/>
            <a:ext cx="4980299" cy="537711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Please Note: It is highly recommended to have completed the Backdoor Removal Lab prior to this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4AE-52DA-4E96-B436-8EC3CFB9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5773"/>
          </a:xfrm>
        </p:spPr>
        <p:txBody>
          <a:bodyPr/>
          <a:lstStyle/>
          <a:p>
            <a:r>
              <a:rPr lang="en-US"/>
              <a:t>Re-open the Backdoor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83E9-936D-4A96-ADB4-C3197051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61155"/>
            <a:ext cx="8411655" cy="4715811"/>
          </a:xfrm>
        </p:spPr>
        <p:txBody>
          <a:bodyPr/>
          <a:lstStyle/>
          <a:p>
            <a:r>
              <a:rPr lang="en-US"/>
              <a:t>In Kali, press </a:t>
            </a:r>
            <a:r>
              <a:rPr lang="en-US" b="1"/>
              <a:t>CTRL+C</a:t>
            </a:r>
            <a:r>
              <a:rPr lang="en-US"/>
              <a:t> to bring back up </a:t>
            </a:r>
            <a:r>
              <a:rPr lang="en-US" err="1"/>
              <a:t>meterpreter</a:t>
            </a:r>
            <a:endParaRPr lang="en-US"/>
          </a:p>
          <a:p>
            <a:r>
              <a:rPr lang="en-US"/>
              <a:t>Use </a:t>
            </a:r>
            <a:r>
              <a:rPr lang="en-US" b="1">
                <a:latin typeface="Courier" panose="02060409020205020404" pitchFamily="49" charset="0"/>
              </a:rPr>
              <a:t>exit</a:t>
            </a:r>
            <a:r>
              <a:rPr lang="en-US"/>
              <a:t> to quit the session</a:t>
            </a:r>
          </a:p>
          <a:p>
            <a:r>
              <a:rPr lang="en-US"/>
              <a:t>Use </a:t>
            </a:r>
            <a:r>
              <a:rPr lang="en-US" b="1">
                <a:latin typeface="Courier" panose="02060409020205020404" pitchFamily="49" charset="0"/>
              </a:rPr>
              <a:t>run</a:t>
            </a:r>
            <a:r>
              <a:rPr lang="en-US"/>
              <a:t> to re-connect with the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B31E7-D295-4F4C-9704-653E2C72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69" y="2983659"/>
            <a:ext cx="5334462" cy="1889924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0CE8F-5195-43AD-8665-562BBC9F0418}"/>
              </a:ext>
            </a:extLst>
          </p:cNvPr>
          <p:cNvSpPr txBox="1"/>
          <p:nvPr/>
        </p:nvSpPr>
        <p:spPr>
          <a:xfrm>
            <a:off x="1564850" y="5799511"/>
            <a:ext cx="5250731" cy="537711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Please Note: Although the session was shut down, it was very easy for the malicious user to re-connect to the RAT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B992C-D327-4018-BAFF-2C8F2F873E04}"/>
              </a:ext>
            </a:extLst>
          </p:cNvPr>
          <p:cNvSpPr txBox="1"/>
          <p:nvPr/>
        </p:nvSpPr>
        <p:spPr>
          <a:xfrm>
            <a:off x="2850992" y="5021523"/>
            <a:ext cx="3442016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Re-connected to the backdoor</a:t>
            </a:r>
          </a:p>
        </p:txBody>
      </p:sp>
    </p:spTree>
    <p:extLst>
      <p:ext uri="{BB962C8B-B14F-4D97-AF65-F5344CB8AC3E}">
        <p14:creationId xmlns:p14="http://schemas.microsoft.com/office/powerpoint/2010/main" val="120171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1F22-7058-4C99-AB2A-66391222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2907"/>
          </a:xfrm>
        </p:spPr>
        <p:txBody>
          <a:bodyPr/>
          <a:lstStyle/>
          <a:p>
            <a:r>
              <a:rPr lang="en-US"/>
              <a:t>Locate the 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A0C0-1BE5-44EF-B11C-4A1E25C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3447"/>
            <a:ext cx="7886700" cy="4753519"/>
          </a:xfrm>
        </p:spPr>
        <p:txBody>
          <a:bodyPr/>
          <a:lstStyle/>
          <a:p>
            <a:r>
              <a:rPr lang="en-US"/>
              <a:t>In Windows, stay in the Resource Monitor app</a:t>
            </a:r>
          </a:p>
          <a:p>
            <a:r>
              <a:rPr lang="en-US"/>
              <a:t>Locate the name of the RAT application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3E22E-BCD7-49E2-9ABB-0B18DCD1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36" y="2494405"/>
            <a:ext cx="7142528" cy="186918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635F6-8E93-41AE-A820-D0EA94ECAA52}"/>
              </a:ext>
            </a:extLst>
          </p:cNvPr>
          <p:cNvSpPr txBox="1"/>
          <p:nvPr/>
        </p:nvSpPr>
        <p:spPr>
          <a:xfrm>
            <a:off x="3799002" y="4751925"/>
            <a:ext cx="3553024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Find the RAT by matching the malicious/Kali IP address and port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02FC26-3F34-4540-A33B-39F3A47140FB}"/>
              </a:ext>
            </a:extLst>
          </p:cNvPr>
          <p:cNvCxnSpPr>
            <a:cxnSpLocks/>
          </p:cNvCxnSpPr>
          <p:nvPr/>
        </p:nvCxnSpPr>
        <p:spPr>
          <a:xfrm flipV="1">
            <a:off x="4849677" y="3600023"/>
            <a:ext cx="1249465" cy="10998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82B5FE-5006-4680-BA9A-0524F80B7DD2}"/>
              </a:ext>
            </a:extLst>
          </p:cNvPr>
          <p:cNvCxnSpPr>
            <a:cxnSpLocks/>
          </p:cNvCxnSpPr>
          <p:nvPr/>
        </p:nvCxnSpPr>
        <p:spPr>
          <a:xfrm flipV="1">
            <a:off x="6555928" y="3581170"/>
            <a:ext cx="533029" cy="1170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72D59-BD1E-45F0-9A09-35DBAFF29AC4}"/>
              </a:ext>
            </a:extLst>
          </p:cNvPr>
          <p:cNvSpPr txBox="1"/>
          <p:nvPr/>
        </p:nvSpPr>
        <p:spPr>
          <a:xfrm>
            <a:off x="109526" y="4756638"/>
            <a:ext cx="3553024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name of the RAT 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69457-F174-4604-BEB8-B9D584FD9B85}"/>
              </a:ext>
            </a:extLst>
          </p:cNvPr>
          <p:cNvCxnSpPr>
            <a:cxnSpLocks/>
          </p:cNvCxnSpPr>
          <p:nvPr/>
        </p:nvCxnSpPr>
        <p:spPr>
          <a:xfrm flipV="1">
            <a:off x="1160201" y="3600023"/>
            <a:ext cx="414075" cy="11045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9289668-54A3-42B6-8E70-EBD026E77275}"/>
              </a:ext>
            </a:extLst>
          </p:cNvPr>
          <p:cNvSpPr/>
          <p:nvPr/>
        </p:nvSpPr>
        <p:spPr>
          <a:xfrm>
            <a:off x="874771" y="3285000"/>
            <a:ext cx="1713302" cy="31502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F151-B6C8-4426-B505-A6C8315A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090"/>
          </a:xfrm>
        </p:spPr>
        <p:txBody>
          <a:bodyPr/>
          <a:lstStyle/>
          <a:p>
            <a:r>
              <a:rPr lang="en-US"/>
              <a:t>Locate the 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C436-DED5-454E-9091-9F7189AE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4" y="1329179"/>
            <a:ext cx="8144759" cy="3808429"/>
          </a:xfrm>
        </p:spPr>
        <p:txBody>
          <a:bodyPr>
            <a:normAutofit/>
          </a:bodyPr>
          <a:lstStyle/>
          <a:p>
            <a:r>
              <a:rPr lang="en-US"/>
              <a:t>Open Windows Explorer</a:t>
            </a:r>
          </a:p>
          <a:p>
            <a:pPr lvl="1"/>
            <a:r>
              <a:rPr lang="en-US"/>
              <a:t>Press the </a:t>
            </a:r>
            <a:r>
              <a:rPr lang="en-US" b="1"/>
              <a:t>Windows Start </a:t>
            </a:r>
            <a:r>
              <a:rPr lang="en-US"/>
              <a:t>button</a:t>
            </a:r>
          </a:p>
          <a:p>
            <a:pPr lvl="1"/>
            <a:r>
              <a:rPr lang="en-US"/>
              <a:t>Search for “</a:t>
            </a:r>
            <a:r>
              <a:rPr lang="en-US" i="1"/>
              <a:t>Windows Explorer</a:t>
            </a:r>
            <a:r>
              <a:rPr lang="en-US"/>
              <a:t>”</a:t>
            </a:r>
          </a:p>
          <a:p>
            <a:pPr lvl="1"/>
            <a:r>
              <a:rPr lang="en-US"/>
              <a:t>Open </a:t>
            </a:r>
            <a:r>
              <a:rPr lang="en-US" i="1"/>
              <a:t>Windows Explorer</a:t>
            </a:r>
          </a:p>
          <a:p>
            <a:r>
              <a:rPr lang="en-US"/>
              <a:t>Click on </a:t>
            </a:r>
            <a:r>
              <a:rPr lang="en-US" b="1"/>
              <a:t>Computer </a:t>
            </a:r>
            <a:r>
              <a:rPr lang="en-US"/>
              <a:t>button</a:t>
            </a:r>
          </a:p>
          <a:p>
            <a:r>
              <a:rPr lang="en-US"/>
              <a:t>In the search bar, search for the first 5 letters of the backdoor program</a:t>
            </a:r>
          </a:p>
          <a:p>
            <a:r>
              <a:rPr lang="en-US"/>
              <a:t>You should see the location of the RAT</a:t>
            </a:r>
          </a:p>
        </p:txBody>
      </p:sp>
    </p:spTree>
    <p:extLst>
      <p:ext uri="{BB962C8B-B14F-4D97-AF65-F5344CB8AC3E}">
        <p14:creationId xmlns:p14="http://schemas.microsoft.com/office/powerpoint/2010/main" val="112816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F151-B6C8-4426-B505-A6C8315A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090"/>
          </a:xfrm>
        </p:spPr>
        <p:txBody>
          <a:bodyPr/>
          <a:lstStyle/>
          <a:p>
            <a:r>
              <a:rPr lang="en-US"/>
              <a:t>Locate the RAT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D2923-2315-4AB4-9C76-231455DAC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673" y="1261302"/>
            <a:ext cx="7118653" cy="353694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8F5BE-A3C7-4082-9EBA-DBFBCE9E91EA}"/>
              </a:ext>
            </a:extLst>
          </p:cNvPr>
          <p:cNvSpPr txBox="1"/>
          <p:nvPr/>
        </p:nvSpPr>
        <p:spPr>
          <a:xfrm>
            <a:off x="5288437" y="235042"/>
            <a:ext cx="3553024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Searching for first 5 letters of the backdoor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BAE942-D620-481C-8152-A71CD450BF4C}"/>
              </a:ext>
            </a:extLst>
          </p:cNvPr>
          <p:cNvCxnSpPr>
            <a:cxnSpLocks/>
          </p:cNvCxnSpPr>
          <p:nvPr/>
        </p:nvCxnSpPr>
        <p:spPr>
          <a:xfrm>
            <a:off x="6551629" y="772753"/>
            <a:ext cx="311084" cy="7261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EA0873-3FF5-4525-ADF8-5EFB908373CE}"/>
              </a:ext>
            </a:extLst>
          </p:cNvPr>
          <p:cNvSpPr txBox="1"/>
          <p:nvPr/>
        </p:nvSpPr>
        <p:spPr>
          <a:xfrm>
            <a:off x="3511925" y="5229052"/>
            <a:ext cx="3553024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Location of the backdoor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15B39-8EF7-4F36-B3BC-E70A3E37A087}"/>
              </a:ext>
            </a:extLst>
          </p:cNvPr>
          <p:cNvCxnSpPr>
            <a:cxnSpLocks/>
          </p:cNvCxnSpPr>
          <p:nvPr/>
        </p:nvCxnSpPr>
        <p:spPr>
          <a:xfrm flipH="1" flipV="1">
            <a:off x="3676455" y="2997725"/>
            <a:ext cx="1847652" cy="22313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343931-AB26-43CE-BA41-9AC05A5C543C}"/>
              </a:ext>
            </a:extLst>
          </p:cNvPr>
          <p:cNvSpPr/>
          <p:nvPr/>
        </p:nvSpPr>
        <p:spPr>
          <a:xfrm>
            <a:off x="2718685" y="2811932"/>
            <a:ext cx="2786568" cy="2517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D6F-BA30-412E-9830-4A1D6AE5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en-US"/>
              <a:t>Locate the RAT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CA9A2-03EE-42BE-A541-4ADC7E717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41" y="2799076"/>
            <a:ext cx="4318602" cy="3497128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3E9A3-CA8B-4048-B0CD-DD392DA2A299}"/>
              </a:ext>
            </a:extLst>
          </p:cNvPr>
          <p:cNvSpPr txBox="1">
            <a:spLocks/>
          </p:cNvSpPr>
          <p:nvPr/>
        </p:nvSpPr>
        <p:spPr>
          <a:xfrm>
            <a:off x="628650" y="1234911"/>
            <a:ext cx="8144759" cy="380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4309" indent="-214309" algn="l" defTabSz="857237" rtl="0" eaLnBrk="1" latinLnBrk="0" hangingPunct="1">
              <a:lnSpc>
                <a:spcPct val="90000"/>
              </a:lnSpc>
              <a:spcBef>
                <a:spcPts val="937"/>
              </a:spcBef>
              <a:buFont typeface="Arial" panose="020B0604020202020204" pitchFamily="34" charset="0"/>
              <a:buChar char="•"/>
              <a:defRPr sz="26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2927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1546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00164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8782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57401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6019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4638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3255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Right-click on the RAT</a:t>
            </a:r>
          </a:p>
          <a:p>
            <a:r>
              <a:rPr lang="en-US" b="0"/>
              <a:t>Select the </a:t>
            </a:r>
            <a:r>
              <a:rPr lang="en-US"/>
              <a:t>Open file location </a:t>
            </a:r>
            <a:r>
              <a:rPr lang="en-US" b="0"/>
              <a:t>option</a:t>
            </a:r>
          </a:p>
          <a:p>
            <a:pPr lvl="1"/>
            <a:r>
              <a:rPr lang="en-US" b="0"/>
              <a:t>This will open up the RAT’s file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CDFB1-E2BD-4D98-9AEB-7AAD78273078}"/>
              </a:ext>
            </a:extLst>
          </p:cNvPr>
          <p:cNvSpPr txBox="1"/>
          <p:nvPr/>
        </p:nvSpPr>
        <p:spPr>
          <a:xfrm>
            <a:off x="6429080" y="3701910"/>
            <a:ext cx="2507530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Select the Open file location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B5A27E-0C9F-4E88-8EB2-9A9B0E2E5663}"/>
              </a:ext>
            </a:extLst>
          </p:cNvPr>
          <p:cNvCxnSpPr>
            <a:cxnSpLocks/>
          </p:cNvCxnSpPr>
          <p:nvPr/>
        </p:nvCxnSpPr>
        <p:spPr>
          <a:xfrm flipH="1">
            <a:off x="5382706" y="3970765"/>
            <a:ext cx="1868328" cy="174187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1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117D-BCAB-4913-A1BD-BAFEAC55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/>
          <a:lstStyle/>
          <a:p>
            <a:r>
              <a:rPr lang="en-US"/>
              <a:t>Locate all the RATs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9E3-7162-4B00-8DFA-878E39D4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6887"/>
            <a:ext cx="7886700" cy="4810079"/>
          </a:xfrm>
        </p:spPr>
        <p:txBody>
          <a:bodyPr/>
          <a:lstStyle/>
          <a:p>
            <a:r>
              <a:rPr lang="en-US"/>
              <a:t>Select back one folder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will open up the location of the RATs</a:t>
            </a:r>
          </a:p>
          <a:p>
            <a:r>
              <a:rPr lang="en-US"/>
              <a:t>Try to locate programs that look like they don’t belong, they’ll be random strings of letters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0F0B-0C63-4954-A941-4F233BA7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6" y="1989070"/>
            <a:ext cx="5503535" cy="143993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0ED77-64AC-4798-8BB2-90161433F836}"/>
              </a:ext>
            </a:extLst>
          </p:cNvPr>
          <p:cNvSpPr txBox="1"/>
          <p:nvPr/>
        </p:nvSpPr>
        <p:spPr>
          <a:xfrm>
            <a:off x="6007820" y="829176"/>
            <a:ext cx="2507530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Select one folder back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C1B0A-616A-416A-85CF-7107771BCD2B}"/>
              </a:ext>
            </a:extLst>
          </p:cNvPr>
          <p:cNvCxnSpPr>
            <a:cxnSpLocks/>
          </p:cNvCxnSpPr>
          <p:nvPr/>
        </p:nvCxnSpPr>
        <p:spPr>
          <a:xfrm flipH="1">
            <a:off x="4468306" y="1144199"/>
            <a:ext cx="1761900" cy="110880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8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BF94-D3B6-4896-9696-EB8B2212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en-US"/>
              <a:t>Locate all the RATs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9A47D-CD87-4453-A2C6-6F4675E0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91" y="1303161"/>
            <a:ext cx="3871010" cy="4039746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1E8DB-FED2-4364-8EC9-02CF0EBFCE34}"/>
              </a:ext>
            </a:extLst>
          </p:cNvPr>
          <p:cNvSpPr txBox="1"/>
          <p:nvPr/>
        </p:nvSpPr>
        <p:spPr>
          <a:xfrm>
            <a:off x="366734" y="4259565"/>
            <a:ext cx="2664840" cy="98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These are the RATs that create the backdoor scripts. Notice they are VBScript files.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C8AADD-9D5C-4CAE-9513-242885DB2834}"/>
              </a:ext>
            </a:extLst>
          </p:cNvPr>
          <p:cNvCxnSpPr>
            <a:cxnSpLocks/>
          </p:cNvCxnSpPr>
          <p:nvPr/>
        </p:nvCxnSpPr>
        <p:spPr>
          <a:xfrm>
            <a:off x="3078082" y="4355183"/>
            <a:ext cx="190869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92B7C-DE72-4004-B047-5D524510AA93}"/>
              </a:ext>
            </a:extLst>
          </p:cNvPr>
          <p:cNvCxnSpPr>
            <a:cxnSpLocks/>
          </p:cNvCxnSpPr>
          <p:nvPr/>
        </p:nvCxnSpPr>
        <p:spPr>
          <a:xfrm>
            <a:off x="2960016" y="4600020"/>
            <a:ext cx="2026764" cy="4056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FF33A7-1281-4A65-B127-0E398FFF9C64}"/>
              </a:ext>
            </a:extLst>
          </p:cNvPr>
          <p:cNvSpPr txBox="1"/>
          <p:nvPr/>
        </p:nvSpPr>
        <p:spPr>
          <a:xfrm>
            <a:off x="366734" y="2598435"/>
            <a:ext cx="2664840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These are the location of the backdoor scripts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2B8DE-D189-4C64-AE1C-32B1FA0BA5BE}"/>
              </a:ext>
            </a:extLst>
          </p:cNvPr>
          <p:cNvCxnSpPr>
            <a:cxnSpLocks/>
          </p:cNvCxnSpPr>
          <p:nvPr/>
        </p:nvCxnSpPr>
        <p:spPr>
          <a:xfrm>
            <a:off x="2785395" y="2973803"/>
            <a:ext cx="2201385" cy="4551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7E397-1C11-4653-AAD7-3F33907F7CB5}"/>
              </a:ext>
            </a:extLst>
          </p:cNvPr>
          <p:cNvCxnSpPr>
            <a:cxnSpLocks/>
          </p:cNvCxnSpPr>
          <p:nvPr/>
        </p:nvCxnSpPr>
        <p:spPr>
          <a:xfrm>
            <a:off x="2639505" y="3136146"/>
            <a:ext cx="2347275" cy="5857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091F4F-674C-443F-92D4-BEC9EEE443CA}"/>
              </a:ext>
            </a:extLst>
          </p:cNvPr>
          <p:cNvCxnSpPr>
            <a:cxnSpLocks/>
          </p:cNvCxnSpPr>
          <p:nvPr/>
        </p:nvCxnSpPr>
        <p:spPr>
          <a:xfrm>
            <a:off x="2934540" y="2748520"/>
            <a:ext cx="2052240" cy="4528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5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BAA3-E8BF-41B0-A27F-8388C25C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en-US"/>
              <a:t>Delete the RATs and Reboot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AE0E7C-7137-4261-BCE5-B46B1923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33" y="3246534"/>
            <a:ext cx="3609951" cy="2217298"/>
          </a:xfrm>
        </p:spPr>
        <p:txBody>
          <a:bodyPr>
            <a:normAutofit/>
          </a:bodyPr>
          <a:lstStyle/>
          <a:p>
            <a:r>
              <a:rPr lang="en-US" sz="2000"/>
              <a:t>After they are deleted, restart the Windows machine</a:t>
            </a:r>
          </a:p>
          <a:p>
            <a:pPr lvl="1"/>
            <a:r>
              <a:rPr lang="en-US" sz="1800"/>
              <a:t>Depending on your range, this also might require Kali to be rebooted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C2966-628B-43F2-BF9D-A9103E45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91" y="1303161"/>
            <a:ext cx="3871010" cy="4039746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F074F-047D-4E26-828D-887EA05728AB}"/>
              </a:ext>
            </a:extLst>
          </p:cNvPr>
          <p:cNvSpPr txBox="1"/>
          <p:nvPr/>
        </p:nvSpPr>
        <p:spPr>
          <a:xfrm>
            <a:off x="937784" y="1632455"/>
            <a:ext cx="2664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Delete all of these files, especially the VBScripts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730E9F-1C19-425E-9F72-3E0577498854}"/>
              </a:ext>
            </a:extLst>
          </p:cNvPr>
          <p:cNvCxnSpPr>
            <a:cxnSpLocks/>
          </p:cNvCxnSpPr>
          <p:nvPr/>
        </p:nvCxnSpPr>
        <p:spPr>
          <a:xfrm>
            <a:off x="3233394" y="2608598"/>
            <a:ext cx="1753386" cy="174658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C73E3-B1BA-4160-B60B-C2211FD027B7}"/>
              </a:ext>
            </a:extLst>
          </p:cNvPr>
          <p:cNvCxnSpPr>
            <a:cxnSpLocks/>
          </p:cNvCxnSpPr>
          <p:nvPr/>
        </p:nvCxnSpPr>
        <p:spPr>
          <a:xfrm>
            <a:off x="3148553" y="2793650"/>
            <a:ext cx="1833791" cy="21543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B52C1-F4F2-4849-99C5-EBAC6F9AB506}"/>
              </a:ext>
            </a:extLst>
          </p:cNvPr>
          <p:cNvCxnSpPr>
            <a:cxnSpLocks/>
          </p:cNvCxnSpPr>
          <p:nvPr/>
        </p:nvCxnSpPr>
        <p:spPr>
          <a:xfrm>
            <a:off x="3506771" y="2268175"/>
            <a:ext cx="1475573" cy="113439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DEB84E-CF8C-4D7F-8A08-9718BFA1205A}"/>
              </a:ext>
            </a:extLst>
          </p:cNvPr>
          <p:cNvCxnSpPr>
            <a:cxnSpLocks/>
          </p:cNvCxnSpPr>
          <p:nvPr/>
        </p:nvCxnSpPr>
        <p:spPr>
          <a:xfrm>
            <a:off x="3393649" y="2386902"/>
            <a:ext cx="1588695" cy="12581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E5F334-7C2D-449F-AA96-2E3CB06D4B34}"/>
              </a:ext>
            </a:extLst>
          </p:cNvPr>
          <p:cNvCxnSpPr>
            <a:cxnSpLocks/>
          </p:cNvCxnSpPr>
          <p:nvPr/>
        </p:nvCxnSpPr>
        <p:spPr>
          <a:xfrm>
            <a:off x="3506771" y="2015793"/>
            <a:ext cx="1480009" cy="11856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B5D32B-B23D-45DE-9A56-1DD1F1753CA9}"/>
              </a:ext>
            </a:extLst>
          </p:cNvPr>
          <p:cNvSpPr txBox="1"/>
          <p:nvPr/>
        </p:nvSpPr>
        <p:spPr>
          <a:xfrm>
            <a:off x="1703306" y="5786515"/>
            <a:ext cx="4980299" cy="760401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Please Note: You might not be able to delete a .</a:t>
            </a:r>
            <a:r>
              <a:rPr lang="en-US" err="1">
                <a:solidFill>
                  <a:srgbClr val="FF0000"/>
                </a:solidFill>
              </a:rPr>
              <a:t>tmp</a:t>
            </a:r>
            <a:r>
              <a:rPr lang="en-US">
                <a:solidFill>
                  <a:srgbClr val="FF0000"/>
                </a:solidFill>
              </a:rPr>
              <a:t> folder since there is an active backdoor inside that folder. This will erase when we restart the system.</a:t>
            </a:r>
          </a:p>
        </p:txBody>
      </p:sp>
    </p:spTree>
    <p:extLst>
      <p:ext uri="{BB962C8B-B14F-4D97-AF65-F5344CB8AC3E}">
        <p14:creationId xmlns:p14="http://schemas.microsoft.com/office/powerpoint/2010/main" val="322671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907F-1705-4908-A7BB-3663DF6A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0359"/>
          </a:xfrm>
        </p:spPr>
        <p:txBody>
          <a:bodyPr/>
          <a:lstStyle/>
          <a:p>
            <a:r>
              <a:rPr lang="en-US"/>
              <a:t>Try to Reconnect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2C99-006C-4833-BEF0-61AEC388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7460"/>
            <a:ext cx="7167317" cy="1140643"/>
          </a:xfrm>
        </p:spPr>
        <p:txBody>
          <a:bodyPr/>
          <a:lstStyle/>
          <a:p>
            <a:r>
              <a:rPr lang="en-US"/>
              <a:t>Once Windows has restarted, try to reconnect to the RAT from the Kali Linux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F62E5-92AD-4059-AF66-DD64A7E8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4" y="2588850"/>
            <a:ext cx="7744972" cy="106875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1D8BF-D5DD-490F-B27C-7F3E1DBE78D0}"/>
              </a:ext>
            </a:extLst>
          </p:cNvPr>
          <p:cNvSpPr txBox="1"/>
          <p:nvPr/>
        </p:nvSpPr>
        <p:spPr>
          <a:xfrm>
            <a:off x="2151359" y="3935499"/>
            <a:ext cx="4841281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Notice that the Kali machine is not able to create a backdoor session into the Windows machine</a:t>
            </a:r>
          </a:p>
        </p:txBody>
      </p:sp>
    </p:spTree>
    <p:extLst>
      <p:ext uri="{BB962C8B-B14F-4D97-AF65-F5344CB8AC3E}">
        <p14:creationId xmlns:p14="http://schemas.microsoft.com/office/powerpoint/2010/main" val="165286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E783-5D60-4E27-ADFB-7E7AE31F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/>
          <a:lstStyle/>
          <a:p>
            <a:r>
              <a:rPr lang="en-US"/>
              <a:t>Please Note!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3E56-E97A-4C11-B735-CFFB0EBF1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65" y="2235722"/>
            <a:ext cx="7886700" cy="326481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B9952-354F-47B4-8B8E-A220B488EBE3}"/>
              </a:ext>
            </a:extLst>
          </p:cNvPr>
          <p:cNvSpPr txBox="1">
            <a:spLocks/>
          </p:cNvSpPr>
          <p:nvPr/>
        </p:nvSpPr>
        <p:spPr>
          <a:xfrm>
            <a:off x="628649" y="1357460"/>
            <a:ext cx="7761207" cy="114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4309" indent="-214309" algn="l" defTabSz="857237" rtl="0" eaLnBrk="1" latinLnBrk="0" hangingPunct="1">
              <a:lnSpc>
                <a:spcPct val="90000"/>
              </a:lnSpc>
              <a:spcBef>
                <a:spcPts val="937"/>
              </a:spcBef>
              <a:buFont typeface="Arial" panose="020B0604020202020204" pitchFamily="34" charset="0"/>
              <a:buChar char="•"/>
              <a:defRPr sz="26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2927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1546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00164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8782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57401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6019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4638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3255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This is what </a:t>
            </a:r>
            <a:r>
              <a:rPr lang="en-US" b="0" err="1"/>
              <a:t>meterpreter</a:t>
            </a:r>
            <a:r>
              <a:rPr lang="en-US" b="0"/>
              <a:t> reads when running the persistence script from the Kali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6988-BB73-4775-89BE-4FF3B3E16B4F}"/>
              </a:ext>
            </a:extLst>
          </p:cNvPr>
          <p:cNvSpPr txBox="1"/>
          <p:nvPr/>
        </p:nvSpPr>
        <p:spPr>
          <a:xfrm>
            <a:off x="2259984" y="5796087"/>
            <a:ext cx="4310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Notice, it shows where it is installing the RAT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FC6E2E-F90F-4322-AB6C-3E46BF30F50F}"/>
              </a:ext>
            </a:extLst>
          </p:cNvPr>
          <p:cNvCxnSpPr>
            <a:cxnSpLocks/>
          </p:cNvCxnSpPr>
          <p:nvPr/>
        </p:nvCxnSpPr>
        <p:spPr>
          <a:xfrm flipV="1">
            <a:off x="4455471" y="4359898"/>
            <a:ext cx="795259" cy="138354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BA9188F-FD91-48AE-967B-A2B907402DED}"/>
              </a:ext>
            </a:extLst>
          </p:cNvPr>
          <p:cNvSpPr/>
          <p:nvPr/>
        </p:nvSpPr>
        <p:spPr>
          <a:xfrm>
            <a:off x="3952363" y="4044875"/>
            <a:ext cx="5037017" cy="31502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 Removal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0907"/>
            <a:ext cx="7886700" cy="3736186"/>
          </a:xfrm>
        </p:spPr>
        <p:txBody>
          <a:bodyPr/>
          <a:lstStyle/>
          <a:p>
            <a:r>
              <a:rPr lang="en-US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>
                <a:latin typeface="Tw Cen MT"/>
                <a:cs typeface="Arial"/>
              </a:rPr>
              <a:t>Kali Linux Virtual Machine</a:t>
            </a:r>
          </a:p>
          <a:p>
            <a:pPr lvl="1"/>
            <a:r>
              <a:rPr lang="en-US">
                <a:latin typeface="Tw Cen MT"/>
                <a:cs typeface="Arial"/>
              </a:rPr>
              <a:t>Windows 7 Virtual Machine</a:t>
            </a:r>
          </a:p>
          <a:p>
            <a:pPr lvl="1">
              <a:buNone/>
            </a:pPr>
            <a:endParaRPr lang="en-US"/>
          </a:p>
          <a:p>
            <a:r>
              <a:rPr lang="en-US">
                <a:latin typeface="Tw Cen MT"/>
                <a:cs typeface="Arial"/>
              </a:rPr>
              <a:t>Software tool used (from Kali Linux)</a:t>
            </a:r>
          </a:p>
          <a:p>
            <a:pPr lvl="1"/>
            <a:r>
              <a:rPr lang="en-US">
                <a:latin typeface="Tw Cen MT"/>
                <a:cs typeface="Arial"/>
              </a:rPr>
              <a:t>Metasploit Framework</a:t>
            </a:r>
          </a:p>
          <a:p>
            <a:pPr lvl="1"/>
            <a:endParaRPr lang="en-US">
              <a:latin typeface="Tw Cen MT"/>
              <a:cs typeface="Arial"/>
            </a:endParaRPr>
          </a:p>
          <a:p>
            <a:r>
              <a:rPr lang="en-US">
                <a:latin typeface="Tw Cen MT"/>
                <a:cs typeface="Arial"/>
              </a:rPr>
              <a:t>Note: This lab will attempt to remove a persistence script that is already running on the Windows 7 machine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lvl="1"/>
            <a:r>
              <a:rPr lang="en-US"/>
              <a:t>Objective 1.1 – Given a scenario, analyze indicators of compromise and determine the type of malware</a:t>
            </a:r>
          </a:p>
          <a:p>
            <a:pPr lvl="2"/>
            <a:r>
              <a:rPr lang="en-US"/>
              <a:t>Backdoor</a:t>
            </a:r>
          </a:p>
          <a:p>
            <a:r>
              <a:rPr lang="en-US"/>
              <a:t>DHS CAE Units</a:t>
            </a:r>
          </a:p>
          <a:p>
            <a:pPr lvl="1"/>
            <a:r>
              <a:rPr lang="en-US"/>
              <a:t>CTH – Describe different types of attacks and their characteristics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" y="1911968"/>
            <a:ext cx="7117238" cy="3787792"/>
          </a:xfrm>
        </p:spPr>
        <p:txBody>
          <a:bodyPr>
            <a:normAutofit/>
          </a:bodyPr>
          <a:lstStyle/>
          <a:p>
            <a:r>
              <a:rPr lang="en-US" sz="2000"/>
              <a:t>A Remote Access Trojan (RAT) is a tool that allows malicious users to connect remotely to a system</a:t>
            </a:r>
          </a:p>
          <a:p>
            <a:pPr lvl="1"/>
            <a:r>
              <a:rPr lang="en-US" sz="2000"/>
              <a:t>Sometime referred to as a Remote Administration Tool</a:t>
            </a:r>
          </a:p>
          <a:p>
            <a:pPr lvl="1"/>
            <a:r>
              <a:rPr lang="en-US" sz="2000"/>
              <a:t>An ultimate backdoor </a:t>
            </a:r>
          </a:p>
          <a:p>
            <a:endParaRPr lang="en-US" sz="2000"/>
          </a:p>
          <a:p>
            <a:r>
              <a:rPr lang="en-US" sz="2000"/>
              <a:t>It is recommended to use the same RAT installed by the RAT/Bot Lab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RAT Removal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12" y="1767383"/>
            <a:ext cx="6017247" cy="4171503"/>
          </a:xfrm>
        </p:spPr>
        <p:txBody>
          <a:bodyPr>
            <a:normAutofit/>
          </a:bodyPr>
          <a:lstStyle/>
          <a:p>
            <a:pPr marL="401836" indent="-401836">
              <a:buFont typeface="+mj-lt"/>
              <a:buAutoNum type="arabicPeriod"/>
            </a:pPr>
            <a:r>
              <a:rPr lang="en-US"/>
              <a:t>Connect to the RAT</a:t>
            </a:r>
          </a:p>
          <a:p>
            <a:pPr marL="401836" indent="-401836">
              <a:buFont typeface="+mj-lt"/>
              <a:buAutoNum type="arabicPeriod"/>
            </a:pPr>
            <a:r>
              <a:rPr lang="en-US"/>
              <a:t>Shut Down the Current Session</a:t>
            </a:r>
          </a:p>
          <a:p>
            <a:pPr marL="401836" indent="-401836">
              <a:buFont typeface="+mj-lt"/>
              <a:buAutoNum type="arabicPeriod"/>
            </a:pPr>
            <a:r>
              <a:rPr lang="en-US"/>
              <a:t>Re-open the Backdoor</a:t>
            </a:r>
          </a:p>
          <a:p>
            <a:pPr marL="401836" indent="-401836">
              <a:buFont typeface="+mj-lt"/>
              <a:buAutoNum type="arabicPeriod"/>
            </a:pPr>
            <a:r>
              <a:rPr lang="en-US"/>
              <a:t>Locate the RAT</a:t>
            </a:r>
          </a:p>
          <a:p>
            <a:pPr marL="401836" indent="-401836">
              <a:buFont typeface="+mj-lt"/>
              <a:buAutoNum type="arabicPeriod"/>
            </a:pPr>
            <a:r>
              <a:rPr lang="en-US"/>
              <a:t>Locate all the RATs</a:t>
            </a:r>
          </a:p>
          <a:p>
            <a:pPr marL="401836" indent="-401836">
              <a:buFont typeface="+mj-lt"/>
              <a:buAutoNum type="arabicPeriod"/>
            </a:pPr>
            <a:r>
              <a:rPr lang="en-US"/>
              <a:t>Delete the RATs and Reboot</a:t>
            </a:r>
          </a:p>
          <a:p>
            <a:pPr marL="401836" indent="-401836">
              <a:buFont typeface="+mj-lt"/>
              <a:buAutoNum type="arabicPeriod"/>
            </a:pPr>
            <a:r>
              <a:rPr lang="en-US"/>
              <a:t>Try to Reconnect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814AC-A368-46A3-A01E-A9204AFAE90F}"/>
              </a:ext>
            </a:extLst>
          </p:cNvPr>
          <p:cNvSpPr txBox="1"/>
          <p:nvPr/>
        </p:nvSpPr>
        <p:spPr>
          <a:xfrm>
            <a:off x="5474409" y="1387182"/>
            <a:ext cx="3326781" cy="98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Please Note: It is highly recommended to connect to the RAT by following along with the RAT/Bot Lab!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F5F5EC-31A7-4C6E-8462-C2C328C841BB}"/>
              </a:ext>
            </a:extLst>
          </p:cNvPr>
          <p:cNvCxnSpPr>
            <a:cxnSpLocks/>
          </p:cNvCxnSpPr>
          <p:nvPr/>
        </p:nvCxnSpPr>
        <p:spPr>
          <a:xfrm flipH="1">
            <a:off x="4289197" y="1767383"/>
            <a:ext cx="1395166" cy="1839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23BC-9C6D-4C8F-9F43-786EED49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1187"/>
          </a:xfrm>
        </p:spPr>
        <p:txBody>
          <a:bodyPr/>
          <a:lstStyle/>
          <a:p>
            <a:r>
              <a:rPr lang="en-US"/>
              <a:t>Connect to the 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4C73-0114-4A6C-B00A-EB92C491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313"/>
            <a:ext cx="7886700" cy="4800653"/>
          </a:xfrm>
        </p:spPr>
        <p:txBody>
          <a:bodyPr/>
          <a:lstStyle/>
          <a:p>
            <a:r>
              <a:rPr lang="en-US"/>
              <a:t>Connect with the RAT from the Kali Linux machine</a:t>
            </a:r>
          </a:p>
          <a:p>
            <a:pPr lvl="1"/>
            <a:r>
              <a:rPr lang="en-US"/>
              <a:t>Have a backdoor session open on the Kali machine</a:t>
            </a:r>
          </a:p>
          <a:p>
            <a:pPr lvl="1"/>
            <a:r>
              <a:rPr lang="en-US"/>
              <a:t>Windows 7 machine is being controlled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It is highly recommended to have the persistence scripts from the RAT/Bot lab used for this RAT.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F2855-B9D4-48B2-A6CB-94222F5C0D4C}"/>
              </a:ext>
            </a:extLst>
          </p:cNvPr>
          <p:cNvSpPr txBox="1"/>
          <p:nvPr/>
        </p:nvSpPr>
        <p:spPr>
          <a:xfrm>
            <a:off x="2455680" y="4722830"/>
            <a:ext cx="4232635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Open backdoor session, connected via a RAT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180D6-9E97-46A8-BF56-46261B39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3" y="2695822"/>
            <a:ext cx="7045127" cy="177579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67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5AC2-366D-4F9A-89C1-E516957B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200"/>
          </a:xfrm>
        </p:spPr>
        <p:txBody>
          <a:bodyPr>
            <a:normAutofit/>
          </a:bodyPr>
          <a:lstStyle/>
          <a:p>
            <a:r>
              <a:rPr lang="en-US"/>
              <a:t>Shut Down the Current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3886-1969-4F0C-BB89-CBC18A2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8073102" cy="1178351"/>
          </a:xfrm>
        </p:spPr>
        <p:txBody>
          <a:bodyPr/>
          <a:lstStyle/>
          <a:p>
            <a:r>
              <a:rPr lang="en-US" sz="2400"/>
              <a:t>In Windows, the user can search and try to kill a backdoor session just like in the Backdoor Removal Lab.</a:t>
            </a:r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2DCAB5-C0C0-44FD-B19C-7703CC38F11C}"/>
              </a:ext>
            </a:extLst>
          </p:cNvPr>
          <p:cNvSpPr txBox="1">
            <a:spLocks/>
          </p:cNvSpPr>
          <p:nvPr/>
        </p:nvSpPr>
        <p:spPr>
          <a:xfrm>
            <a:off x="628650" y="2274164"/>
            <a:ext cx="4490917" cy="458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4309" indent="-214309" algn="l" defTabSz="857237" rtl="0" eaLnBrk="1" latinLnBrk="0" hangingPunct="1">
              <a:lnSpc>
                <a:spcPct val="90000"/>
              </a:lnSpc>
              <a:spcBef>
                <a:spcPts val="937"/>
              </a:spcBef>
              <a:buFont typeface="Arial" panose="020B0604020202020204" pitchFamily="34" charset="0"/>
              <a:buChar char="•"/>
              <a:defRPr sz="26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2927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1546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00164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8782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57401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6019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4638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3255" indent="-214309" algn="l" defTabSz="857237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In Windows, open the Resource Monitor.</a:t>
            </a:r>
          </a:p>
          <a:p>
            <a:pPr lvl="1"/>
            <a:r>
              <a:rPr lang="en-US" b="0"/>
              <a:t>Press the </a:t>
            </a:r>
            <a:r>
              <a:rPr lang="en-US" b="1"/>
              <a:t>Windows Start </a:t>
            </a:r>
            <a:r>
              <a:rPr lang="en-US" b="0"/>
              <a:t>button</a:t>
            </a:r>
          </a:p>
          <a:p>
            <a:pPr lvl="1"/>
            <a:r>
              <a:rPr lang="en-US" b="0"/>
              <a:t>Search for “</a:t>
            </a:r>
            <a:r>
              <a:rPr lang="en-US" b="0" i="1"/>
              <a:t>Resource Monitor</a:t>
            </a:r>
            <a:r>
              <a:rPr lang="en-US" b="0"/>
              <a:t>”</a:t>
            </a:r>
          </a:p>
          <a:p>
            <a:pPr lvl="1"/>
            <a:r>
              <a:rPr lang="en-US" b="0"/>
              <a:t>Open the </a:t>
            </a:r>
            <a:r>
              <a:rPr lang="en-US" b="0" i="1"/>
              <a:t>Resource Monitor application</a:t>
            </a:r>
            <a:endParaRPr lang="en-US" b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254B7-5B0E-4E11-82F8-97EC1C68AC6B}"/>
              </a:ext>
            </a:extLst>
          </p:cNvPr>
          <p:cNvSpPr txBox="1"/>
          <p:nvPr/>
        </p:nvSpPr>
        <p:spPr>
          <a:xfrm>
            <a:off x="5284572" y="4978144"/>
            <a:ext cx="3582185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Windows 7 Resource Monitor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79BD2-6C79-4F7A-9915-9F871459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79" y="2377859"/>
            <a:ext cx="3252173" cy="244319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63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A8E2-88AD-42BB-81C2-94D7922D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6664"/>
          </a:xfrm>
        </p:spPr>
        <p:txBody>
          <a:bodyPr/>
          <a:lstStyle/>
          <a:p>
            <a:r>
              <a:rPr lang="en-US"/>
              <a:t>Shut Down the Current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D859-86B6-40C9-AD03-6A4B4D8A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3193"/>
            <a:ext cx="8260826" cy="4913774"/>
          </a:xfrm>
        </p:spPr>
        <p:txBody>
          <a:bodyPr/>
          <a:lstStyle/>
          <a:p>
            <a:r>
              <a:rPr lang="en-US"/>
              <a:t>In the Resource Monitor, select the </a:t>
            </a:r>
            <a:r>
              <a:rPr lang="en-US" i="1"/>
              <a:t>Network</a:t>
            </a:r>
            <a:r>
              <a:rPr lang="en-US"/>
              <a:t> tab</a:t>
            </a:r>
          </a:p>
          <a:p>
            <a:r>
              <a:rPr lang="en-US"/>
              <a:t>Open the </a:t>
            </a:r>
            <a:r>
              <a:rPr lang="en-US" i="1"/>
              <a:t>TCP Connections</a:t>
            </a:r>
            <a:r>
              <a:rPr lang="en-US"/>
              <a:t> tab</a:t>
            </a:r>
          </a:p>
          <a:p>
            <a:r>
              <a:rPr lang="en-US"/>
              <a:t>Locate the backdoor session</a:t>
            </a:r>
          </a:p>
          <a:p>
            <a:pPr lvl="1"/>
            <a:r>
              <a:rPr lang="en-US"/>
              <a:t>It should be using the remote address of the Kali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96983-1DF7-46D2-9235-419C2F37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36" y="3211858"/>
            <a:ext cx="7142528" cy="186918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F529D-CB05-4AA1-BC7D-F7C7A4A62894}"/>
              </a:ext>
            </a:extLst>
          </p:cNvPr>
          <p:cNvSpPr txBox="1"/>
          <p:nvPr/>
        </p:nvSpPr>
        <p:spPr>
          <a:xfrm>
            <a:off x="2166099" y="5469377"/>
            <a:ext cx="5185927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should be your Kali IP Address and the port you assigned for the backdoor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3D8C2-B82A-44EF-9CD5-F4B6C0ECB65A}"/>
              </a:ext>
            </a:extLst>
          </p:cNvPr>
          <p:cNvCxnSpPr>
            <a:cxnSpLocks/>
          </p:cNvCxnSpPr>
          <p:nvPr/>
        </p:nvCxnSpPr>
        <p:spPr>
          <a:xfrm flipV="1">
            <a:off x="4849677" y="4317476"/>
            <a:ext cx="1249465" cy="10998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046A0E-4CA1-44C5-A0BE-3EAF5214EF52}"/>
              </a:ext>
            </a:extLst>
          </p:cNvPr>
          <p:cNvCxnSpPr>
            <a:cxnSpLocks/>
          </p:cNvCxnSpPr>
          <p:nvPr/>
        </p:nvCxnSpPr>
        <p:spPr>
          <a:xfrm flipV="1">
            <a:off x="6555928" y="4298623"/>
            <a:ext cx="533029" cy="1170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A8E2-88AD-42BB-81C2-94D7922D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6664"/>
          </a:xfrm>
        </p:spPr>
        <p:txBody>
          <a:bodyPr/>
          <a:lstStyle/>
          <a:p>
            <a:r>
              <a:rPr lang="en-US"/>
              <a:t>Shut Down the Current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D859-86B6-40C9-AD03-6A4B4D8A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3193"/>
            <a:ext cx="8260826" cy="4913774"/>
          </a:xfrm>
        </p:spPr>
        <p:txBody>
          <a:bodyPr/>
          <a:lstStyle/>
          <a:p>
            <a:r>
              <a:rPr lang="en-US"/>
              <a:t>Once you have the backdoor session, shut it down</a:t>
            </a:r>
          </a:p>
          <a:p>
            <a:r>
              <a:rPr lang="en-US"/>
              <a:t>Up in </a:t>
            </a:r>
            <a:r>
              <a:rPr lang="en-US" i="1"/>
              <a:t>Processes with Network Activity</a:t>
            </a:r>
          </a:p>
          <a:p>
            <a:pPr lvl="1"/>
            <a:r>
              <a:rPr lang="en-US"/>
              <a:t>Right click on the session</a:t>
            </a:r>
          </a:p>
          <a:p>
            <a:pPr lvl="1"/>
            <a:r>
              <a:rPr lang="en-US"/>
              <a:t>Select </a:t>
            </a:r>
            <a:r>
              <a:rPr lang="en-US" i="1"/>
              <a:t>End Process</a:t>
            </a:r>
            <a:r>
              <a:rPr lang="en-US"/>
              <a:t> to terminate the session</a:t>
            </a:r>
          </a:p>
          <a:p>
            <a:r>
              <a:rPr lang="en-US" sz="2400"/>
              <a:t>You should notice on the Kali machine the session has been closed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5120D-1068-4A5D-BAEC-2EE5DB56032E}"/>
              </a:ext>
            </a:extLst>
          </p:cNvPr>
          <p:cNvSpPr txBox="1"/>
          <p:nvPr/>
        </p:nvSpPr>
        <p:spPr>
          <a:xfrm>
            <a:off x="1486004" y="5908111"/>
            <a:ext cx="2670734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Shutting the backdoor session down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29A02D-25B2-4489-A94F-C2DDE39B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4" y="4217215"/>
            <a:ext cx="2670733" cy="1553728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2C339-D808-4169-85D6-63A6A7D3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22" y="4636703"/>
            <a:ext cx="4421654" cy="357376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C88951-E973-4D35-AEFC-5AFF2060B189}"/>
              </a:ext>
            </a:extLst>
          </p:cNvPr>
          <p:cNvSpPr txBox="1"/>
          <p:nvPr/>
        </p:nvSpPr>
        <p:spPr>
          <a:xfrm>
            <a:off x="5343282" y="5135481"/>
            <a:ext cx="2670734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Metasploit showing the session closed</a:t>
            </a:r>
          </a:p>
        </p:txBody>
      </p:sp>
    </p:spTree>
    <p:extLst>
      <p:ext uri="{BB962C8B-B14F-4D97-AF65-F5344CB8AC3E}">
        <p14:creationId xmlns:p14="http://schemas.microsoft.com/office/powerpoint/2010/main" val="931805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64DE382E3924D9716985E5EC9DD06" ma:contentTypeVersion="10" ma:contentTypeDescription="Create a new document." ma:contentTypeScope="" ma:versionID="adee4d99a0ef3424d84f2af5ebc03541">
  <xsd:schema xmlns:xsd="http://www.w3.org/2001/XMLSchema" xmlns:xs="http://www.w3.org/2001/XMLSchema" xmlns:p="http://schemas.microsoft.com/office/2006/metadata/properties" xmlns:ns3="421edf8b-0c99-44a8-81ee-8c3d4609cca6" xmlns:ns4="24f12f22-2052-46e3-ad3c-52792f2472db" targetNamespace="http://schemas.microsoft.com/office/2006/metadata/properties" ma:root="true" ma:fieldsID="f45b4b2d7a3af1bd4fb33e73469554dd" ns3:_="" ns4:_="">
    <xsd:import namespace="421edf8b-0c99-44a8-81ee-8c3d4609cca6"/>
    <xsd:import namespace="24f12f22-2052-46e3-ad3c-52792f2472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edf8b-0c99-44a8-81ee-8c3d4609c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12f22-2052-46e3-ad3c-52792f247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B3ABB9-AA52-4D39-BFCC-72746F2629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F1A304-3901-451F-B5BD-FD4B50969F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9F9DFA-5A54-453E-BDD6-7A57FA6B8CD0}">
  <ds:schemaRefs>
    <ds:schemaRef ds:uri="24f12f22-2052-46e3-ad3c-52792f2472db"/>
    <ds:schemaRef ds:uri="421edf8b-0c99-44a8-81ee-8c3d4609cc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807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RAT Removal Lab</vt:lpstr>
      <vt:lpstr>Objectives Covered</vt:lpstr>
      <vt:lpstr>What is a RAT?</vt:lpstr>
      <vt:lpstr>The RAT Removal Lab</vt:lpstr>
      <vt:lpstr>Connect to the RAT</vt:lpstr>
      <vt:lpstr>Shut Down the Current Session</vt:lpstr>
      <vt:lpstr>Shut Down the Current Session</vt:lpstr>
      <vt:lpstr>Shut Down the Current Session</vt:lpstr>
      <vt:lpstr>Re-open the Backdoor</vt:lpstr>
      <vt:lpstr>Locate the RAT</vt:lpstr>
      <vt:lpstr>Locate the RAT</vt:lpstr>
      <vt:lpstr>Locate the RAT</vt:lpstr>
      <vt:lpstr>Locate the RAT</vt:lpstr>
      <vt:lpstr>Locate all the RATs</vt:lpstr>
      <vt:lpstr>Locate all the RATs</vt:lpstr>
      <vt:lpstr>Delete the RATs and Reboot</vt:lpstr>
      <vt:lpstr>Try to Reconnect</vt:lpstr>
      <vt:lpstr>Please Note!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Joseph MacAdam</dc:creator>
  <cp:lastModifiedBy>Richard Greene</cp:lastModifiedBy>
  <cp:revision>2</cp:revision>
  <dcterms:modified xsi:type="dcterms:W3CDTF">2021-05-18T18:05:49Z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0x01010008364DE382E3924D9716985E5EC9DD06</vt:lpwstr>
  </property>
</Properties>
</file>