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56" r:id="rId3"/>
    <p:sldId id="588" r:id="rId4"/>
    <p:sldId id="590" r:id="rId5"/>
    <p:sldId id="592" r:id="rId6"/>
    <p:sldId id="593" r:id="rId7"/>
    <p:sldId id="609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589" r:id="rId20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F75DA-66CB-4322-B28A-E447AC2ACE6E}" v="69" dt="2020-04-28T15:14:21.8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Queen" userId="S::john.queen@cyber.org::9145d1ed-b385-4b95-9df2-e4eecedea333" providerId="AD" clId="Web-{4E918069-0184-B346-E298-A1BCFD1F0677}"/>
    <pc:docChg chg="addSld delSld modSld">
      <pc:chgData name="John Queen" userId="S::john.queen@cyber.org::9145d1ed-b385-4b95-9df2-e4eecedea333" providerId="AD" clId="Web-{4E918069-0184-B346-E298-A1BCFD1F0677}" dt="2020-04-06T14:41:21.898" v="5"/>
      <pc:docMkLst>
        <pc:docMk/>
      </pc:docMkLst>
      <pc:sldChg chg="modSp">
        <pc:chgData name="John Queen" userId="S::john.queen@cyber.org::9145d1ed-b385-4b95-9df2-e4eecedea333" providerId="AD" clId="Web-{4E918069-0184-B346-E298-A1BCFD1F0677}" dt="2020-04-06T13:45:51.348" v="2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4E918069-0184-B346-E298-A1BCFD1F0677}" dt="2020-04-06T13:45:51.348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 del">
        <pc:chgData name="John Queen" userId="S::john.queen@cyber.org::9145d1ed-b385-4b95-9df2-e4eecedea333" providerId="AD" clId="Web-{4E918069-0184-B346-E298-A1BCFD1F0677}" dt="2020-04-06T14:41:21.898" v="5"/>
        <pc:sldMkLst>
          <pc:docMk/>
          <pc:sldMk cId="628589365" sldId="611"/>
        </pc:sldMkLst>
      </pc:sldChg>
    </pc:docChg>
  </pc:docChgLst>
  <pc:docChgLst>
    <pc:chgData name="Joseph MacAdam" userId="bdcfcd3f-81bf-4584-8271-fe9093ebec4c" providerId="ADAL" clId="{B51EC3A1-94F2-4623-83AC-D237F07080BD}"/>
    <pc:docChg chg="undo custSel addSld delSld modSld">
      <pc:chgData name="Joseph MacAdam" userId="bdcfcd3f-81bf-4584-8271-fe9093ebec4c" providerId="ADAL" clId="{B51EC3A1-94F2-4623-83AC-D237F07080BD}" dt="2020-03-20T17:42:08.336" v="5697" actId="478"/>
      <pc:docMkLst>
        <pc:docMk/>
      </pc:docMkLst>
      <pc:sldChg chg="delSp modSp">
        <pc:chgData name="Joseph MacAdam" userId="bdcfcd3f-81bf-4584-8271-fe9093ebec4c" providerId="ADAL" clId="{B51EC3A1-94F2-4623-83AC-D237F07080BD}" dt="2020-03-20T17:42:08.336" v="5697" actId="478"/>
        <pc:sldMkLst>
          <pc:docMk/>
          <pc:sldMk cId="0" sldId="256"/>
        </pc:sldMkLst>
        <pc:spChg chg="mod">
          <ac:chgData name="Joseph MacAdam" userId="bdcfcd3f-81bf-4584-8271-fe9093ebec4c" providerId="ADAL" clId="{B51EC3A1-94F2-4623-83AC-D237F07080BD}" dt="2020-03-18T17:02:42.628" v="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1EC3A1-94F2-4623-83AC-D237F07080BD}" dt="2020-03-20T17:42:05.419" v="5696" actId="207"/>
          <ac:spMkLst>
            <pc:docMk/>
            <pc:sldMk cId="0" sldId="256"/>
            <ac:spMk id="131" creationId="{00000000-0000-0000-0000-000000000000}"/>
          </ac:spMkLst>
        </pc:spChg>
        <pc:picChg chg="del">
          <ac:chgData name="Joseph MacAdam" userId="bdcfcd3f-81bf-4584-8271-fe9093ebec4c" providerId="ADAL" clId="{B51EC3A1-94F2-4623-83AC-D237F07080BD}" dt="2020-03-20T17:42:08.336" v="5697" actId="478"/>
          <ac:picMkLst>
            <pc:docMk/>
            <pc:sldMk cId="0" sldId="256"/>
            <ac:picMk id="4" creationId="{ACCB5222-95FB-4426-815D-3A37BED484FB}"/>
          </ac:picMkLst>
        </pc:picChg>
      </pc:sldChg>
      <pc:sldChg chg="modSp">
        <pc:chgData name="Joseph MacAdam" userId="bdcfcd3f-81bf-4584-8271-fe9093ebec4c" providerId="ADAL" clId="{B51EC3A1-94F2-4623-83AC-D237F07080BD}" dt="2020-03-18T19:13:00.565" v="5685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1EC3A1-94F2-4623-83AC-D237F07080BD}" dt="2020-03-18T17:13:53.116" v="1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1EC3A1-94F2-4623-83AC-D237F07080BD}" dt="2020-03-18T19:13:00.565" v="568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51EC3A1-94F2-4623-83AC-D237F07080BD}" dt="2020-03-18T19:08:38.836" v="535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51EC3A1-94F2-4623-83AC-D237F07080BD}" dt="2020-03-18T19:07:55.602" v="5214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51EC3A1-94F2-4623-83AC-D237F07080BD}" dt="2020-03-18T19:08:38.836" v="535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51EC3A1-94F2-4623-83AC-D237F07080BD}" dt="2020-03-18T19:13:18.660" v="5692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51EC3A1-94F2-4623-83AC-D237F07080BD}" dt="2020-03-18T19:13:18.660" v="5692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51EC3A1-94F2-4623-83AC-D237F07080BD}" dt="2020-03-18T18:39:01.475" v="3507" actId="1076"/>
        <pc:sldMkLst>
          <pc:docMk/>
          <pc:sldMk cId="3957164049" sldId="591"/>
        </pc:sldMkLst>
        <pc:spChg chg="mod">
          <ac:chgData name="Joseph MacAdam" userId="bdcfcd3f-81bf-4584-8271-fe9093ebec4c" providerId="ADAL" clId="{B51EC3A1-94F2-4623-83AC-D237F07080BD}" dt="2020-03-18T18:38:41.838" v="3504" actId="404"/>
          <ac:spMkLst>
            <pc:docMk/>
            <pc:sldMk cId="3957164049" sldId="591"/>
            <ac:spMk id="3" creationId="{01884E43-1F99-4AEE-B654-C64ED2C3DDD7}"/>
          </ac:spMkLst>
        </pc:spChg>
        <pc:picChg chg="del mod">
          <ac:chgData name="Joseph MacAdam" userId="bdcfcd3f-81bf-4584-8271-fe9093ebec4c" providerId="ADAL" clId="{B51EC3A1-94F2-4623-83AC-D237F07080BD}" dt="2020-03-18T18:25:45.468" v="320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B51EC3A1-94F2-4623-83AC-D237F07080BD}" dt="2020-03-18T18:38:58.284" v="3506" actId="1076"/>
          <ac:picMkLst>
            <pc:docMk/>
            <pc:sldMk cId="3957164049" sldId="591"/>
            <ac:picMk id="5" creationId="{62712C32-9A30-43DA-AC1A-09976B55CDCA}"/>
          </ac:picMkLst>
        </pc:picChg>
        <pc:picChg chg="add mod ord">
          <ac:chgData name="Joseph MacAdam" userId="bdcfcd3f-81bf-4584-8271-fe9093ebec4c" providerId="ADAL" clId="{B51EC3A1-94F2-4623-83AC-D237F07080BD}" dt="2020-03-18T18:39:01.475" v="3507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 modNotesTx">
        <pc:chgData name="Joseph MacAdam" userId="bdcfcd3f-81bf-4584-8271-fe9093ebec4c" providerId="ADAL" clId="{B51EC3A1-94F2-4623-83AC-D237F07080BD}" dt="2020-03-18T17:19:26.736" v="413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51EC3A1-94F2-4623-83AC-D237F07080BD}" dt="2020-03-18T17:16:13.794" v="101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1EC3A1-94F2-4623-83AC-D237F07080BD}" dt="2020-03-18T17:19:26.736" v="413" actId="1076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B51EC3A1-94F2-4623-83AC-D237F07080BD}" dt="2020-03-18T19:23:44.741" v="5693" actId="11"/>
        <pc:sldMkLst>
          <pc:docMk/>
          <pc:sldMk cId="186350803" sldId="593"/>
        </pc:sldMkLst>
        <pc:spChg chg="mod">
          <ac:chgData name="Joseph MacAdam" userId="bdcfcd3f-81bf-4584-8271-fe9093ebec4c" providerId="ADAL" clId="{B51EC3A1-94F2-4623-83AC-D237F07080BD}" dt="2020-03-18T17:19:34.881" v="4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1EC3A1-94F2-4623-83AC-D237F07080BD}" dt="2020-03-18T19:10:38.959" v="5462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B51EC3A1-94F2-4623-83AC-D237F07080BD}" dt="2020-03-18T19:23:44.741" v="5693" actId="11"/>
          <ac:spMkLst>
            <pc:docMk/>
            <pc:sldMk cId="186350803" sldId="593"/>
            <ac:spMk id="4" creationId="{8718D33A-11E8-438A-BB82-6BD23360D349}"/>
          </ac:spMkLst>
        </pc:spChg>
      </pc:sldChg>
      <pc:sldChg chg="add del">
        <pc:chgData name="Joseph MacAdam" userId="bdcfcd3f-81bf-4584-8271-fe9093ebec4c" providerId="ADAL" clId="{B51EC3A1-94F2-4623-83AC-D237F07080BD}" dt="2020-03-18T17:21:20.413" v="424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B51EC3A1-94F2-4623-83AC-D237F07080BD}" dt="2020-03-18T17:26:47.140" v="711" actId="20577"/>
        <pc:sldMkLst>
          <pc:docMk/>
          <pc:sldMk cId="1444812365" sldId="597"/>
        </pc:sldMkLst>
        <pc:spChg chg="mod">
          <ac:chgData name="Joseph MacAdam" userId="bdcfcd3f-81bf-4584-8271-fe9093ebec4c" providerId="ADAL" clId="{B51EC3A1-94F2-4623-83AC-D237F07080BD}" dt="2020-03-18T17:23:02.041" v="432" actId="20577"/>
          <ac:spMkLst>
            <pc:docMk/>
            <pc:sldMk cId="1444812365" sldId="597"/>
            <ac:spMk id="2" creationId="{F99F7508-1B8C-4674-A7EF-A074E249FD5A}"/>
          </ac:spMkLst>
        </pc:spChg>
        <pc:spChg chg="mod">
          <ac:chgData name="Joseph MacAdam" userId="bdcfcd3f-81bf-4584-8271-fe9093ebec4c" providerId="ADAL" clId="{B51EC3A1-94F2-4623-83AC-D237F07080BD}" dt="2020-03-18T17:26:47.140" v="711" actId="20577"/>
          <ac:spMkLst>
            <pc:docMk/>
            <pc:sldMk cId="1444812365" sldId="597"/>
            <ac:spMk id="3" creationId="{B7F30718-BBC5-40D2-A86C-9330C9A95CF0}"/>
          </ac:spMkLst>
        </pc:spChg>
        <pc:picChg chg="del">
          <ac:chgData name="Joseph MacAdam" userId="bdcfcd3f-81bf-4584-8271-fe9093ebec4c" providerId="ADAL" clId="{B51EC3A1-94F2-4623-83AC-D237F07080BD}" dt="2020-03-18T17:24:52.833" v="590" actId="478"/>
          <ac:picMkLst>
            <pc:docMk/>
            <pc:sldMk cId="1444812365" sldId="597"/>
            <ac:picMk id="4" creationId="{03DEA523-D9EE-4BA1-AB9F-E178EDEF57B8}"/>
          </ac:picMkLst>
        </pc:picChg>
        <pc:picChg chg="add mod">
          <ac:chgData name="Joseph MacAdam" userId="bdcfcd3f-81bf-4584-8271-fe9093ebec4c" providerId="ADAL" clId="{B51EC3A1-94F2-4623-83AC-D237F07080BD}" dt="2020-03-18T17:25:28.460" v="597" actId="14861"/>
          <ac:picMkLst>
            <pc:docMk/>
            <pc:sldMk cId="1444812365" sldId="597"/>
            <ac:picMk id="5" creationId="{3C514A47-D8F0-4C5F-8D65-DC8150590305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36:42.563" v="1194" actId="14861"/>
        <pc:sldMkLst>
          <pc:docMk/>
          <pc:sldMk cId="2050871563" sldId="601"/>
        </pc:sldMkLst>
        <pc:spChg chg="mod">
          <ac:chgData name="Joseph MacAdam" userId="bdcfcd3f-81bf-4584-8271-fe9093ebec4c" providerId="ADAL" clId="{B51EC3A1-94F2-4623-83AC-D237F07080BD}" dt="2020-03-18T17:27:20.288" v="749" actId="20577"/>
          <ac:spMkLst>
            <pc:docMk/>
            <pc:sldMk cId="2050871563" sldId="601"/>
            <ac:spMk id="2" creationId="{882A53DE-0B40-4711-8077-2B93D2A628FE}"/>
          </ac:spMkLst>
        </pc:spChg>
        <pc:spChg chg="mod">
          <ac:chgData name="Joseph MacAdam" userId="bdcfcd3f-81bf-4584-8271-fe9093ebec4c" providerId="ADAL" clId="{B51EC3A1-94F2-4623-83AC-D237F07080BD}" dt="2020-03-18T17:35:29.448" v="1185" actId="14100"/>
          <ac:spMkLst>
            <pc:docMk/>
            <pc:sldMk cId="2050871563" sldId="601"/>
            <ac:spMk id="3" creationId="{3610F421-6420-42F0-B7F9-0937F8D1843A}"/>
          </ac:spMkLst>
        </pc:spChg>
        <pc:spChg chg="add del mod">
          <ac:chgData name="Joseph MacAdam" userId="bdcfcd3f-81bf-4584-8271-fe9093ebec4c" providerId="ADAL" clId="{B51EC3A1-94F2-4623-83AC-D237F07080BD}" dt="2020-03-18T17:34:57.161" v="1097" actId="478"/>
          <ac:spMkLst>
            <pc:docMk/>
            <pc:sldMk cId="2050871563" sldId="601"/>
            <ac:spMk id="7" creationId="{3FA1F6DA-2E74-4727-A35C-617AEEAA5DD6}"/>
          </ac:spMkLst>
        </pc:spChg>
        <pc:picChg chg="del">
          <ac:chgData name="Joseph MacAdam" userId="bdcfcd3f-81bf-4584-8271-fe9093ebec4c" providerId="ADAL" clId="{B51EC3A1-94F2-4623-83AC-D237F07080BD}" dt="2020-03-18T17:27:39.857" v="750" actId="478"/>
          <ac:picMkLst>
            <pc:docMk/>
            <pc:sldMk cId="2050871563" sldId="601"/>
            <ac:picMk id="4" creationId="{DC4C2F4A-2C01-4F30-A325-46F83C354A82}"/>
          </ac:picMkLst>
        </pc:picChg>
        <pc:picChg chg="add del mod">
          <ac:chgData name="Joseph MacAdam" userId="bdcfcd3f-81bf-4584-8271-fe9093ebec4c" providerId="ADAL" clId="{B51EC3A1-94F2-4623-83AC-D237F07080BD}" dt="2020-03-18T17:36:30.784" v="1188" actId="478"/>
          <ac:picMkLst>
            <pc:docMk/>
            <pc:sldMk cId="2050871563" sldId="601"/>
            <ac:picMk id="5" creationId="{60AAC282-DA6B-4CD5-B024-4F5B547A249E}"/>
          </ac:picMkLst>
        </pc:picChg>
        <pc:picChg chg="add del mod">
          <ac:chgData name="Joseph MacAdam" userId="bdcfcd3f-81bf-4584-8271-fe9093ebec4c" providerId="ADAL" clId="{B51EC3A1-94F2-4623-83AC-D237F07080BD}" dt="2020-03-18T17:34:55.865" v="1096" actId="478"/>
          <ac:picMkLst>
            <pc:docMk/>
            <pc:sldMk cId="2050871563" sldId="601"/>
            <ac:picMk id="6" creationId="{F1BDCD79-FB86-40ED-B5A4-3B89BF9FA3BD}"/>
          </ac:picMkLst>
        </pc:picChg>
        <pc:picChg chg="add mod">
          <ac:chgData name="Joseph MacAdam" userId="bdcfcd3f-81bf-4584-8271-fe9093ebec4c" providerId="ADAL" clId="{B51EC3A1-94F2-4623-83AC-D237F07080BD}" dt="2020-03-18T17:36:42.563" v="1194" actId="14861"/>
          <ac:picMkLst>
            <pc:docMk/>
            <pc:sldMk cId="2050871563" sldId="601"/>
            <ac:picMk id="8" creationId="{B145307F-4A59-44FE-A0B0-F79EA494DC37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41:20.400" v="1447" actId="14100"/>
        <pc:sldMkLst>
          <pc:docMk/>
          <pc:sldMk cId="2118454917" sldId="602"/>
        </pc:sldMkLst>
        <pc:spChg chg="mod">
          <ac:chgData name="Joseph MacAdam" userId="bdcfcd3f-81bf-4584-8271-fe9093ebec4c" providerId="ADAL" clId="{B51EC3A1-94F2-4623-83AC-D237F07080BD}" dt="2020-03-18T17:37:07.137" v="1226" actId="20577"/>
          <ac:spMkLst>
            <pc:docMk/>
            <pc:sldMk cId="2118454917" sldId="602"/>
            <ac:spMk id="2" creationId="{88A9EAF9-D8D4-4D30-99F7-0DDBDC767BEF}"/>
          </ac:spMkLst>
        </pc:spChg>
        <pc:spChg chg="mod">
          <ac:chgData name="Joseph MacAdam" userId="bdcfcd3f-81bf-4584-8271-fe9093ebec4c" providerId="ADAL" clId="{B51EC3A1-94F2-4623-83AC-D237F07080BD}" dt="2020-03-18T17:40:25.096" v="1386" actId="14100"/>
          <ac:spMkLst>
            <pc:docMk/>
            <pc:sldMk cId="2118454917" sldId="602"/>
            <ac:spMk id="3" creationId="{95818363-64F5-467F-81C0-142B182933FA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5" creationId="{F00E3577-DEBF-47E4-B1D3-40C44D049FD5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8" creationId="{B5645DB8-70D0-4C6D-88EC-51B162108A0D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15" creationId="{2B793905-83F6-4E17-8B98-8BB46D2DB52D}"/>
          </ac:spMkLst>
        </pc:spChg>
        <pc:spChg chg="add mod">
          <ac:chgData name="Joseph MacAdam" userId="bdcfcd3f-81bf-4584-8271-fe9093ebec4c" providerId="ADAL" clId="{B51EC3A1-94F2-4623-83AC-D237F07080BD}" dt="2020-03-18T17:41:18.439" v="1446" actId="1076"/>
          <ac:spMkLst>
            <pc:docMk/>
            <pc:sldMk cId="2118454917" sldId="602"/>
            <ac:spMk id="17" creationId="{3C2EAB9A-8DB5-4109-9990-D96CE4C73CC8}"/>
          </ac:spMkLst>
        </pc:spChg>
        <pc:picChg chg="add del mod">
          <ac:chgData name="Joseph MacAdam" userId="bdcfcd3f-81bf-4584-8271-fe9093ebec4c" providerId="ADAL" clId="{B51EC3A1-94F2-4623-83AC-D237F07080BD}" dt="2020-03-18T17:39:41.808" v="1372" actId="478"/>
          <ac:picMkLst>
            <pc:docMk/>
            <pc:sldMk cId="2118454917" sldId="602"/>
            <ac:picMk id="4" creationId="{2C72D880-3D8F-4C29-8442-5B5587C2ECB7}"/>
          </ac:picMkLst>
        </pc:picChg>
        <pc:picChg chg="add mod ord">
          <ac:chgData name="Joseph MacAdam" userId="bdcfcd3f-81bf-4584-8271-fe9093ebec4c" providerId="ADAL" clId="{B51EC3A1-94F2-4623-83AC-D237F07080BD}" dt="2020-03-18T17:40:28.016" v="1387" actId="1076"/>
          <ac:picMkLst>
            <pc:docMk/>
            <pc:sldMk cId="2118454917" sldId="602"/>
            <ac:picMk id="11" creationId="{D7124E06-8D4D-42DE-B1C1-B5A0E5503231}"/>
          </ac:picMkLst>
        </pc:pic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7" creationId="{6A939BAF-7D0E-4F0E-BCC4-17FC0D1273F3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9" creationId="{05D0111F-2726-45C9-B5DA-80732183B9EE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16" creationId="{95C30D94-83EF-4435-A1E7-24FE0410896A}"/>
          </ac:cxnSpMkLst>
        </pc:cxnChg>
        <pc:cxnChg chg="add mod">
          <ac:chgData name="Joseph MacAdam" userId="bdcfcd3f-81bf-4584-8271-fe9093ebec4c" providerId="ADAL" clId="{B51EC3A1-94F2-4623-83AC-D237F07080BD}" dt="2020-03-18T17:41:20.400" v="1447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addSp delSp modSp">
        <pc:chgData name="Joseph MacAdam" userId="bdcfcd3f-81bf-4584-8271-fe9093ebec4c" providerId="ADAL" clId="{B51EC3A1-94F2-4623-83AC-D237F07080BD}" dt="2020-03-18T18:50:13.692" v="4253" actId="27636"/>
        <pc:sldMkLst>
          <pc:docMk/>
          <pc:sldMk cId="502917719" sldId="603"/>
        </pc:sldMkLst>
        <pc:spChg chg="mod">
          <ac:chgData name="Joseph MacAdam" userId="bdcfcd3f-81bf-4584-8271-fe9093ebec4c" providerId="ADAL" clId="{B51EC3A1-94F2-4623-83AC-D237F07080BD}" dt="2020-03-18T18:50:13.692" v="4253" actId="27636"/>
          <ac:spMkLst>
            <pc:docMk/>
            <pc:sldMk cId="502917719" sldId="603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43:23.503" v="4106" actId="404"/>
          <ac:spMkLst>
            <pc:docMk/>
            <pc:sldMk cId="502917719" sldId="603"/>
            <ac:spMk id="7" creationId="{BCEB20AE-C3F3-46D2-AD6C-4E27CA8889B0}"/>
          </ac:spMkLst>
        </pc:spChg>
        <pc:picChg chg="add del mod">
          <ac:chgData name="Joseph MacAdam" userId="bdcfcd3f-81bf-4584-8271-fe9093ebec4c" providerId="ADAL" clId="{B51EC3A1-94F2-4623-83AC-D237F07080BD}" dt="2020-03-18T18:42:15.731" v="3938" actId="478"/>
          <ac:picMkLst>
            <pc:docMk/>
            <pc:sldMk cId="502917719" sldId="603"/>
            <ac:picMk id="4" creationId="{45769DB7-8D64-4BAF-8409-3D6E935A99D3}"/>
          </ac:picMkLst>
        </pc:picChg>
        <pc:picChg chg="del">
          <ac:chgData name="Joseph MacAdam" userId="bdcfcd3f-81bf-4584-8271-fe9093ebec4c" providerId="ADAL" clId="{B51EC3A1-94F2-4623-83AC-D237F07080BD}" dt="2020-03-18T18:39:20.444" v="3557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B51EC3A1-94F2-4623-83AC-D237F07080BD}" dt="2020-03-18T18:42:26.427" v="3942" actId="1076"/>
          <ac:picMkLst>
            <pc:docMk/>
            <pc:sldMk cId="502917719" sldId="603"/>
            <ac:picMk id="6" creationId="{B154D669-8EB8-490B-8D6F-4AA6A0C24CF4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8:54:24.143" v="4531" actId="14100"/>
        <pc:sldMkLst>
          <pc:docMk/>
          <pc:sldMk cId="904304897" sldId="604"/>
        </pc:sldMkLst>
        <pc:spChg chg="mod">
          <ac:chgData name="Joseph MacAdam" userId="bdcfcd3f-81bf-4584-8271-fe9093ebec4c" providerId="ADAL" clId="{B51EC3A1-94F2-4623-83AC-D237F07080BD}" dt="2020-03-18T18:52:18.659" v="4390" actId="404"/>
          <ac:spMkLst>
            <pc:docMk/>
            <pc:sldMk cId="904304897" sldId="604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52:36.431" v="4399" actId="14100"/>
          <ac:spMkLst>
            <pc:docMk/>
            <pc:sldMk cId="904304897" sldId="604"/>
            <ac:spMk id="6" creationId="{20FB0ACD-E36D-4F0E-A007-8DB0A597EE79}"/>
          </ac:spMkLst>
        </pc:spChg>
        <pc:spChg chg="add mod">
          <ac:chgData name="Joseph MacAdam" userId="bdcfcd3f-81bf-4584-8271-fe9093ebec4c" providerId="ADAL" clId="{B51EC3A1-94F2-4623-83AC-D237F07080BD}" dt="2020-03-18T18:53:31.991" v="4485" actId="20577"/>
          <ac:spMkLst>
            <pc:docMk/>
            <pc:sldMk cId="904304897" sldId="604"/>
            <ac:spMk id="8" creationId="{050F96CD-C060-4DD6-A9BA-1B042474A584}"/>
          </ac:spMkLst>
        </pc:spChg>
        <pc:spChg chg="add mod">
          <ac:chgData name="Joseph MacAdam" userId="bdcfcd3f-81bf-4584-8271-fe9093ebec4c" providerId="ADAL" clId="{B51EC3A1-94F2-4623-83AC-D237F07080BD}" dt="2020-03-18T18:54:19.095" v="4529" actId="20577"/>
          <ac:spMkLst>
            <pc:docMk/>
            <pc:sldMk cId="904304897" sldId="604"/>
            <ac:spMk id="9" creationId="{E28D53E0-B470-4D08-8741-4CDFA95F99C3}"/>
          </ac:spMkLst>
        </pc:spChg>
        <pc:picChg chg="del">
          <ac:chgData name="Joseph MacAdam" userId="bdcfcd3f-81bf-4584-8271-fe9093ebec4c" providerId="ADAL" clId="{B51EC3A1-94F2-4623-83AC-D237F07080BD}" dt="2020-03-18T18:50:33.585" v="4291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B51EC3A1-94F2-4623-83AC-D237F07080BD}" dt="2020-03-18T18:52:31.895" v="4397" actId="1076"/>
          <ac:picMkLst>
            <pc:docMk/>
            <pc:sldMk cId="904304897" sldId="604"/>
            <ac:picMk id="5" creationId="{18B0AA58-6585-4D85-82DC-962B989A1165}"/>
          </ac:picMkLst>
        </pc:picChg>
        <pc:picChg chg="add mod">
          <ac:chgData name="Joseph MacAdam" userId="bdcfcd3f-81bf-4584-8271-fe9093ebec4c" providerId="ADAL" clId="{B51EC3A1-94F2-4623-83AC-D237F07080BD}" dt="2020-03-18T18:53:39.122" v="4488" actId="14861"/>
          <ac:picMkLst>
            <pc:docMk/>
            <pc:sldMk cId="904304897" sldId="604"/>
            <ac:picMk id="7" creationId="{70466143-A5EE-4947-B9EB-EB209B7C19AF}"/>
          </ac:picMkLst>
        </pc:picChg>
        <pc:cxnChg chg="add mod">
          <ac:chgData name="Joseph MacAdam" userId="bdcfcd3f-81bf-4584-8271-fe9093ebec4c" providerId="ADAL" clId="{B51EC3A1-94F2-4623-83AC-D237F07080BD}" dt="2020-03-18T18:54:24.143" v="453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7:44:14.975" v="1701" actId="20577"/>
        <pc:sldMkLst>
          <pc:docMk/>
          <pc:sldMk cId="176603421" sldId="605"/>
        </pc:sldMkLst>
        <pc:spChg chg="mod">
          <ac:chgData name="Joseph MacAdam" userId="bdcfcd3f-81bf-4584-8271-fe9093ebec4c" providerId="ADAL" clId="{B51EC3A1-94F2-4623-83AC-D237F07080BD}" dt="2020-03-18T17:42:24.256" v="1466" actId="20577"/>
          <ac:spMkLst>
            <pc:docMk/>
            <pc:sldMk cId="176603421" sldId="605"/>
            <ac:spMk id="2" creationId="{F0CDA319-0EB0-4241-999B-29E50036B20F}"/>
          </ac:spMkLst>
        </pc:spChg>
        <pc:spChg chg="mod">
          <ac:chgData name="Joseph MacAdam" userId="bdcfcd3f-81bf-4584-8271-fe9093ebec4c" providerId="ADAL" clId="{B51EC3A1-94F2-4623-83AC-D237F07080BD}" dt="2020-03-18T17:43:37.015" v="1556" actId="14100"/>
          <ac:spMkLst>
            <pc:docMk/>
            <pc:sldMk cId="176603421" sldId="605"/>
            <ac:spMk id="3" creationId="{68A96710-124C-46FF-8260-9343359FCFD9}"/>
          </ac:spMkLst>
        </pc:spChg>
        <pc:spChg chg="add mod">
          <ac:chgData name="Joseph MacAdam" userId="bdcfcd3f-81bf-4584-8271-fe9093ebec4c" providerId="ADAL" clId="{B51EC3A1-94F2-4623-83AC-D237F07080BD}" dt="2020-03-18T17:44:14.975" v="1701" actId="20577"/>
          <ac:spMkLst>
            <pc:docMk/>
            <pc:sldMk cId="176603421" sldId="605"/>
            <ac:spMk id="5" creationId="{81421ACF-4709-4A33-B774-6840810DA75B}"/>
          </ac:spMkLst>
        </pc:spChg>
        <pc:picChg chg="add mod">
          <ac:chgData name="Joseph MacAdam" userId="bdcfcd3f-81bf-4584-8271-fe9093ebec4c" providerId="ADAL" clId="{B51EC3A1-94F2-4623-83AC-D237F07080BD}" dt="2020-03-18T17:43:31.260" v="1555" actId="14861"/>
          <ac:picMkLst>
            <pc:docMk/>
            <pc:sldMk cId="176603421" sldId="605"/>
            <ac:picMk id="4" creationId="{ECAC4152-6A16-4226-9357-F52BF8D73E56}"/>
          </ac:picMkLst>
        </pc:picChg>
      </pc:sldChg>
      <pc:sldChg chg="addSp delSp modSp add">
        <pc:chgData name="Joseph MacAdam" userId="bdcfcd3f-81bf-4584-8271-fe9093ebec4c" providerId="ADAL" clId="{B51EC3A1-94F2-4623-83AC-D237F07080BD}" dt="2020-03-18T18:04:46.937" v="2036" actId="14861"/>
        <pc:sldMkLst>
          <pc:docMk/>
          <pc:sldMk cId="883546114" sldId="606"/>
        </pc:sldMkLst>
        <pc:spChg chg="mod">
          <ac:chgData name="Joseph MacAdam" userId="bdcfcd3f-81bf-4584-8271-fe9093ebec4c" providerId="ADAL" clId="{B51EC3A1-94F2-4623-83AC-D237F07080BD}" dt="2020-03-18T17:53:06.018" v="1734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Joseph MacAdam" userId="bdcfcd3f-81bf-4584-8271-fe9093ebec4c" providerId="ADAL" clId="{B51EC3A1-94F2-4623-83AC-D237F07080BD}" dt="2020-03-18T18:03:42.517" v="2019" actId="20577"/>
          <ac:spMkLst>
            <pc:docMk/>
            <pc:sldMk cId="883546114" sldId="606"/>
            <ac:spMk id="3" creationId="{F96D2004-2B50-4C95-99F0-A2E4F14139E3}"/>
          </ac:spMkLst>
        </pc:spChg>
        <pc:spChg chg="add mod">
          <ac:chgData name="Joseph MacAdam" userId="bdcfcd3f-81bf-4584-8271-fe9093ebec4c" providerId="ADAL" clId="{B51EC3A1-94F2-4623-83AC-D237F07080BD}" dt="2020-03-18T18:04:08.398" v="2026" actId="14100"/>
          <ac:spMkLst>
            <pc:docMk/>
            <pc:sldMk cId="883546114" sldId="606"/>
            <ac:spMk id="4" creationId="{47450E9F-F547-4A65-A262-D326489AD4F3}"/>
          </ac:spMkLst>
        </pc:spChg>
        <pc:spChg chg="add del">
          <ac:chgData name="Joseph MacAdam" userId="bdcfcd3f-81bf-4584-8271-fe9093ebec4c" providerId="ADAL" clId="{B51EC3A1-94F2-4623-83AC-D237F07080BD}" dt="2020-03-18T18:04:17.018" v="2028" actId="478"/>
          <ac:spMkLst>
            <pc:docMk/>
            <pc:sldMk cId="883546114" sldId="606"/>
            <ac:spMk id="5" creationId="{CCDBCB92-6491-4A1C-B313-88858DC1A965}"/>
          </ac:spMkLst>
        </pc:spChg>
        <pc:picChg chg="add mod">
          <ac:chgData name="Joseph MacAdam" userId="bdcfcd3f-81bf-4584-8271-fe9093ebec4c" providerId="ADAL" clId="{B51EC3A1-94F2-4623-83AC-D237F07080BD}" dt="2020-03-18T18:04:46.937" v="2036" actId="14861"/>
          <ac:picMkLst>
            <pc:docMk/>
            <pc:sldMk cId="883546114" sldId="606"/>
            <ac:picMk id="6" creationId="{A5513989-F397-4A07-9F3D-AA3C735D2D44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13:33.333" v="2613" actId="14100"/>
        <pc:sldMkLst>
          <pc:docMk/>
          <pc:sldMk cId="708658906" sldId="607"/>
        </pc:sldMkLst>
        <pc:spChg chg="mod">
          <ac:chgData name="Joseph MacAdam" userId="bdcfcd3f-81bf-4584-8271-fe9093ebec4c" providerId="ADAL" clId="{B51EC3A1-94F2-4623-83AC-D237F07080BD}" dt="2020-03-18T18:05:36.479" v="2153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Joseph MacAdam" userId="bdcfcd3f-81bf-4584-8271-fe9093ebec4c" providerId="ADAL" clId="{B51EC3A1-94F2-4623-83AC-D237F07080BD}" dt="2020-03-18T18:12:08.926" v="2528" actId="20577"/>
          <ac:spMkLst>
            <pc:docMk/>
            <pc:sldMk cId="708658906" sldId="607"/>
            <ac:spMk id="3" creationId="{CFE35F15-3A41-42E6-B9EA-AEA735DD8370}"/>
          </ac:spMkLst>
        </pc:spChg>
        <pc:spChg chg="add mod">
          <ac:chgData name="Joseph MacAdam" userId="bdcfcd3f-81bf-4584-8271-fe9093ebec4c" providerId="ADAL" clId="{B51EC3A1-94F2-4623-83AC-D237F07080BD}" dt="2020-03-18T18:13:31.405" v="2612" actId="1076"/>
          <ac:spMkLst>
            <pc:docMk/>
            <pc:sldMk cId="708658906" sldId="607"/>
            <ac:spMk id="5" creationId="{147F07CE-3297-4831-9943-2F78AB5F9C45}"/>
          </ac:spMkLst>
        </pc:spChg>
        <pc:picChg chg="add mod">
          <ac:chgData name="Joseph MacAdam" userId="bdcfcd3f-81bf-4584-8271-fe9093ebec4c" providerId="ADAL" clId="{B51EC3A1-94F2-4623-83AC-D237F07080BD}" dt="2020-03-18T18:12:44.309" v="2532" actId="14861"/>
          <ac:picMkLst>
            <pc:docMk/>
            <pc:sldMk cId="708658906" sldId="607"/>
            <ac:picMk id="4" creationId="{4E0683A9-1E69-4691-8CC1-47E7157B091C}"/>
          </ac:picMkLst>
        </pc:picChg>
        <pc:cxnChg chg="add mod">
          <ac:chgData name="Joseph MacAdam" userId="bdcfcd3f-81bf-4584-8271-fe9093ebec4c" providerId="ADAL" clId="{B51EC3A1-94F2-4623-83AC-D237F07080BD}" dt="2020-03-18T18:13:33.333" v="2613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20:43.213" v="2915" actId="1076"/>
        <pc:sldMkLst>
          <pc:docMk/>
          <pc:sldMk cId="726818649" sldId="608"/>
        </pc:sldMkLst>
        <pc:spChg chg="mod">
          <ac:chgData name="Joseph MacAdam" userId="bdcfcd3f-81bf-4584-8271-fe9093ebec4c" providerId="ADAL" clId="{B51EC3A1-94F2-4623-83AC-D237F07080BD}" dt="2020-03-18T18:16:21.861" v="2651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Joseph MacAdam" userId="bdcfcd3f-81bf-4584-8271-fe9093ebec4c" providerId="ADAL" clId="{B51EC3A1-94F2-4623-83AC-D237F07080BD}" dt="2020-03-18T18:20:43.213" v="2915" actId="1076"/>
          <ac:spMkLst>
            <pc:docMk/>
            <pc:sldMk cId="726818649" sldId="608"/>
            <ac:spMk id="3" creationId="{3FCD3217-D2D0-41D2-A718-67C79256C266}"/>
          </ac:spMkLst>
        </pc:spChg>
        <pc:picChg chg="add mod">
          <ac:chgData name="Joseph MacAdam" userId="bdcfcd3f-81bf-4584-8271-fe9093ebec4c" providerId="ADAL" clId="{B51EC3A1-94F2-4623-83AC-D237F07080BD}" dt="2020-03-18T18:20:05.398" v="2909" actId="692"/>
          <ac:picMkLst>
            <pc:docMk/>
            <pc:sldMk cId="726818649" sldId="608"/>
            <ac:picMk id="4" creationId="{9ABAB405-FA54-466B-A0E1-CA596F551628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25:25.349" v="3198" actId="14100"/>
        <pc:sldMkLst>
          <pc:docMk/>
          <pc:sldMk cId="908167210" sldId="609"/>
        </pc:sldMkLst>
        <pc:spChg chg="mod">
          <ac:chgData name="Joseph MacAdam" userId="bdcfcd3f-81bf-4584-8271-fe9093ebec4c" providerId="ADAL" clId="{B51EC3A1-94F2-4623-83AC-D237F07080BD}" dt="2020-03-18T18:21:10.957" v="2942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Joseph MacAdam" userId="bdcfcd3f-81bf-4584-8271-fe9093ebec4c" providerId="ADAL" clId="{B51EC3A1-94F2-4623-83AC-D237F07080BD}" dt="2020-03-18T18:22:33.341" v="3099" actId="14100"/>
          <ac:spMkLst>
            <pc:docMk/>
            <pc:sldMk cId="908167210" sldId="609"/>
            <ac:spMk id="3" creationId="{C5FC9E33-D3E8-4791-B9C9-A6453ABEB736}"/>
          </ac:spMkLst>
        </pc:spChg>
        <pc:spChg chg="add mod">
          <ac:chgData name="Joseph MacAdam" userId="bdcfcd3f-81bf-4584-8271-fe9093ebec4c" providerId="ADAL" clId="{B51EC3A1-94F2-4623-83AC-D237F07080BD}" dt="2020-03-18T18:24:34.308" v="3143" actId="14100"/>
          <ac:spMkLst>
            <pc:docMk/>
            <pc:sldMk cId="908167210" sldId="609"/>
            <ac:spMk id="5" creationId="{98817361-705B-4033-970C-43E2358C8751}"/>
          </ac:spMkLst>
        </pc:spChg>
        <pc:spChg chg="add mod">
          <ac:chgData name="Joseph MacAdam" userId="bdcfcd3f-81bf-4584-8271-fe9093ebec4c" providerId="ADAL" clId="{B51EC3A1-94F2-4623-83AC-D237F07080BD}" dt="2020-03-18T18:25:08.972" v="3194" actId="20577"/>
          <ac:spMkLst>
            <pc:docMk/>
            <pc:sldMk cId="908167210" sldId="609"/>
            <ac:spMk id="13" creationId="{EB4BCCFC-5523-4CFD-BA97-3FBE857CFDF9}"/>
          </ac:spMkLst>
        </pc:spChg>
        <pc:picChg chg="add mod">
          <ac:chgData name="Joseph MacAdam" userId="bdcfcd3f-81bf-4584-8271-fe9093ebec4c" providerId="ADAL" clId="{B51EC3A1-94F2-4623-83AC-D237F07080BD}" dt="2020-03-18T18:23:38.119" v="3107" actId="14861"/>
          <ac:picMkLst>
            <pc:docMk/>
            <pc:sldMk cId="908167210" sldId="609"/>
            <ac:picMk id="4" creationId="{59B446C6-11C1-4E52-AD6F-044C1C609F04}"/>
          </ac:picMkLst>
        </pc:picChg>
        <pc:cxnChg chg="add mod">
          <ac:chgData name="Joseph MacAdam" userId="bdcfcd3f-81bf-4584-8271-fe9093ebec4c" providerId="ADAL" clId="{B51EC3A1-94F2-4623-83AC-D237F07080BD}" dt="2020-03-18T18:24:47.360" v="3149" actId="14100"/>
          <ac:cxnSpMkLst>
            <pc:docMk/>
            <pc:sldMk cId="908167210" sldId="609"/>
            <ac:cxnSpMk id="6" creationId="{F8D817B5-8063-4637-B8BA-183C2F2ADE31}"/>
          </ac:cxnSpMkLst>
        </pc:cxnChg>
        <pc:cxnChg chg="add mod">
          <ac:chgData name="Joseph MacAdam" userId="bdcfcd3f-81bf-4584-8271-fe9093ebec4c" providerId="ADAL" clId="{B51EC3A1-94F2-4623-83AC-D237F07080BD}" dt="2020-03-18T18:24:44.220" v="3148" actId="14100"/>
          <ac:cxnSpMkLst>
            <pc:docMk/>
            <pc:sldMk cId="908167210" sldId="609"/>
            <ac:cxnSpMk id="8" creationId="{606F73A5-2FFF-4AE3-944D-6CA5FDB3E494}"/>
          </ac:cxnSpMkLst>
        </pc:cxnChg>
        <pc:cxnChg chg="add mod">
          <ac:chgData name="Joseph MacAdam" userId="bdcfcd3f-81bf-4584-8271-fe9093ebec4c" providerId="ADAL" clId="{B51EC3A1-94F2-4623-83AC-D237F07080BD}" dt="2020-03-18T18:25:25.349" v="3198" actId="14100"/>
          <ac:cxnSpMkLst>
            <pc:docMk/>
            <pc:sldMk cId="908167210" sldId="609"/>
            <ac:cxnSpMk id="14" creationId="{064B64F8-D361-4905-91BC-BC3E8CBC8376}"/>
          </ac:cxnSpMkLst>
        </pc:cxnChg>
        <pc:cxnChg chg="add mod">
          <ac:chgData name="Joseph MacAdam" userId="bdcfcd3f-81bf-4584-8271-fe9093ebec4c" providerId="ADAL" clId="{B51EC3A1-94F2-4623-83AC-D237F07080BD}" dt="2020-03-18T18:25:15.933" v="3196" actId="14100"/>
          <ac:cxnSpMkLst>
            <pc:docMk/>
            <pc:sldMk cId="908167210" sldId="609"/>
            <ac:cxnSpMk id="15" creationId="{C6FF7AA6-1E22-48AB-89B5-24A4D4993991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57:52.126" v="4756" actId="1076"/>
        <pc:sldMkLst>
          <pc:docMk/>
          <pc:sldMk cId="369648522" sldId="610"/>
        </pc:sldMkLst>
        <pc:spChg chg="mod">
          <ac:chgData name="Joseph MacAdam" userId="bdcfcd3f-81bf-4584-8271-fe9093ebec4c" providerId="ADAL" clId="{B51EC3A1-94F2-4623-83AC-D237F07080BD}" dt="2020-03-18T18:53:49.303" v="4509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Joseph MacAdam" userId="bdcfcd3f-81bf-4584-8271-fe9093ebec4c" providerId="ADAL" clId="{B51EC3A1-94F2-4623-83AC-D237F07080BD}" dt="2020-03-18T18:57:05.202" v="4722" actId="113"/>
          <ac:spMkLst>
            <pc:docMk/>
            <pc:sldMk cId="369648522" sldId="610"/>
            <ac:spMk id="3" creationId="{4757C537-9B4D-4219-AB6F-354EA0BE4101}"/>
          </ac:spMkLst>
        </pc:spChg>
        <pc:spChg chg="add mod">
          <ac:chgData name="Joseph MacAdam" userId="bdcfcd3f-81bf-4584-8271-fe9093ebec4c" providerId="ADAL" clId="{B51EC3A1-94F2-4623-83AC-D237F07080BD}" dt="2020-03-18T18:57:08.565" v="4723" actId="1076"/>
          <ac:spMkLst>
            <pc:docMk/>
            <pc:sldMk cId="369648522" sldId="610"/>
            <ac:spMk id="4" creationId="{7E4050C7-D79B-4C9B-8242-40AA338B02D8}"/>
          </ac:spMkLst>
        </pc:spChg>
        <pc:spChg chg="add mod">
          <ac:chgData name="Joseph MacAdam" userId="bdcfcd3f-81bf-4584-8271-fe9093ebec4c" providerId="ADAL" clId="{B51EC3A1-94F2-4623-83AC-D237F07080BD}" dt="2020-03-18T18:57:52.126" v="4756" actId="1076"/>
          <ac:spMkLst>
            <pc:docMk/>
            <pc:sldMk cId="369648522" sldId="610"/>
            <ac:spMk id="9" creationId="{8BD68F5A-8D56-4E4B-9B1E-64E4B80FB150}"/>
          </ac:spMkLst>
        </pc:spChg>
        <pc:picChg chg="add mod">
          <ac:chgData name="Joseph MacAdam" userId="bdcfcd3f-81bf-4584-8271-fe9093ebec4c" providerId="ADAL" clId="{B51EC3A1-94F2-4623-83AC-D237F07080BD}" dt="2020-03-18T18:57:30.939" v="4730" actId="14861"/>
          <ac:picMkLst>
            <pc:docMk/>
            <pc:sldMk cId="369648522" sldId="610"/>
            <ac:picMk id="8" creationId="{6ADE0E47-69F4-4EB2-A189-F8D7EB7C5829}"/>
          </ac:picMkLst>
        </pc:picChg>
        <pc:cxnChg chg="add mod">
          <ac:chgData name="Joseph MacAdam" userId="bdcfcd3f-81bf-4584-8271-fe9093ebec4c" providerId="ADAL" clId="{B51EC3A1-94F2-4623-83AC-D237F07080BD}" dt="2020-03-18T18:57:08.565" v="4723" actId="1076"/>
          <ac:cxnSpMkLst>
            <pc:docMk/>
            <pc:sldMk cId="369648522" sldId="610"/>
            <ac:cxnSpMk id="5" creationId="{08797237-F347-4F14-A981-58DAEB358C15}"/>
          </ac:cxnSpMkLst>
        </pc:cxnChg>
        <pc:cxnChg chg="add mod">
          <ac:chgData name="Joseph MacAdam" userId="bdcfcd3f-81bf-4584-8271-fe9093ebec4c" providerId="ADAL" clId="{B51EC3A1-94F2-4623-83AC-D237F07080BD}" dt="2020-03-18T18:57:41.040" v="4734" actId="14100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addSp delSp modSp add">
        <pc:chgData name="Joseph MacAdam" userId="bdcfcd3f-81bf-4584-8271-fe9093ebec4c" providerId="ADAL" clId="{B51EC3A1-94F2-4623-83AC-D237F07080BD}" dt="2020-03-18T19:07:48.028" v="5205" actId="113"/>
        <pc:sldMkLst>
          <pc:docMk/>
          <pc:sldMk cId="628589365" sldId="611"/>
        </pc:sldMkLst>
        <pc:spChg chg="mod">
          <ac:chgData name="Joseph MacAdam" userId="bdcfcd3f-81bf-4584-8271-fe9093ebec4c" providerId="ADAL" clId="{B51EC3A1-94F2-4623-83AC-D237F07080BD}" dt="2020-03-18T18:58:24.478" v="480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Joseph MacAdam" userId="bdcfcd3f-81bf-4584-8271-fe9093ebec4c" providerId="ADAL" clId="{B51EC3A1-94F2-4623-83AC-D237F07080BD}" dt="2020-03-18T19:07:48.028" v="5205" actId="113"/>
          <ac:spMkLst>
            <pc:docMk/>
            <pc:sldMk cId="628589365" sldId="611"/>
            <ac:spMk id="3" creationId="{3A5D0006-828A-4B59-A89A-EB8E7EAF1993}"/>
          </ac:spMkLst>
        </pc:spChg>
        <pc:spChg chg="add mod">
          <ac:chgData name="Joseph MacAdam" userId="bdcfcd3f-81bf-4584-8271-fe9093ebec4c" providerId="ADAL" clId="{B51EC3A1-94F2-4623-83AC-D237F07080BD}" dt="2020-03-18T19:07:07.701" v="5190" actId="14100"/>
          <ac:spMkLst>
            <pc:docMk/>
            <pc:sldMk cId="628589365" sldId="611"/>
            <ac:spMk id="6" creationId="{F6A3370A-057F-4573-AD1C-65BEFED45A61}"/>
          </ac:spMkLst>
        </pc:spChg>
        <pc:spChg chg="add del">
          <ac:chgData name="Joseph MacAdam" userId="bdcfcd3f-81bf-4584-8271-fe9093ebec4c" providerId="ADAL" clId="{B51EC3A1-94F2-4623-83AC-D237F07080BD}" dt="2020-03-18T19:06:46.109" v="5114" actId="478"/>
          <ac:spMkLst>
            <pc:docMk/>
            <pc:sldMk cId="628589365" sldId="611"/>
            <ac:spMk id="7" creationId="{871AD154-7E2A-415E-9630-957837E27AF3}"/>
          </ac:spMkLst>
        </pc:sp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4" creationId="{A26451A0-389F-44C3-8420-3EC5AA3E8F97}"/>
          </ac:picMkLst>
        </pc:pic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5" creationId="{0DCB5A7C-640B-45AC-8193-A6D78B77E48F}"/>
          </ac:picMkLst>
        </pc:picChg>
      </pc:sldChg>
    </pc:docChg>
  </pc:docChgLst>
  <pc:docChgLst>
    <pc:chgData name="Guest User" userId="S::urn:spo:anon#4947f7c8f8a2f5ea1e6b27041e871717dab273fe5bf265885555f7d303866833::" providerId="AD" clId="Web-{BD062F62-82A9-E3B0-F55F-625196050857}"/>
    <pc:docChg chg="modSld">
      <pc:chgData name="Guest User" userId="S::urn:spo:anon#4947f7c8f8a2f5ea1e6b27041e871717dab273fe5bf265885555f7d303866833::" providerId="AD" clId="Web-{BD062F62-82A9-E3B0-F55F-625196050857}" dt="2020-03-19T15:47:26.233" v="39" actId="20577"/>
      <pc:docMkLst>
        <pc:docMk/>
      </pc:docMkLst>
      <pc:sldChg chg="modSp">
        <pc:chgData name="Guest User" userId="S::urn:spo:anon#4947f7c8f8a2f5ea1e6b27041e871717dab273fe5bf265885555f7d303866833::" providerId="AD" clId="Web-{BD062F62-82A9-E3B0-F55F-625196050857}" dt="2020-03-19T15:47:26.233" v="38" actId="20577"/>
        <pc:sldMkLst>
          <pc:docMk/>
          <pc:sldMk cId="2170258409" sldId="612"/>
        </pc:sldMkLst>
        <pc:spChg chg="mod">
          <ac:chgData name="Guest User" userId="S::urn:spo:anon#4947f7c8f8a2f5ea1e6b27041e871717dab273fe5bf265885555f7d303866833::" providerId="AD" clId="Web-{BD062F62-82A9-E3B0-F55F-625196050857}" dt="2020-03-19T15:47:26.233" v="38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79343940a8a7ea9fea1babe9da12adcf6897b8d58c49de73fff3f692d471f560::" providerId="AD" clId="Web-{6DD0EC7F-29AB-44FF-D1E7-15967768E110}"/>
    <pc:docChg chg="addSld modSld">
      <pc:chgData name="Guest User" userId="S::urn:spo:anon#79343940a8a7ea9fea1babe9da12adcf6897b8d58c49de73fff3f692d471f560::" providerId="AD" clId="Web-{6DD0EC7F-29AB-44FF-D1E7-15967768E110}" dt="2020-03-18T21:00:41.966" v="1583" actId="20577"/>
      <pc:docMkLst>
        <pc:docMk/>
      </pc:docMkLst>
      <pc:sldChg chg="modSp">
        <pc:chgData name="Guest User" userId="S::urn:spo:anon#79343940a8a7ea9fea1babe9da12adcf6897b8d58c49de73fff3f692d471f560::" providerId="AD" clId="Web-{6DD0EC7F-29AB-44FF-D1E7-15967768E110}" dt="2020-03-18T19:10:11.499" v="24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6DD0EC7F-29AB-44FF-D1E7-15967768E110}" dt="2020-03-18T19:10:11.499" v="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0:17.847" v="516" actId="20577"/>
        <pc:sldMkLst>
          <pc:docMk/>
          <pc:sldMk cId="309114280" sldId="589"/>
        </pc:sldMkLst>
        <pc:spChg chg="mod">
          <ac:chgData name="Guest User" userId="S::urn:spo:anon#79343940a8a7ea9fea1babe9da12adcf6897b8d58c49de73fff3f692d471f560::" providerId="AD" clId="Web-{6DD0EC7F-29AB-44FF-D1E7-15967768E110}" dt="2020-03-18T19:19:06.924" v="350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0:17.847" v="51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4:17.931" v="755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6DD0EC7F-29AB-44FF-D1E7-15967768E110}" dt="2020-03-18T19:18:33.643" v="325" actId="20577"/>
          <ac:spMkLst>
            <pc:docMk/>
            <pc:sldMk cId="3957164049" sldId="591"/>
            <ac:spMk id="2" creationId="{F5EF22F6-24FF-434A-98B0-4796DE569E2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4:17.931" v="755" actId="20577"/>
          <ac:spMkLst>
            <pc:docMk/>
            <pc:sldMk cId="3957164049" sldId="591"/>
            <ac:spMk id="3" creationId="{01884E43-1F99-4AEE-B654-C64ED2C3DDD7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3:20.149" v="719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Guest User" userId="S::urn:spo:anon#79343940a8a7ea9fea1babe9da12adcf6897b8d58c49de73fff3f692d471f560::" providerId="AD" clId="Web-{6DD0EC7F-29AB-44FF-D1E7-15967768E110}" dt="2020-03-18T19:33:20.103" v="718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13:47.516" v="163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6DD0EC7F-29AB-44FF-D1E7-15967768E110}" dt="2020-03-18T19:13:47.516" v="163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Sp delSp modSp">
        <pc:chgData name="Guest User" userId="S::urn:spo:anon#79343940a8a7ea9fea1babe9da12adcf6897b8d58c49de73fff3f692d471f560::" providerId="AD" clId="Web-{6DD0EC7F-29AB-44FF-D1E7-15967768E110}" dt="2020-03-18T19:22:25.926" v="544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6DD0EC7F-29AB-44FF-D1E7-15967768E110}" dt="2020-03-18T19:17:13.252" v="265" actId="20577"/>
          <ac:spMkLst>
            <pc:docMk/>
            <pc:sldMk cId="186350803" sldId="593"/>
            <ac:spMk id="3" creationId="{21C25B94-29D5-48B2-A6F8-F9E7433E212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17:14.736" v="270" actId="20577"/>
          <ac:spMkLst>
            <pc:docMk/>
            <pc:sldMk cId="186350803" sldId="593"/>
            <ac:spMk id="4" creationId="{8718D33A-11E8-438A-BB82-6BD23360D349}"/>
          </ac:spMkLst>
        </pc:spChg>
        <pc:spChg chg="add del">
          <ac:chgData name="Guest User" userId="S::urn:spo:anon#79343940a8a7ea9fea1babe9da12adcf6897b8d58c49de73fff3f692d471f560::" providerId="AD" clId="Web-{6DD0EC7F-29AB-44FF-D1E7-15967768E110}" dt="2020-03-18T19:22:25.926" v="544"/>
          <ac:spMkLst>
            <pc:docMk/>
            <pc:sldMk cId="186350803" sldId="593"/>
            <ac:spMk id="5" creationId="{8884A6B7-E9B1-4C79-8FF3-03F5BEF2A1AD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3:32.739" v="591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6DD0EC7F-29AB-44FF-D1E7-15967768E110}" dt="2020-03-18T19:17:36.814" v="27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3:32.739" v="59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38.955" v="274" actId="20577"/>
        <pc:sldMkLst>
          <pc:docMk/>
          <pc:sldMk cId="315206133" sldId="595"/>
        </pc:sldMkLst>
        <pc:spChg chg="mod">
          <ac:chgData name="Guest User" userId="S::urn:spo:anon#79343940a8a7ea9fea1babe9da12adcf6897b8d58c49de73fff3f692d471f560::" providerId="AD" clId="Web-{6DD0EC7F-29AB-44FF-D1E7-15967768E110}" dt="2020-03-18T19:17:38.955" v="274" actId="20577"/>
          <ac:spMkLst>
            <pc:docMk/>
            <pc:sldMk cId="315206133" sldId="595"/>
            <ac:spMk id="2" creationId="{3ED5011C-DF78-4134-94E1-CA748AC5D12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7.131" v="597" actId="1076"/>
        <pc:sldMkLst>
          <pc:docMk/>
          <pc:sldMk cId="4139910246" sldId="596"/>
        </pc:sldMkLst>
        <pc:picChg chg="mod">
          <ac:chgData name="Guest User" userId="S::urn:spo:anon#79343940a8a7ea9fea1babe9da12adcf6897b8d58c49de73fff3f692d471f560::" providerId="AD" clId="Web-{6DD0EC7F-29AB-44FF-D1E7-15967768E110}" dt="2020-03-18T19:27:27.131" v="597" actId="1076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28:09.866" v="605" actId="20577"/>
        <pc:sldMkLst>
          <pc:docMk/>
          <pc:sldMk cId="1444812365" sldId="597"/>
        </pc:sldMkLst>
        <pc:spChg chg="mod">
          <ac:chgData name="Guest User" userId="S::urn:spo:anon#79343940a8a7ea9fea1babe9da12adcf6897b8d58c49de73fff3f692d471f560::" providerId="AD" clId="Web-{6DD0EC7F-29AB-44FF-D1E7-15967768E110}" dt="2020-03-18T19:28:09.866" v="605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2.834" v="5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6DD0EC7F-29AB-44FF-D1E7-15967768E110}" dt="2020-03-18T19:27:22.834" v="5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48.955" v="277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6DD0EC7F-29AB-44FF-D1E7-15967768E110}" dt="2020-03-18T19:17:48.955" v="277" actId="20577"/>
          <ac:spMkLst>
            <pc:docMk/>
            <pc:sldMk cId="2050871563" sldId="601"/>
            <ac:spMk id="2" creationId="{882A53DE-0B40-4711-8077-2B93D2A628F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0:21.210" v="630" actId="1076"/>
        <pc:sldMkLst>
          <pc:docMk/>
          <pc:sldMk cId="2118454917" sldId="602"/>
        </pc:sldMkLst>
        <pc:spChg chg="mod">
          <ac:chgData name="Guest User" userId="S::urn:spo:anon#79343940a8a7ea9fea1babe9da12adcf6897b8d58c49de73fff3f692d471f560::" providerId="AD" clId="Web-{6DD0EC7F-29AB-44FF-D1E7-15967768E110}" dt="2020-03-18T19:30:06.180" v="625" actId="1076"/>
          <ac:spMkLst>
            <pc:docMk/>
            <pc:sldMk cId="2118454917" sldId="602"/>
            <ac:spMk id="5" creationId="{F00E3577-DEBF-47E4-B1D3-40C44D049FD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35.398" v="618" actId="1076"/>
          <ac:spMkLst>
            <pc:docMk/>
            <pc:sldMk cId="2118454917" sldId="602"/>
            <ac:spMk id="8" creationId="{B5645DB8-70D0-4C6D-88EC-51B162108A0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0:21.210" v="630" actId="1076"/>
          <ac:spMkLst>
            <pc:docMk/>
            <pc:sldMk cId="2118454917" sldId="602"/>
            <ac:spMk id="15" creationId="{2B793905-83F6-4E17-8B98-8BB46D2DB52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00.538" v="613" actId="14100"/>
          <ac:spMkLst>
            <pc:docMk/>
            <pc:sldMk cId="2118454917" sldId="602"/>
            <ac:spMk id="17" creationId="{3C2EAB9A-8DB5-4109-9990-D96CE4C73CC8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0:08.976" v="626" actId="14100"/>
          <ac:cxnSpMkLst>
            <pc:docMk/>
            <pc:sldMk cId="2118454917" sldId="602"/>
            <ac:cxnSpMk id="7" creationId="{6A939BAF-7D0E-4F0E-BCC4-17FC0D1273F3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29:14.022" v="614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6:51.994" v="991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6DD0EC7F-29AB-44FF-D1E7-15967768E110}" dt="2020-03-18T19:18:36.862" v="330" actId="20577"/>
          <ac:spMkLst>
            <pc:docMk/>
            <pc:sldMk cId="502917719" sldId="603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6:51.994" v="991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8:10.995" v="1050" actId="1076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6DD0EC7F-29AB-44FF-D1E7-15967768E110}" dt="2020-03-18T19:18:41.862" v="333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06.667" v="1047" actId="20577"/>
          <ac:spMkLst>
            <pc:docMk/>
            <pc:sldMk cId="904304897" sldId="604"/>
            <ac:spMk id="3" creationId="{B417FD32-F174-4F9B-AC24-75F280513A52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59.432" v="1044" actId="20577"/>
          <ac:spMkLst>
            <pc:docMk/>
            <pc:sldMk cId="904304897" sldId="604"/>
            <ac:spMk id="6" creationId="{20FB0ACD-E36D-4F0E-A007-8DB0A597EE79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10.479" v="1001" actId="20577"/>
          <ac:spMkLst>
            <pc:docMk/>
            <pc:sldMk cId="904304897" sldId="604"/>
            <ac:spMk id="8" creationId="{050F96CD-C060-4DD6-A9BA-1B042474A584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8:10.995" v="1050" actId="1076"/>
          <ac:picMkLst>
            <pc:docMk/>
            <pc:sldMk cId="904304897" sldId="604"/>
            <ac:picMk id="5" creationId="{18B0AA58-6585-4D85-82DC-962B989A1165}"/>
          </ac:picMkLst>
        </pc:picChg>
        <pc:cxnChg chg="mod">
          <ac:chgData name="Guest User" userId="S::urn:spo:anon#79343940a8a7ea9fea1babe9da12adcf6897b8d58c49de73fff3f692d471f560::" providerId="AD" clId="Web-{6DD0EC7F-29AB-44FF-D1E7-15967768E110}" dt="2020-03-18T19:37:42.713" v="104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1:06.914" v="639" actId="20577"/>
        <pc:sldMkLst>
          <pc:docMk/>
          <pc:sldMk cId="883546114" sldId="606"/>
        </pc:sldMkLst>
        <pc:spChg chg="mod">
          <ac:chgData name="Guest User" userId="S::urn:spo:anon#79343940a8a7ea9fea1babe9da12adcf6897b8d58c49de73fff3f692d471f560::" providerId="AD" clId="Web-{6DD0EC7F-29AB-44FF-D1E7-15967768E110}" dt="2020-03-18T19:18:10.112" v="300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06.914" v="639" actId="20577"/>
          <ac:spMkLst>
            <pc:docMk/>
            <pc:sldMk cId="883546114" sldId="606"/>
            <ac:spMk id="3" creationId="{F96D2004-2B50-4C95-99F0-A2E4F14139E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1:56.649" v="651" actId="14100"/>
        <pc:sldMkLst>
          <pc:docMk/>
          <pc:sldMk cId="708658906" sldId="607"/>
        </pc:sldMkLst>
        <pc:spChg chg="mod">
          <ac:chgData name="Guest User" userId="S::urn:spo:anon#79343940a8a7ea9fea1babe9da12adcf6897b8d58c49de73fff3f692d471f560::" providerId="AD" clId="Web-{6DD0EC7F-29AB-44FF-D1E7-15967768E110}" dt="2020-03-18T19:18:12.377" v="302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37.820" v="646" actId="20577"/>
          <ac:spMkLst>
            <pc:docMk/>
            <pc:sldMk cId="708658906" sldId="607"/>
            <ac:spMk id="3" creationId="{CFE35F15-3A41-42E6-B9EA-AEA735DD8370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49.914" v="650" actId="1076"/>
          <ac:spMkLst>
            <pc:docMk/>
            <pc:sldMk cId="708658906" sldId="607"/>
            <ac:spMk id="5" creationId="{147F07CE-3297-4831-9943-2F78AB5F9C45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1:56.649" v="651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2:40.086" v="698" actId="20577"/>
        <pc:sldMkLst>
          <pc:docMk/>
          <pc:sldMk cId="726818649" sldId="608"/>
        </pc:sldMkLst>
        <pc:spChg chg="mod">
          <ac:chgData name="Guest User" userId="S::urn:spo:anon#79343940a8a7ea9fea1babe9da12adcf6897b8d58c49de73fff3f692d471f560::" providerId="AD" clId="Web-{6DD0EC7F-29AB-44FF-D1E7-15967768E110}" dt="2020-03-18T19:18:23.440" v="315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40.086" v="698" actId="20577"/>
          <ac:spMkLst>
            <pc:docMk/>
            <pc:sldMk cId="726818649" sldId="608"/>
            <ac:spMk id="3" creationId="{3FCD3217-D2D0-41D2-A718-67C79256C266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2:29.727" v="673" actId="1076"/>
          <ac:picMkLst>
            <pc:docMk/>
            <pc:sldMk cId="726818649" sldId="608"/>
            <ac:picMk id="4" creationId="{9ABAB405-FA54-466B-A0E1-CA596F551628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32:58.790" v="709" actId="20577"/>
        <pc:sldMkLst>
          <pc:docMk/>
          <pc:sldMk cId="908167210" sldId="609"/>
        </pc:sldMkLst>
        <pc:spChg chg="mod">
          <ac:chgData name="Guest User" userId="S::urn:spo:anon#79343940a8a7ea9fea1babe9da12adcf6897b8d58c49de73fff3f692d471f560::" providerId="AD" clId="Web-{6DD0EC7F-29AB-44FF-D1E7-15967768E110}" dt="2020-03-18T19:18:29.690" v="320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58.790" v="709" actId="20577"/>
          <ac:spMkLst>
            <pc:docMk/>
            <pc:sldMk cId="908167210" sldId="609"/>
            <ac:spMk id="3" creationId="{C5FC9E33-D3E8-4791-B9C9-A6453ABEB73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9:12.855" v="1106" actId="1076"/>
        <pc:sldMkLst>
          <pc:docMk/>
          <pc:sldMk cId="369648522" sldId="610"/>
        </pc:sldMkLst>
        <pc:spChg chg="mod">
          <ac:chgData name="Guest User" userId="S::urn:spo:anon#79343940a8a7ea9fea1babe9da12adcf6897b8d58c49de73fff3f692d471f560::" providerId="AD" clId="Web-{6DD0EC7F-29AB-44FF-D1E7-15967768E110}" dt="2020-03-18T19:18:45.956" v="336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02.120" v="1102" actId="20577"/>
          <ac:spMkLst>
            <pc:docMk/>
            <pc:sldMk cId="369648522" sldId="610"/>
            <ac:spMk id="3" creationId="{4757C537-9B4D-4219-AB6F-354EA0BE410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22.854" v="1054" actId="1076"/>
          <ac:spMkLst>
            <pc:docMk/>
            <pc:sldMk cId="369648522" sldId="610"/>
            <ac:spMk id="4" creationId="{7E4050C7-D79B-4C9B-8242-40AA338B02D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12.839" v="1105" actId="1076"/>
          <ac:spMkLst>
            <pc:docMk/>
            <pc:sldMk cId="369648522" sldId="610"/>
            <ac:spMk id="9" creationId="{8BD68F5A-8D56-4E4B-9B1E-64E4B80FB150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8:22.870" v="1055" actId="1076"/>
          <ac:cxnSpMkLst>
            <pc:docMk/>
            <pc:sldMk cId="369648522" sldId="610"/>
            <ac:cxnSpMk id="5" creationId="{08797237-F347-4F14-A981-58DAEB358C15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39:12.855" v="1106" actId="1076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9:42.792" v="1107" actId="14100"/>
        <pc:sldMkLst>
          <pc:docMk/>
          <pc:sldMk cId="628589365" sldId="611"/>
        </pc:sldMkLst>
        <pc:spChg chg="mod">
          <ac:chgData name="Guest User" userId="S::urn:spo:anon#79343940a8a7ea9fea1babe9da12adcf6897b8d58c49de73fff3f692d471f560::" providerId="AD" clId="Web-{6DD0EC7F-29AB-44FF-D1E7-15967768E110}" dt="2020-03-18T19:18:50.518" v="34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42.792" v="1107" actId="14100"/>
          <ac:spMkLst>
            <pc:docMk/>
            <pc:sldMk cId="628589365" sldId="611"/>
            <ac:spMk id="6" creationId="{F6A3370A-057F-4573-AD1C-65BEFED45A61}"/>
          </ac:spMkLst>
        </pc:spChg>
      </pc:sldChg>
      <pc:sldChg chg="modSp new">
        <pc:chgData name="Guest User" userId="S::urn:spo:anon#79343940a8a7ea9fea1babe9da12adcf6897b8d58c49de73fff3f692d471f560::" providerId="AD" clId="Web-{6DD0EC7F-29AB-44FF-D1E7-15967768E110}" dt="2020-03-18T21:00:41.966" v="1582" actId="20577"/>
        <pc:sldMkLst>
          <pc:docMk/>
          <pc:sldMk cId="2170258409" sldId="612"/>
        </pc:sldMkLst>
        <pc:spChg chg="mod">
          <ac:chgData name="Guest User" userId="S::urn:spo:anon#79343940a8a7ea9fea1babe9da12adcf6897b8d58c49de73fff3f692d471f560::" providerId="AD" clId="Web-{6DD0EC7F-29AB-44FF-D1E7-15967768E110}" dt="2020-03-18T20:31:05.678" v="1116" actId="20577"/>
          <ac:spMkLst>
            <pc:docMk/>
            <pc:sldMk cId="2170258409" sldId="612"/>
            <ac:spMk id="2" creationId="{4AA60D95-019E-43F5-9F25-A178EF90789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21:00:41.966" v="1582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seph MacAdam" userId="S::joe.macadam@cyber.org::bdcfcd3f-81bf-4584-8271-fe9093ebec4c" providerId="AD" clId="Web-{5515C4F3-01D9-FF21-7E33-485012845700}"/>
    <pc:docChg chg="addSld delSld">
      <pc:chgData name="Joseph MacAdam" userId="S::joe.macadam@cyber.org::bdcfcd3f-81bf-4584-8271-fe9093ebec4c" providerId="AD" clId="Web-{5515C4F3-01D9-FF21-7E33-485012845700}" dt="2020-03-31T20:45:37.356" v="1"/>
      <pc:docMkLst>
        <pc:docMk/>
      </pc:docMkLst>
      <pc:sldChg chg="new del">
        <pc:chgData name="Joseph MacAdam" userId="S::joe.macadam@cyber.org::bdcfcd3f-81bf-4584-8271-fe9093ebec4c" providerId="AD" clId="Web-{5515C4F3-01D9-FF21-7E33-485012845700}" dt="2020-03-31T20:45:37.356" v="1"/>
        <pc:sldMkLst>
          <pc:docMk/>
          <pc:sldMk cId="4246260328" sldId="613"/>
        </pc:sldMkLst>
      </pc:sldChg>
    </pc:docChg>
  </pc:docChgLst>
  <pc:docChgLst>
    <pc:chgData name="Joseph MacAdam" userId="S::joe.macadam@cyber.org::bdcfcd3f-81bf-4584-8271-fe9093ebec4c" providerId="AD" clId="Web-{CCDB3AD8-E148-9E0F-638C-AF3C87C1268B}"/>
    <pc:docChg chg="modSld">
      <pc:chgData name="Joseph MacAdam" userId="S::joe.macadam@cyber.org::bdcfcd3f-81bf-4584-8271-fe9093ebec4c" providerId="AD" clId="Web-{CCDB3AD8-E148-9E0F-638C-AF3C87C1268B}" dt="2020-04-01T11:52:58.203" v="5" actId="20577"/>
      <pc:docMkLst>
        <pc:docMk/>
      </pc:docMkLst>
      <pc:sldChg chg="modSp">
        <pc:chgData name="Joseph MacAdam" userId="S::joe.macadam@cyber.org::bdcfcd3f-81bf-4584-8271-fe9093ebec4c" providerId="AD" clId="Web-{CCDB3AD8-E148-9E0F-638C-AF3C87C1268B}" dt="2020-04-01T11:52:58.203" v="4" actId="20577"/>
        <pc:sldMkLst>
          <pc:docMk/>
          <pc:sldMk cId="2426174572" sldId="613"/>
        </pc:sldMkLst>
        <pc:spChg chg="mod">
          <ac:chgData name="Joseph MacAdam" userId="S::joe.macadam@cyber.org::bdcfcd3f-81bf-4584-8271-fe9093ebec4c" providerId="AD" clId="Web-{CCDB3AD8-E148-9E0F-638C-AF3C87C1268B}" dt="2020-04-01T11:52:58.203" v="4" actId="20577"/>
          <ac:spMkLst>
            <pc:docMk/>
            <pc:sldMk cId="2426174572" sldId="613"/>
            <ac:spMk id="3" creationId="{FF20D8FE-5958-4695-9408-98B27A546595}"/>
          </ac:spMkLst>
        </pc:spChg>
      </pc:sldChg>
    </pc:docChg>
  </pc:docChgLst>
  <pc:docChgLst>
    <pc:chgData name="Joseph MacAdam" userId="bdcfcd3f-81bf-4584-8271-fe9093ebec4c" providerId="ADAL" clId="{6B7AEC2F-A1E0-4FEB-B7E3-B7DE985550BE}"/>
    <pc:docChg chg="custSel modSld">
      <pc:chgData name="Joseph MacAdam" userId="bdcfcd3f-81bf-4584-8271-fe9093ebec4c" providerId="ADAL" clId="{6B7AEC2F-A1E0-4FEB-B7E3-B7DE985550BE}" dt="2020-04-01T11:29:31.921" v="510" actId="20577"/>
      <pc:docMkLst>
        <pc:docMk/>
      </pc:docMkLst>
      <pc:sldChg chg="modSp">
        <pc:chgData name="Joseph MacAdam" userId="bdcfcd3f-81bf-4584-8271-fe9093ebec4c" providerId="ADAL" clId="{6B7AEC2F-A1E0-4FEB-B7E3-B7DE985550BE}" dt="2020-04-01T11:29:31.921" v="510" actId="20577"/>
        <pc:sldMkLst>
          <pc:docMk/>
          <pc:sldMk cId="0" sldId="256"/>
        </pc:sldMkLst>
        <pc:spChg chg="mod">
          <ac:chgData name="Joseph MacAdam" userId="bdcfcd3f-81bf-4584-8271-fe9093ebec4c" providerId="ADAL" clId="{6B7AEC2F-A1E0-4FEB-B7E3-B7DE985550BE}" dt="2020-04-01T11:17:27.344" v="2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7AEC2F-A1E0-4FEB-B7E3-B7DE985550BE}" dt="2020-04-01T11:29:31.921" v="510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6B7AEC2F-A1E0-4FEB-B7E3-B7DE985550BE}" dt="2020-04-01T11:29:16.970" v="504" actId="20577"/>
        <pc:sldMkLst>
          <pc:docMk/>
          <pc:sldMk cId="34493695" sldId="588"/>
        </pc:sldMkLst>
        <pc:spChg chg="mod">
          <ac:chgData name="Joseph MacAdam" userId="bdcfcd3f-81bf-4584-8271-fe9093ebec4c" providerId="ADAL" clId="{6B7AEC2F-A1E0-4FEB-B7E3-B7DE985550BE}" dt="2020-04-01T11:17:23.201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7AEC2F-A1E0-4FEB-B7E3-B7DE985550BE}" dt="2020-04-01T11:29:16.970" v="50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6B7AEC2F-A1E0-4FEB-B7E3-B7DE985550BE}" dt="2020-04-01T11:26:45.095" v="385" actId="1036"/>
        <pc:sldMkLst>
          <pc:docMk/>
          <pc:sldMk cId="3392114702" sldId="592"/>
        </pc:sldMkLst>
        <pc:spChg chg="mod">
          <ac:chgData name="Joseph MacAdam" userId="bdcfcd3f-81bf-4584-8271-fe9093ebec4c" providerId="ADAL" clId="{6B7AEC2F-A1E0-4FEB-B7E3-B7DE985550BE}" dt="2020-04-01T11:20:43.739" v="124" actId="404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6B7AEC2F-A1E0-4FEB-B7E3-B7DE985550BE}" dt="2020-04-01T11:26:41.442" v="379" actId="20577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6B7AEC2F-A1E0-4FEB-B7E3-B7DE985550BE}" dt="2020-04-01T11:26:45.095" v="385" actId="1036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delSp modSp">
        <pc:chgData name="Joseph MacAdam" userId="bdcfcd3f-81bf-4584-8271-fe9093ebec4c" providerId="ADAL" clId="{6B7AEC2F-A1E0-4FEB-B7E3-B7DE985550BE}" dt="2020-04-01T11:25:32.609" v="303" actId="1076"/>
        <pc:sldMkLst>
          <pc:docMk/>
          <pc:sldMk cId="2426174572" sldId="613"/>
        </pc:sldMkLst>
        <pc:spChg chg="add mod">
          <ac:chgData name="Joseph MacAdam" userId="bdcfcd3f-81bf-4584-8271-fe9093ebec4c" providerId="ADAL" clId="{6B7AEC2F-A1E0-4FEB-B7E3-B7DE985550BE}" dt="2020-04-01T11:25:32.609" v="303" actId="1076"/>
          <ac:spMkLst>
            <pc:docMk/>
            <pc:sldMk cId="2426174572" sldId="613"/>
            <ac:spMk id="6" creationId="{E23E5FBF-307D-423D-8DB1-BB7628014B96}"/>
          </ac:spMkLst>
        </pc:spChg>
        <pc:picChg chg="add del mod">
          <ac:chgData name="Joseph MacAdam" userId="bdcfcd3f-81bf-4584-8271-fe9093ebec4c" providerId="ADAL" clId="{6B7AEC2F-A1E0-4FEB-B7E3-B7DE985550BE}" dt="2020-04-01T11:24:07.442" v="132" actId="478"/>
          <ac:picMkLst>
            <pc:docMk/>
            <pc:sldMk cId="2426174572" sldId="613"/>
            <ac:picMk id="4" creationId="{8F9BFD97-6A17-471F-A2C7-9488F3297606}"/>
          </ac:picMkLst>
        </pc:picChg>
        <pc:picChg chg="add mod">
          <ac:chgData name="Joseph MacAdam" userId="bdcfcd3f-81bf-4584-8271-fe9093ebec4c" providerId="ADAL" clId="{6B7AEC2F-A1E0-4FEB-B7E3-B7DE985550BE}" dt="2020-04-01T11:24:39.099" v="144" actId="692"/>
          <ac:picMkLst>
            <pc:docMk/>
            <pc:sldMk cId="2426174572" sldId="613"/>
            <ac:picMk id="5" creationId="{3C1BBC4F-7347-4A52-AF29-E7395BA89B71}"/>
          </ac:picMkLst>
        </pc:picChg>
      </pc:sldChg>
    </pc:docChg>
  </pc:docChgLst>
  <pc:docChgLst>
    <pc:chgData name="Joseph MacAdam" userId="bdcfcd3f-81bf-4584-8271-fe9093ebec4c" providerId="ADAL" clId="{16BE8506-3B80-422B-8BDC-C11A1B5E04F0}"/>
    <pc:docChg chg="custSel modSld">
      <pc:chgData name="Joseph MacAdam" userId="bdcfcd3f-81bf-4584-8271-fe9093ebec4c" providerId="ADAL" clId="{16BE8506-3B80-422B-8BDC-C11A1B5E04F0}" dt="2020-04-22T13:06:13.944" v="33" actId="14100"/>
      <pc:docMkLst>
        <pc:docMk/>
      </pc:docMkLst>
      <pc:sldChg chg="addSp modSp">
        <pc:chgData name="Joseph MacAdam" userId="bdcfcd3f-81bf-4584-8271-fe9093ebec4c" providerId="ADAL" clId="{16BE8506-3B80-422B-8BDC-C11A1B5E04F0}" dt="2020-04-22T13:06:13.944" v="33" actId="14100"/>
        <pc:sldMkLst>
          <pc:docMk/>
          <pc:sldMk cId="908167210" sldId="609"/>
        </pc:sldMkLst>
        <pc:spChg chg="add mod">
          <ac:chgData name="Joseph MacAdam" userId="bdcfcd3f-81bf-4584-8271-fe9093ebec4c" providerId="ADAL" clId="{16BE8506-3B80-422B-8BDC-C11A1B5E04F0}" dt="2020-04-22T13:06:07.720" v="31" actId="1076"/>
          <ac:spMkLst>
            <pc:docMk/>
            <pc:sldMk cId="908167210" sldId="609"/>
            <ac:spMk id="11" creationId="{FB2BA527-A053-4B1F-B7C7-E1F49DB8F2D1}"/>
          </ac:spMkLst>
        </pc:spChg>
        <pc:cxnChg chg="add mod">
          <ac:chgData name="Joseph MacAdam" userId="bdcfcd3f-81bf-4584-8271-fe9093ebec4c" providerId="ADAL" clId="{16BE8506-3B80-422B-8BDC-C11A1B5E04F0}" dt="2020-04-22T13:06:13.944" v="33" actId="14100"/>
          <ac:cxnSpMkLst>
            <pc:docMk/>
            <pc:sldMk cId="908167210" sldId="609"/>
            <ac:cxnSpMk id="12" creationId="{155D4D9C-B183-4437-8FBB-A13A713C4DA6}"/>
          </ac:cxnSpMkLst>
        </pc:cxnChg>
      </pc:sldChg>
    </pc:docChg>
  </pc:docChgLst>
  <pc:docChgLst>
    <pc:chgData name="Joseph MacAdam" userId="bdcfcd3f-81bf-4584-8271-fe9093ebec4c" providerId="ADAL" clId="{718F75DA-66CB-4322-B28A-E447AC2ACE6E}"/>
    <pc:docChg chg="undo custSel addSld delSld modSld">
      <pc:chgData name="Joseph MacAdam" userId="bdcfcd3f-81bf-4584-8271-fe9093ebec4c" providerId="ADAL" clId="{718F75DA-66CB-4322-B28A-E447AC2ACE6E}" dt="2020-05-02T13:49:32.410" v="4809" actId="14100"/>
      <pc:docMkLst>
        <pc:docMk/>
      </pc:docMkLst>
      <pc:sldChg chg="modSp">
        <pc:chgData name="Joseph MacAdam" userId="bdcfcd3f-81bf-4584-8271-fe9093ebec4c" providerId="ADAL" clId="{718F75DA-66CB-4322-B28A-E447AC2ACE6E}" dt="2020-04-28T13:29:43.769" v="69" actId="20577"/>
        <pc:sldMkLst>
          <pc:docMk/>
          <pc:sldMk cId="0" sldId="256"/>
        </pc:sldMkLst>
        <pc:spChg chg="mod">
          <ac:chgData name="Joseph MacAdam" userId="bdcfcd3f-81bf-4584-8271-fe9093ebec4c" providerId="ADAL" clId="{718F75DA-66CB-4322-B28A-E447AC2ACE6E}" dt="2020-04-28T13:29:43.769" v="6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718F75DA-66CB-4322-B28A-E447AC2ACE6E}" dt="2020-04-28T13:29:22.042" v="68" actId="103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18F75DA-66CB-4322-B28A-E447AC2ACE6E}" dt="2020-04-28T15:16:00.641" v="4357" actId="27636"/>
        <pc:sldMkLst>
          <pc:docMk/>
          <pc:sldMk cId="34493695" sldId="588"/>
        </pc:sldMkLst>
        <pc:spChg chg="mod">
          <ac:chgData name="Joseph MacAdam" userId="bdcfcd3f-81bf-4584-8271-fe9093ebec4c" providerId="ADAL" clId="{718F75DA-66CB-4322-B28A-E447AC2ACE6E}" dt="2020-04-28T13:29:51.010" v="82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18F75DA-66CB-4322-B28A-E447AC2ACE6E}" dt="2020-04-28T15:16:00.641" v="4357" actId="27636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18F75DA-66CB-4322-B28A-E447AC2ACE6E}" dt="2020-04-28T15:18:09.097" v="4631" actId="20577"/>
        <pc:sldMkLst>
          <pc:docMk/>
          <pc:sldMk cId="309114280" sldId="589"/>
        </pc:sldMkLst>
        <pc:spChg chg="mod">
          <ac:chgData name="Joseph MacAdam" userId="bdcfcd3f-81bf-4584-8271-fe9093ebec4c" providerId="ADAL" clId="{718F75DA-66CB-4322-B28A-E447AC2ACE6E}" dt="2020-04-28T13:41:37.736" v="1193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718F75DA-66CB-4322-B28A-E447AC2ACE6E}" dt="2020-04-28T15:18:09.097" v="463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718F75DA-66CB-4322-B28A-E447AC2ACE6E}" dt="2020-04-28T13:31:29.475" v="20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18F75DA-66CB-4322-B28A-E447AC2ACE6E}" dt="2020-04-28T13:31:29.475" v="20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718F75DA-66CB-4322-B28A-E447AC2ACE6E}" dt="2020-04-28T13:41:22.789" v="115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718F75DA-66CB-4322-B28A-E447AC2ACE6E}" dt="2020-04-28T13:37:24.032" v="96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18F75DA-66CB-4322-B28A-E447AC2ACE6E}" dt="2020-04-28T13:31:42.257" v="21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18F75DA-66CB-4322-B28A-E447AC2ACE6E}" dt="2020-04-28T13:37:24.032" v="965" actId="14100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718F75DA-66CB-4322-B28A-E447AC2ACE6E}" dt="2020-04-28T13:33:39.313" v="357" actId="20577"/>
          <ac:spMkLst>
            <pc:docMk/>
            <pc:sldMk cId="3392114702" sldId="592"/>
            <ac:spMk id="5" creationId="{C78F040F-AEA4-496C-850C-F7DB8D5DD568}"/>
          </ac:spMkLst>
        </pc:spChg>
        <pc:picChg chg="add del">
          <ac:chgData name="Joseph MacAdam" userId="bdcfcd3f-81bf-4584-8271-fe9093ebec4c" providerId="ADAL" clId="{718F75DA-66CB-4322-B28A-E447AC2ACE6E}" dt="2020-04-28T13:33:03.417" v="228" actId="478"/>
          <ac:picMkLst>
            <pc:docMk/>
            <pc:sldMk cId="3392114702" sldId="592"/>
            <ac:picMk id="4" creationId="{FD907F65-894B-409B-9EFA-2FF316C90218}"/>
          </ac:picMkLst>
        </pc:picChg>
        <pc:picChg chg="add mod">
          <ac:chgData name="Joseph MacAdam" userId="bdcfcd3f-81bf-4584-8271-fe9093ebec4c" providerId="ADAL" clId="{718F75DA-66CB-4322-B28A-E447AC2ACE6E}" dt="2020-04-28T13:33:10.128" v="234" actId="1076"/>
          <ac:picMkLst>
            <pc:docMk/>
            <pc:sldMk cId="3392114702" sldId="592"/>
            <ac:picMk id="7" creationId="{89F1C9B4-A2F6-4F16-9A88-59B1004750FA}"/>
          </ac:picMkLst>
        </pc:picChg>
      </pc:sldChg>
      <pc:sldChg chg="delSp modSp">
        <pc:chgData name="Joseph MacAdam" userId="bdcfcd3f-81bf-4584-8271-fe9093ebec4c" providerId="ADAL" clId="{718F75DA-66CB-4322-B28A-E447AC2ACE6E}" dt="2020-04-28T15:17:42.872" v="4521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18F75DA-66CB-4322-B28A-E447AC2ACE6E}" dt="2020-04-28T15:17:42.872" v="45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18F75DA-66CB-4322-B28A-E447AC2ACE6E}" dt="2020-04-28T15:17:36.585" v="4507" actId="20577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718F75DA-66CB-4322-B28A-E447AC2ACE6E}" dt="2020-04-28T13:37:32.193" v="966" actId="478"/>
          <ac:spMkLst>
            <pc:docMk/>
            <pc:sldMk cId="186350803" sldId="593"/>
            <ac:spMk id="4" creationId="{8718D33A-11E8-438A-BB82-6BD23360D349}"/>
          </ac:spMkLst>
        </pc:spChg>
      </pc:sldChg>
      <pc:sldChg chg="del">
        <pc:chgData name="Joseph MacAdam" userId="bdcfcd3f-81bf-4584-8271-fe9093ebec4c" providerId="ADAL" clId="{718F75DA-66CB-4322-B28A-E447AC2ACE6E}" dt="2020-04-28T13:37:46.626" v="968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718F75DA-66CB-4322-B28A-E447AC2ACE6E}" dt="2020-04-28T13:41:22.667" v="1149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718F75DA-66CB-4322-B28A-E447AC2ACE6E}" dt="2020-04-28T13:41:22.687" v="1151" actId="2696"/>
        <pc:sldMkLst>
          <pc:docMk/>
          <pc:sldMk cId="1444812365" sldId="597"/>
        </pc:sldMkLst>
      </pc:sldChg>
      <pc:sldChg chg="addSp delSp modSp">
        <pc:chgData name="Joseph MacAdam" userId="bdcfcd3f-81bf-4584-8271-fe9093ebec4c" providerId="ADAL" clId="{718F75DA-66CB-4322-B28A-E447AC2ACE6E}" dt="2020-04-28T13:44:35.745" v="1352" actId="20577"/>
        <pc:sldMkLst>
          <pc:docMk/>
          <pc:sldMk cId="194211264" sldId="598"/>
        </pc:sldMkLst>
        <pc:spChg chg="mod">
          <ac:chgData name="Joseph MacAdam" userId="bdcfcd3f-81bf-4584-8271-fe9093ebec4c" providerId="ADAL" clId="{718F75DA-66CB-4322-B28A-E447AC2ACE6E}" dt="2020-04-28T13:41:31.896" v="118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718F75DA-66CB-4322-B28A-E447AC2ACE6E}" dt="2020-04-28T13:44:35.745" v="1352" actId="20577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718F75DA-66CB-4322-B28A-E447AC2ACE6E}" dt="2020-04-28T13:39:51.512" v="1129" actId="1076"/>
          <ac:spMkLst>
            <pc:docMk/>
            <pc:sldMk cId="194211264" sldId="598"/>
            <ac:spMk id="6" creationId="{0921BD53-5F4A-45C7-8DA1-06845E118AD3}"/>
          </ac:spMkLst>
        </pc:spChg>
        <pc:picChg chg="del mod">
          <ac:chgData name="Joseph MacAdam" userId="bdcfcd3f-81bf-4584-8271-fe9093ebec4c" providerId="ADAL" clId="{718F75DA-66CB-4322-B28A-E447AC2ACE6E}" dt="2020-04-28T13:39:22.128" v="1100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718F75DA-66CB-4322-B28A-E447AC2ACE6E}" dt="2020-04-28T13:39:28.199" v="1102" actId="1076"/>
          <ac:picMkLst>
            <pc:docMk/>
            <pc:sldMk cId="194211264" sldId="598"/>
            <ac:picMk id="5" creationId="{DADBC0E2-34A1-4AB1-96B1-B76907D7A866}"/>
          </ac:picMkLst>
        </pc:picChg>
        <pc:cxnChg chg="add mod">
          <ac:chgData name="Joseph MacAdam" userId="bdcfcd3f-81bf-4584-8271-fe9093ebec4c" providerId="ADAL" clId="{718F75DA-66CB-4322-B28A-E447AC2ACE6E}" dt="2020-04-28T13:40:30.048" v="1147" actId="14100"/>
          <ac:cxnSpMkLst>
            <pc:docMk/>
            <pc:sldMk cId="194211264" sldId="598"/>
            <ac:cxnSpMk id="8" creationId="{8F306AE7-F1AE-450B-A06D-3FD65543C22B}"/>
          </ac:cxnSpMkLst>
        </pc:cxnChg>
      </pc:sldChg>
      <pc:sldChg chg="del">
        <pc:chgData name="Joseph MacAdam" userId="bdcfcd3f-81bf-4584-8271-fe9093ebec4c" providerId="ADAL" clId="{718F75DA-66CB-4322-B28A-E447AC2ACE6E}" dt="2020-04-28T13:41:22.658" v="1148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718F75DA-66CB-4322-B28A-E447AC2ACE6E}" dt="2020-04-28T13:50:31.539" v="1787" actId="113"/>
        <pc:sldMkLst>
          <pc:docMk/>
          <pc:sldMk cId="1673376999" sldId="599"/>
        </pc:sldMkLst>
        <pc:spChg chg="mod">
          <ac:chgData name="Joseph MacAdam" userId="bdcfcd3f-81bf-4584-8271-fe9093ebec4c" providerId="ADAL" clId="{718F75DA-66CB-4322-B28A-E447AC2ACE6E}" dt="2020-04-28T13:43:50.447" v="1255" actId="20577"/>
          <ac:spMkLst>
            <pc:docMk/>
            <pc:sldMk cId="1673376999" sldId="599"/>
            <ac:spMk id="2" creationId="{76329178-4318-4799-B104-BBD92E7D2CA2}"/>
          </ac:spMkLst>
        </pc:spChg>
        <pc:spChg chg="mod">
          <ac:chgData name="Joseph MacAdam" userId="bdcfcd3f-81bf-4584-8271-fe9093ebec4c" providerId="ADAL" clId="{718F75DA-66CB-4322-B28A-E447AC2ACE6E}" dt="2020-04-28T13:50:31.539" v="1787" actId="113"/>
          <ac:spMkLst>
            <pc:docMk/>
            <pc:sldMk cId="1673376999" sldId="599"/>
            <ac:spMk id="3" creationId="{61FB4B55-9964-40D1-86C2-6A0039917643}"/>
          </ac:spMkLst>
        </pc:spChg>
        <pc:spChg chg="add mod">
          <ac:chgData name="Joseph MacAdam" userId="bdcfcd3f-81bf-4584-8271-fe9093ebec4c" providerId="ADAL" clId="{718F75DA-66CB-4322-B28A-E447AC2ACE6E}" dt="2020-04-28T13:47:42.712" v="1490" actId="20577"/>
          <ac:spMkLst>
            <pc:docMk/>
            <pc:sldMk cId="1673376999" sldId="599"/>
            <ac:spMk id="5" creationId="{9F04055D-7929-42A2-9DA8-FB07572D2742}"/>
          </ac:spMkLst>
        </pc:spChg>
        <pc:picChg chg="add mod">
          <ac:chgData name="Joseph MacAdam" userId="bdcfcd3f-81bf-4584-8271-fe9093ebec4c" providerId="ADAL" clId="{718F75DA-66CB-4322-B28A-E447AC2ACE6E}" dt="2020-04-28T13:47:25.504" v="1465" actId="1076"/>
          <ac:picMkLst>
            <pc:docMk/>
            <pc:sldMk cId="1673376999" sldId="599"/>
            <ac:picMk id="4" creationId="{29605BD7-BD5D-4385-891B-FE644F334AC0}"/>
          </ac:picMkLst>
        </pc:picChg>
        <pc:cxnChg chg="add mod">
          <ac:chgData name="Joseph MacAdam" userId="bdcfcd3f-81bf-4584-8271-fe9093ebec4c" providerId="ADAL" clId="{718F75DA-66CB-4322-B28A-E447AC2ACE6E}" dt="2020-04-28T13:47:46.279" v="1491" actId="14100"/>
          <ac:cxnSpMkLst>
            <pc:docMk/>
            <pc:sldMk cId="1673376999" sldId="599"/>
            <ac:cxnSpMk id="6" creationId="{B7467B26-6B89-43BD-8197-EA42C6206110}"/>
          </ac:cxnSpMkLst>
        </pc:cxnChg>
      </pc:sldChg>
      <pc:sldChg chg="addSp delSp modSp add">
        <pc:chgData name="Joseph MacAdam" userId="bdcfcd3f-81bf-4584-8271-fe9093ebec4c" providerId="ADAL" clId="{718F75DA-66CB-4322-B28A-E447AC2ACE6E}" dt="2020-04-28T15:17:21.704" v="4466" actId="20577"/>
        <pc:sldMkLst>
          <pc:docMk/>
          <pc:sldMk cId="2618516010" sldId="600"/>
        </pc:sldMkLst>
        <pc:spChg chg="mod">
          <ac:chgData name="Joseph MacAdam" userId="bdcfcd3f-81bf-4584-8271-fe9093ebec4c" providerId="ADAL" clId="{718F75DA-66CB-4322-B28A-E447AC2ACE6E}" dt="2020-04-28T15:17:21.704" v="4466" actId="20577"/>
          <ac:spMkLst>
            <pc:docMk/>
            <pc:sldMk cId="2618516010" sldId="600"/>
            <ac:spMk id="2" creationId="{9827FE66-C263-4361-8539-1E98EF905C93}"/>
          </ac:spMkLst>
        </pc:spChg>
        <pc:spChg chg="mod">
          <ac:chgData name="Joseph MacAdam" userId="bdcfcd3f-81bf-4584-8271-fe9093ebec4c" providerId="ADAL" clId="{718F75DA-66CB-4322-B28A-E447AC2ACE6E}" dt="2020-04-28T13:55:32.260" v="2095" actId="113"/>
          <ac:spMkLst>
            <pc:docMk/>
            <pc:sldMk cId="2618516010" sldId="600"/>
            <ac:spMk id="3" creationId="{C52062AC-FD81-4CA4-83FC-FC861E673C81}"/>
          </ac:spMkLst>
        </pc:spChg>
        <pc:spChg chg="add mod">
          <ac:chgData name="Joseph MacAdam" userId="bdcfcd3f-81bf-4584-8271-fe9093ebec4c" providerId="ADAL" clId="{718F75DA-66CB-4322-B28A-E447AC2ACE6E}" dt="2020-04-28T13:53:54.313" v="1982" actId="20577"/>
          <ac:spMkLst>
            <pc:docMk/>
            <pc:sldMk cId="2618516010" sldId="600"/>
            <ac:spMk id="11" creationId="{ED402969-ED4A-4507-821F-F185F3D714EF}"/>
          </ac:spMkLst>
        </pc:spChg>
        <pc:picChg chg="add del">
          <ac:chgData name="Joseph MacAdam" userId="bdcfcd3f-81bf-4584-8271-fe9093ebec4c" providerId="ADAL" clId="{718F75DA-66CB-4322-B28A-E447AC2ACE6E}" dt="2020-04-28T13:51:23.520" v="1817" actId="478"/>
          <ac:picMkLst>
            <pc:docMk/>
            <pc:sldMk cId="2618516010" sldId="600"/>
            <ac:picMk id="4" creationId="{D0F8F395-429E-4AB1-9453-B832392E74DC}"/>
          </ac:picMkLst>
        </pc:picChg>
        <pc:picChg chg="add del mod">
          <ac:chgData name="Joseph MacAdam" userId="bdcfcd3f-81bf-4584-8271-fe9093ebec4c" providerId="ADAL" clId="{718F75DA-66CB-4322-B28A-E447AC2ACE6E}" dt="2020-04-28T13:53:28.968" v="1969" actId="478"/>
          <ac:picMkLst>
            <pc:docMk/>
            <pc:sldMk cId="2618516010" sldId="600"/>
            <ac:picMk id="5" creationId="{24F5F80C-5414-4011-B5FE-2F23605B9960}"/>
          </ac:picMkLst>
        </pc:picChg>
        <pc:picChg chg="add mod">
          <ac:chgData name="Joseph MacAdam" userId="bdcfcd3f-81bf-4584-8271-fe9093ebec4c" providerId="ADAL" clId="{718F75DA-66CB-4322-B28A-E447AC2ACE6E}" dt="2020-04-28T13:53:36.119" v="1972" actId="14100"/>
          <ac:picMkLst>
            <pc:docMk/>
            <pc:sldMk cId="2618516010" sldId="600"/>
            <ac:picMk id="6" creationId="{3FF28628-27F2-49E9-A93A-576C71B2AA69}"/>
          </ac:picMkLst>
        </pc:picChg>
        <pc:picChg chg="add del mod">
          <ac:chgData name="Joseph MacAdam" userId="bdcfcd3f-81bf-4584-8271-fe9093ebec4c" providerId="ADAL" clId="{718F75DA-66CB-4322-B28A-E447AC2ACE6E}" dt="2020-04-28T13:53:28.440" v="1967" actId="478"/>
          <ac:picMkLst>
            <pc:docMk/>
            <pc:sldMk cId="2618516010" sldId="600"/>
            <ac:picMk id="7" creationId="{C168209B-A969-4616-8765-41D34FD99891}"/>
          </ac:picMkLst>
        </pc:picChg>
        <pc:picChg chg="add del">
          <ac:chgData name="Joseph MacAdam" userId="bdcfcd3f-81bf-4584-8271-fe9093ebec4c" providerId="ADAL" clId="{718F75DA-66CB-4322-B28A-E447AC2ACE6E}" dt="2020-04-28T13:53:05" v="1956"/>
          <ac:picMkLst>
            <pc:docMk/>
            <pc:sldMk cId="2618516010" sldId="600"/>
            <ac:picMk id="8" creationId="{C10854AD-42BB-479E-894B-EA646B496953}"/>
          </ac:picMkLst>
        </pc:picChg>
        <pc:picChg chg="add mod">
          <ac:chgData name="Joseph MacAdam" userId="bdcfcd3f-81bf-4584-8271-fe9093ebec4c" providerId="ADAL" clId="{718F75DA-66CB-4322-B28A-E447AC2ACE6E}" dt="2020-04-28T13:53:38.623" v="1973" actId="14100"/>
          <ac:picMkLst>
            <pc:docMk/>
            <pc:sldMk cId="2618516010" sldId="600"/>
            <ac:picMk id="9" creationId="{ABF7457F-BB44-40D3-B483-52D664F13D5F}"/>
          </ac:picMkLst>
        </pc:picChg>
        <pc:picChg chg="add mod">
          <ac:chgData name="Joseph MacAdam" userId="bdcfcd3f-81bf-4584-8271-fe9093ebec4c" providerId="ADAL" clId="{718F75DA-66CB-4322-B28A-E447AC2ACE6E}" dt="2020-04-28T13:53:41.391" v="1975" actId="1076"/>
          <ac:picMkLst>
            <pc:docMk/>
            <pc:sldMk cId="2618516010" sldId="600"/>
            <ac:picMk id="10" creationId="{B8E5E80A-24FB-4BD1-9AAF-D41A9CE0047A}"/>
          </ac:picMkLst>
        </pc:picChg>
        <pc:cxnChg chg="add mod">
          <ac:chgData name="Joseph MacAdam" userId="bdcfcd3f-81bf-4584-8271-fe9093ebec4c" providerId="ADAL" clId="{718F75DA-66CB-4322-B28A-E447AC2ACE6E}" dt="2020-04-28T13:53:57.808" v="1983" actId="14100"/>
          <ac:cxnSpMkLst>
            <pc:docMk/>
            <pc:sldMk cId="2618516010" sldId="600"/>
            <ac:cxnSpMk id="12" creationId="{A8DD6659-72FB-4B8F-9793-1550A99603D5}"/>
          </ac:cxnSpMkLst>
        </pc:cxnChg>
      </pc:sldChg>
      <pc:sldChg chg="del">
        <pc:chgData name="Joseph MacAdam" userId="bdcfcd3f-81bf-4584-8271-fe9093ebec4c" providerId="ADAL" clId="{718F75DA-66CB-4322-B28A-E447AC2ACE6E}" dt="2020-04-28T13:41:22.676" v="1150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718F75DA-66CB-4322-B28A-E447AC2ACE6E}" dt="2020-04-28T13:41:22.698" v="1152" actId="2696"/>
        <pc:sldMkLst>
          <pc:docMk/>
          <pc:sldMk cId="2050871563" sldId="601"/>
        </pc:sldMkLst>
      </pc:sldChg>
      <pc:sldChg chg="addSp delSp modSp add">
        <pc:chgData name="Joseph MacAdam" userId="bdcfcd3f-81bf-4584-8271-fe9093ebec4c" providerId="ADAL" clId="{718F75DA-66CB-4322-B28A-E447AC2ACE6E}" dt="2020-05-02T13:48:33.392" v="4721" actId="1076"/>
        <pc:sldMkLst>
          <pc:docMk/>
          <pc:sldMk cId="2195536891" sldId="601"/>
        </pc:sldMkLst>
        <pc:spChg chg="mod">
          <ac:chgData name="Joseph MacAdam" userId="bdcfcd3f-81bf-4584-8271-fe9093ebec4c" providerId="ADAL" clId="{718F75DA-66CB-4322-B28A-E447AC2ACE6E}" dt="2020-04-28T14:18:28.193" v="2906" actId="20577"/>
          <ac:spMkLst>
            <pc:docMk/>
            <pc:sldMk cId="2195536891" sldId="601"/>
            <ac:spMk id="2" creationId="{BB67FA38-2F10-4956-AEE6-67C388680B6C}"/>
          </ac:spMkLst>
        </pc:spChg>
        <pc:spChg chg="del">
          <ac:chgData name="Joseph MacAdam" userId="bdcfcd3f-81bf-4584-8271-fe9093ebec4c" providerId="ADAL" clId="{718F75DA-66CB-4322-B28A-E447AC2ACE6E}" dt="2020-04-28T13:54:52.336" v="2015"/>
          <ac:spMkLst>
            <pc:docMk/>
            <pc:sldMk cId="2195536891" sldId="601"/>
            <ac:spMk id="3" creationId="{9BB713D8-4B9B-4456-A8A0-E73E2447F119}"/>
          </ac:spMkLst>
        </pc:spChg>
        <pc:spChg chg="add mod">
          <ac:chgData name="Joseph MacAdam" userId="bdcfcd3f-81bf-4584-8271-fe9093ebec4c" providerId="ADAL" clId="{718F75DA-66CB-4322-B28A-E447AC2ACE6E}" dt="2020-05-02T13:48:28.100" v="4718" actId="27636"/>
          <ac:spMkLst>
            <pc:docMk/>
            <pc:sldMk cId="2195536891" sldId="601"/>
            <ac:spMk id="5" creationId="{F63193FB-2C9F-41CC-B6D4-C858DC648871}"/>
          </ac:spMkLst>
        </pc:spChg>
        <pc:picChg chg="add mod">
          <ac:chgData name="Joseph MacAdam" userId="bdcfcd3f-81bf-4584-8271-fe9093ebec4c" providerId="ADAL" clId="{718F75DA-66CB-4322-B28A-E447AC2ACE6E}" dt="2020-04-28T13:58:02.815" v="2333" actId="1076"/>
          <ac:picMkLst>
            <pc:docMk/>
            <pc:sldMk cId="2195536891" sldId="601"/>
            <ac:picMk id="4" creationId="{16890AD6-C880-4890-8DBD-6F3B2AE79C0C}"/>
          </ac:picMkLst>
        </pc:picChg>
        <pc:picChg chg="add mod">
          <ac:chgData name="Joseph MacAdam" userId="bdcfcd3f-81bf-4584-8271-fe9093ebec4c" providerId="ADAL" clId="{718F75DA-66CB-4322-B28A-E447AC2ACE6E}" dt="2020-05-02T13:48:33.392" v="4721" actId="1076"/>
          <ac:picMkLst>
            <pc:docMk/>
            <pc:sldMk cId="2195536891" sldId="601"/>
            <ac:picMk id="6" creationId="{4A729938-3972-4C36-989C-EF2F0904E4E4}"/>
          </ac:picMkLst>
        </pc:picChg>
      </pc:sldChg>
      <pc:sldChg chg="del">
        <pc:chgData name="Joseph MacAdam" userId="bdcfcd3f-81bf-4584-8271-fe9093ebec4c" providerId="ADAL" clId="{718F75DA-66CB-4322-B28A-E447AC2ACE6E}" dt="2020-04-28T13:41:22.710" v="1153" actId="2696"/>
        <pc:sldMkLst>
          <pc:docMk/>
          <pc:sldMk cId="2118454917" sldId="602"/>
        </pc:sldMkLst>
      </pc:sldChg>
      <pc:sldChg chg="addSp delSp modSp add">
        <pc:chgData name="Joseph MacAdam" userId="bdcfcd3f-81bf-4584-8271-fe9093ebec4c" providerId="ADAL" clId="{718F75DA-66CB-4322-B28A-E447AC2ACE6E}" dt="2020-04-28T14:19:31.723" v="2959" actId="20578"/>
        <pc:sldMkLst>
          <pc:docMk/>
          <pc:sldMk cId="3358977573" sldId="602"/>
        </pc:sldMkLst>
        <pc:spChg chg="mod">
          <ac:chgData name="Joseph MacAdam" userId="bdcfcd3f-81bf-4584-8271-fe9093ebec4c" providerId="ADAL" clId="{718F75DA-66CB-4322-B28A-E447AC2ACE6E}" dt="2020-04-28T14:18:34.423" v="2931" actId="20577"/>
          <ac:spMkLst>
            <pc:docMk/>
            <pc:sldMk cId="3358977573" sldId="602"/>
            <ac:spMk id="2" creationId="{0632B4EC-44A0-441D-A69C-5697F802ED97}"/>
          </ac:spMkLst>
        </pc:spChg>
        <pc:spChg chg="mod">
          <ac:chgData name="Joseph MacAdam" userId="bdcfcd3f-81bf-4584-8271-fe9093ebec4c" providerId="ADAL" clId="{718F75DA-66CB-4322-B28A-E447AC2ACE6E}" dt="2020-04-28T14:19:31.723" v="2959" actId="20578"/>
          <ac:spMkLst>
            <pc:docMk/>
            <pc:sldMk cId="3358977573" sldId="602"/>
            <ac:spMk id="3" creationId="{E253C8FF-9D97-447B-B13E-26ED48D7DD07}"/>
          </ac:spMkLst>
        </pc:spChg>
        <pc:spChg chg="add mod">
          <ac:chgData name="Joseph MacAdam" userId="bdcfcd3f-81bf-4584-8271-fe9093ebec4c" providerId="ADAL" clId="{718F75DA-66CB-4322-B28A-E447AC2ACE6E}" dt="2020-04-28T14:12:25.207" v="2577" actId="1076"/>
          <ac:spMkLst>
            <pc:docMk/>
            <pc:sldMk cId="3358977573" sldId="602"/>
            <ac:spMk id="5" creationId="{105E4347-CC10-46FA-AD96-42F1FFFF887E}"/>
          </ac:spMkLst>
        </pc:spChg>
        <pc:spChg chg="add mod">
          <ac:chgData name="Joseph MacAdam" userId="bdcfcd3f-81bf-4584-8271-fe9093ebec4c" providerId="ADAL" clId="{718F75DA-66CB-4322-B28A-E447AC2ACE6E}" dt="2020-04-28T14:13:46.190" v="2621" actId="1076"/>
          <ac:spMkLst>
            <pc:docMk/>
            <pc:sldMk cId="3358977573" sldId="602"/>
            <ac:spMk id="16" creationId="{D98340A6-DBC2-4B0F-A42F-3509DF1ADFC6}"/>
          </ac:spMkLst>
        </pc:spChg>
        <pc:picChg chg="add del mod">
          <ac:chgData name="Joseph MacAdam" userId="bdcfcd3f-81bf-4584-8271-fe9093ebec4c" providerId="ADAL" clId="{718F75DA-66CB-4322-B28A-E447AC2ACE6E}" dt="2020-04-28T14:12:58.615" v="2585" actId="478"/>
          <ac:picMkLst>
            <pc:docMk/>
            <pc:sldMk cId="3358977573" sldId="602"/>
            <ac:picMk id="4" creationId="{11E0B06B-FE2F-4A8E-8658-36B33D1E9D55}"/>
          </ac:picMkLst>
        </pc:picChg>
        <pc:picChg chg="add del">
          <ac:chgData name="Joseph MacAdam" userId="bdcfcd3f-81bf-4584-8271-fe9093ebec4c" providerId="ADAL" clId="{718F75DA-66CB-4322-B28A-E447AC2ACE6E}" dt="2020-04-28T14:11:11.423" v="2573" actId="478"/>
          <ac:picMkLst>
            <pc:docMk/>
            <pc:sldMk cId="3358977573" sldId="602"/>
            <ac:picMk id="13" creationId="{952894A3-D39D-4605-A931-E167223668E8}"/>
          </ac:picMkLst>
        </pc:picChg>
        <pc:picChg chg="add mod ord">
          <ac:chgData name="Joseph MacAdam" userId="bdcfcd3f-81bf-4584-8271-fe9093ebec4c" providerId="ADAL" clId="{718F75DA-66CB-4322-B28A-E447AC2ACE6E}" dt="2020-04-28T14:13:39.607" v="2618" actId="167"/>
          <ac:picMkLst>
            <pc:docMk/>
            <pc:sldMk cId="3358977573" sldId="602"/>
            <ac:picMk id="17" creationId="{ABA29FA5-1FB0-4933-A58A-51ED502FA7DD}"/>
          </ac:picMkLst>
        </pc:picChg>
        <pc:cxnChg chg="add mod">
          <ac:chgData name="Joseph MacAdam" userId="bdcfcd3f-81bf-4584-8271-fe9093ebec4c" providerId="ADAL" clId="{718F75DA-66CB-4322-B28A-E447AC2ACE6E}" dt="2020-04-28T14:13:08.438" v="2589" actId="14100"/>
          <ac:cxnSpMkLst>
            <pc:docMk/>
            <pc:sldMk cId="3358977573" sldId="602"/>
            <ac:cxnSpMk id="6" creationId="{F1001783-651C-47E8-A73C-17161F63141E}"/>
          </ac:cxnSpMkLst>
        </pc:cxnChg>
        <pc:cxnChg chg="add mod">
          <ac:chgData name="Joseph MacAdam" userId="bdcfcd3f-81bf-4584-8271-fe9093ebec4c" providerId="ADAL" clId="{718F75DA-66CB-4322-B28A-E447AC2ACE6E}" dt="2020-04-28T14:13:10.966" v="2590" actId="14100"/>
          <ac:cxnSpMkLst>
            <pc:docMk/>
            <pc:sldMk cId="3358977573" sldId="602"/>
            <ac:cxnSpMk id="10" creationId="{79BA8CF4-BE9D-41D8-BB43-B714FC1EC0FD}"/>
          </ac:cxnSpMkLst>
        </pc:cxnChg>
        <pc:cxnChg chg="add mod">
          <ac:chgData name="Joseph MacAdam" userId="bdcfcd3f-81bf-4584-8271-fe9093ebec4c" providerId="ADAL" clId="{718F75DA-66CB-4322-B28A-E447AC2ACE6E}" dt="2020-04-28T14:13:37.015" v="2617" actId="14100"/>
          <ac:cxnSpMkLst>
            <pc:docMk/>
            <pc:sldMk cId="3358977573" sldId="602"/>
            <ac:cxnSpMk id="20" creationId="{A6CDFB05-CD41-4238-AF67-232C53E169F2}"/>
          </ac:cxnSpMkLst>
        </pc:cxnChg>
      </pc:sldChg>
      <pc:sldChg chg="del">
        <pc:chgData name="Joseph MacAdam" userId="bdcfcd3f-81bf-4584-8271-fe9093ebec4c" providerId="ADAL" clId="{718F75DA-66CB-4322-B28A-E447AC2ACE6E}" dt="2020-04-28T13:41:22.799" v="1160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718F75DA-66CB-4322-B28A-E447AC2ACE6E}" dt="2020-04-28T15:19:30.232" v="4635" actId="20577"/>
        <pc:sldMkLst>
          <pc:docMk/>
          <pc:sldMk cId="4091273684" sldId="603"/>
        </pc:sldMkLst>
        <pc:spChg chg="mod">
          <ac:chgData name="Joseph MacAdam" userId="bdcfcd3f-81bf-4584-8271-fe9093ebec4c" providerId="ADAL" clId="{718F75DA-66CB-4322-B28A-E447AC2ACE6E}" dt="2020-04-28T15:19:30.232" v="4635" actId="20577"/>
          <ac:spMkLst>
            <pc:docMk/>
            <pc:sldMk cId="4091273684" sldId="603"/>
            <ac:spMk id="2" creationId="{F3EB9D7C-7D13-44B3-B44E-1E85624850B8}"/>
          </ac:spMkLst>
        </pc:spChg>
        <pc:spChg chg="mod">
          <ac:chgData name="Joseph MacAdam" userId="bdcfcd3f-81bf-4584-8271-fe9093ebec4c" providerId="ADAL" clId="{718F75DA-66CB-4322-B28A-E447AC2ACE6E}" dt="2020-04-28T14:19:16.875" v="2954" actId="113"/>
          <ac:spMkLst>
            <pc:docMk/>
            <pc:sldMk cId="4091273684" sldId="603"/>
            <ac:spMk id="3" creationId="{314DB47B-3AFA-4B08-A840-C5E10FDB916F}"/>
          </ac:spMkLst>
        </pc:spChg>
        <pc:spChg chg="add mod">
          <ac:chgData name="Joseph MacAdam" userId="bdcfcd3f-81bf-4584-8271-fe9093ebec4c" providerId="ADAL" clId="{718F75DA-66CB-4322-B28A-E447AC2ACE6E}" dt="2020-04-28T14:17:34.927" v="2901" actId="1076"/>
          <ac:spMkLst>
            <pc:docMk/>
            <pc:sldMk cId="4091273684" sldId="603"/>
            <ac:spMk id="5" creationId="{2E86E7CA-E9A4-4D64-AF72-857062B8B247}"/>
          </ac:spMkLst>
        </pc:spChg>
        <pc:picChg chg="add mod">
          <ac:chgData name="Joseph MacAdam" userId="bdcfcd3f-81bf-4584-8271-fe9093ebec4c" providerId="ADAL" clId="{718F75DA-66CB-4322-B28A-E447AC2ACE6E}" dt="2020-04-28T14:16:49.687" v="2879" actId="108"/>
          <ac:picMkLst>
            <pc:docMk/>
            <pc:sldMk cId="4091273684" sldId="603"/>
            <ac:picMk id="4" creationId="{C1BE697E-4CDF-42C4-B108-98A07C159FB8}"/>
          </ac:picMkLst>
        </pc:picChg>
        <pc:cxnChg chg="add mod">
          <ac:chgData name="Joseph MacAdam" userId="bdcfcd3f-81bf-4584-8271-fe9093ebec4c" providerId="ADAL" clId="{718F75DA-66CB-4322-B28A-E447AC2ACE6E}" dt="2020-04-28T14:17:39.358" v="2903" actId="14100"/>
          <ac:cxnSpMkLst>
            <pc:docMk/>
            <pc:sldMk cId="4091273684" sldId="603"/>
            <ac:cxnSpMk id="6" creationId="{391A014B-0811-4D00-81FE-7ACFE80F02CB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4:58:07.024" v="3206" actId="14100"/>
        <pc:sldMkLst>
          <pc:docMk/>
          <pc:sldMk cId="635563804" sldId="604"/>
        </pc:sldMkLst>
        <pc:spChg chg="mod">
          <ac:chgData name="Joseph MacAdam" userId="bdcfcd3f-81bf-4584-8271-fe9093ebec4c" providerId="ADAL" clId="{718F75DA-66CB-4322-B28A-E447AC2ACE6E}" dt="2020-04-28T14:20:09.191" v="2980" actId="20577"/>
          <ac:spMkLst>
            <pc:docMk/>
            <pc:sldMk cId="635563804" sldId="604"/>
            <ac:spMk id="2" creationId="{3DF72783-14AD-46B0-A1AE-022AE240B20E}"/>
          </ac:spMkLst>
        </pc:spChg>
        <pc:spChg chg="mod">
          <ac:chgData name="Joseph MacAdam" userId="bdcfcd3f-81bf-4584-8271-fe9093ebec4c" providerId="ADAL" clId="{718F75DA-66CB-4322-B28A-E447AC2ACE6E}" dt="2020-04-28T14:57:52.993" v="3195" actId="207"/>
          <ac:spMkLst>
            <pc:docMk/>
            <pc:sldMk cId="635563804" sldId="604"/>
            <ac:spMk id="3" creationId="{1BEFC083-38D4-4C20-B8D4-B977EAF2E2A8}"/>
          </ac:spMkLst>
        </pc:spChg>
        <pc:spChg chg="add mod">
          <ac:chgData name="Joseph MacAdam" userId="bdcfcd3f-81bf-4584-8271-fe9093ebec4c" providerId="ADAL" clId="{718F75DA-66CB-4322-B28A-E447AC2ACE6E}" dt="2020-04-28T14:58:03.913" v="3205" actId="20577"/>
          <ac:spMkLst>
            <pc:docMk/>
            <pc:sldMk cId="635563804" sldId="604"/>
            <ac:spMk id="5" creationId="{DE506BC6-68DB-4B50-B2CA-B6C531DC30DB}"/>
          </ac:spMkLst>
        </pc:spChg>
        <pc:picChg chg="add mod">
          <ac:chgData name="Joseph MacAdam" userId="bdcfcd3f-81bf-4584-8271-fe9093ebec4c" providerId="ADAL" clId="{718F75DA-66CB-4322-B28A-E447AC2ACE6E}" dt="2020-04-28T14:57:34.624" v="3190" actId="108"/>
          <ac:picMkLst>
            <pc:docMk/>
            <pc:sldMk cId="635563804" sldId="604"/>
            <ac:picMk id="4" creationId="{D792F1D0-ED32-4697-AB0B-B4B507C9E90A}"/>
          </ac:picMkLst>
        </pc:picChg>
        <pc:cxnChg chg="add mod">
          <ac:chgData name="Joseph MacAdam" userId="bdcfcd3f-81bf-4584-8271-fe9093ebec4c" providerId="ADAL" clId="{718F75DA-66CB-4322-B28A-E447AC2ACE6E}" dt="2020-04-28T14:58:07.024" v="3206" actId="14100"/>
          <ac:cxnSpMkLst>
            <pc:docMk/>
            <pc:sldMk cId="635563804" sldId="604"/>
            <ac:cxnSpMk id="6" creationId="{D761BFA6-4895-425A-A65D-0EA467897D37}"/>
          </ac:cxnSpMkLst>
        </pc:cxnChg>
      </pc:sldChg>
      <pc:sldChg chg="del">
        <pc:chgData name="Joseph MacAdam" userId="bdcfcd3f-81bf-4584-8271-fe9093ebec4c" providerId="ADAL" clId="{718F75DA-66CB-4322-B28A-E447AC2ACE6E}" dt="2020-04-28T13:41:22.812" v="1161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718F75DA-66CB-4322-B28A-E447AC2ACE6E}" dt="2020-04-28T13:41:22.723" v="1154" actId="2696"/>
        <pc:sldMkLst>
          <pc:docMk/>
          <pc:sldMk cId="176603421" sldId="605"/>
        </pc:sldMkLst>
      </pc:sldChg>
      <pc:sldChg chg="addSp modSp add">
        <pc:chgData name="Joseph MacAdam" userId="bdcfcd3f-81bf-4584-8271-fe9093ebec4c" providerId="ADAL" clId="{718F75DA-66CB-4322-B28A-E447AC2ACE6E}" dt="2020-04-28T15:02:02.432" v="3488" actId="108"/>
        <pc:sldMkLst>
          <pc:docMk/>
          <pc:sldMk cId="2114747733" sldId="605"/>
        </pc:sldMkLst>
        <pc:spChg chg="mod">
          <ac:chgData name="Joseph MacAdam" userId="bdcfcd3f-81bf-4584-8271-fe9093ebec4c" providerId="ADAL" clId="{718F75DA-66CB-4322-B28A-E447AC2ACE6E}" dt="2020-04-28T14:58:28.674" v="3227" actId="20577"/>
          <ac:spMkLst>
            <pc:docMk/>
            <pc:sldMk cId="2114747733" sldId="605"/>
            <ac:spMk id="2" creationId="{C5504D4F-B34E-427C-A707-8B982A8DA67C}"/>
          </ac:spMkLst>
        </pc:spChg>
        <pc:spChg chg="mod">
          <ac:chgData name="Joseph MacAdam" userId="bdcfcd3f-81bf-4584-8271-fe9093ebec4c" providerId="ADAL" clId="{718F75DA-66CB-4322-B28A-E447AC2ACE6E}" dt="2020-04-28T15:01:07.248" v="3482" actId="20577"/>
          <ac:spMkLst>
            <pc:docMk/>
            <pc:sldMk cId="2114747733" sldId="605"/>
            <ac:spMk id="3" creationId="{56AE7693-59B8-4F85-AAD2-687760192C7B}"/>
          </ac:spMkLst>
        </pc:spChg>
        <pc:picChg chg="add mod">
          <ac:chgData name="Joseph MacAdam" userId="bdcfcd3f-81bf-4584-8271-fe9093ebec4c" providerId="ADAL" clId="{718F75DA-66CB-4322-B28A-E447AC2ACE6E}" dt="2020-04-28T15:02:02.432" v="3488" actId="108"/>
          <ac:picMkLst>
            <pc:docMk/>
            <pc:sldMk cId="2114747733" sldId="605"/>
            <ac:picMk id="4" creationId="{745B772C-0C64-4AF2-B763-2E892BFAA149}"/>
          </ac:picMkLst>
        </pc:picChg>
      </pc:sldChg>
      <pc:sldChg chg="del">
        <pc:chgData name="Joseph MacAdam" userId="bdcfcd3f-81bf-4584-8271-fe9093ebec4c" providerId="ADAL" clId="{718F75DA-66CB-4322-B28A-E447AC2ACE6E}" dt="2020-04-28T13:41:22.737" v="1155" actId="2696"/>
        <pc:sldMkLst>
          <pc:docMk/>
          <pc:sldMk cId="883546114" sldId="606"/>
        </pc:sldMkLst>
      </pc:sldChg>
      <pc:sldChg chg="addSp delSp modSp add">
        <pc:chgData name="Joseph MacAdam" userId="bdcfcd3f-81bf-4584-8271-fe9093ebec4c" providerId="ADAL" clId="{718F75DA-66CB-4322-B28A-E447AC2ACE6E}" dt="2020-05-02T13:49:32.410" v="4809" actId="14100"/>
        <pc:sldMkLst>
          <pc:docMk/>
          <pc:sldMk cId="2990072881" sldId="606"/>
        </pc:sldMkLst>
        <pc:spChg chg="mod">
          <ac:chgData name="Joseph MacAdam" userId="bdcfcd3f-81bf-4584-8271-fe9093ebec4c" providerId="ADAL" clId="{718F75DA-66CB-4322-B28A-E447AC2ACE6E}" dt="2020-04-28T15:02:10.936" v="3507" actId="20577"/>
          <ac:spMkLst>
            <pc:docMk/>
            <pc:sldMk cId="2990072881" sldId="606"/>
            <ac:spMk id="2" creationId="{81ED28A2-BCFA-494C-8B23-F1DA2632F265}"/>
          </ac:spMkLst>
        </pc:spChg>
        <pc:spChg chg="mod">
          <ac:chgData name="Joseph MacAdam" userId="bdcfcd3f-81bf-4584-8271-fe9093ebec4c" providerId="ADAL" clId="{718F75DA-66CB-4322-B28A-E447AC2ACE6E}" dt="2020-05-02T13:49:21.255" v="4806" actId="20577"/>
          <ac:spMkLst>
            <pc:docMk/>
            <pc:sldMk cId="2990072881" sldId="606"/>
            <ac:spMk id="3" creationId="{17F13AB3-35AC-4A34-A2A8-A4450A3941AE}"/>
          </ac:spMkLst>
        </pc:spChg>
        <pc:spChg chg="add mod">
          <ac:chgData name="Joseph MacAdam" userId="bdcfcd3f-81bf-4584-8271-fe9093ebec4c" providerId="ADAL" clId="{718F75DA-66CB-4322-B28A-E447AC2ACE6E}" dt="2020-05-02T13:49:30.598" v="4808" actId="1076"/>
          <ac:spMkLst>
            <pc:docMk/>
            <pc:sldMk cId="2990072881" sldId="606"/>
            <ac:spMk id="7" creationId="{0E3D4565-0053-4051-92CE-E2BCA3A56424}"/>
          </ac:spMkLst>
        </pc:sp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4" creationId="{0CF4624F-F538-494A-8079-1FE2E71C0582}"/>
          </ac:picMkLst>
        </pc:pic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5" creationId="{C1D9AD07-CBD9-4BF1-B2E3-654FD519C884}"/>
          </ac:picMkLst>
        </pc:picChg>
        <pc:picChg chg="add mod">
          <ac:chgData name="Joseph MacAdam" userId="bdcfcd3f-81bf-4584-8271-fe9093ebec4c" providerId="ADAL" clId="{718F75DA-66CB-4322-B28A-E447AC2ACE6E}" dt="2020-04-28T15:09:00.703" v="3760" actId="108"/>
          <ac:picMkLst>
            <pc:docMk/>
            <pc:sldMk cId="2990072881" sldId="606"/>
            <ac:picMk id="6" creationId="{4AC6D018-C0B0-4A79-BE3D-29B835A44420}"/>
          </ac:picMkLst>
        </pc:picChg>
        <pc:picChg chg="add del mod">
          <ac:chgData name="Joseph MacAdam" userId="bdcfcd3f-81bf-4584-8271-fe9093ebec4c" providerId="ADAL" clId="{718F75DA-66CB-4322-B28A-E447AC2ACE6E}" dt="2020-04-28T15:12:06.559" v="3891" actId="478"/>
          <ac:picMkLst>
            <pc:docMk/>
            <pc:sldMk cId="2990072881" sldId="606"/>
            <ac:picMk id="12" creationId="{86CEFDEF-04C4-48FA-ABDB-700BA64BF635}"/>
          </ac:picMkLst>
        </pc:picChg>
        <pc:cxnChg chg="add mod">
          <ac:chgData name="Joseph MacAdam" userId="bdcfcd3f-81bf-4584-8271-fe9093ebec4c" providerId="ADAL" clId="{718F75DA-66CB-4322-B28A-E447AC2ACE6E}" dt="2020-05-02T13:49:32.410" v="4809" actId="14100"/>
          <ac:cxnSpMkLst>
            <pc:docMk/>
            <pc:sldMk cId="2990072881" sldId="606"/>
            <ac:cxnSpMk id="8" creationId="{0B34614D-CEA4-48B5-AD6A-1234E2049402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5:13:25.377" v="3995" actId="14100"/>
        <pc:sldMkLst>
          <pc:docMk/>
          <pc:sldMk cId="324757702" sldId="607"/>
        </pc:sldMkLst>
        <pc:spChg chg="mod">
          <ac:chgData name="Joseph MacAdam" userId="bdcfcd3f-81bf-4584-8271-fe9093ebec4c" providerId="ADAL" clId="{718F75DA-66CB-4322-B28A-E447AC2ACE6E}" dt="2020-04-28T15:10:19.632" v="3839" actId="20577"/>
          <ac:spMkLst>
            <pc:docMk/>
            <pc:sldMk cId="324757702" sldId="607"/>
            <ac:spMk id="2" creationId="{300841D1-624C-4906-BD63-C5B14A2FAA80}"/>
          </ac:spMkLst>
        </pc:spChg>
        <pc:spChg chg="mod">
          <ac:chgData name="Joseph MacAdam" userId="bdcfcd3f-81bf-4584-8271-fe9093ebec4c" providerId="ADAL" clId="{718F75DA-66CB-4322-B28A-E447AC2ACE6E}" dt="2020-04-28T15:13:17.327" v="3992" actId="14100"/>
          <ac:spMkLst>
            <pc:docMk/>
            <pc:sldMk cId="324757702" sldId="607"/>
            <ac:spMk id="3" creationId="{9767E270-C446-4A53-9DEB-249306C0A758}"/>
          </ac:spMkLst>
        </pc:spChg>
        <pc:spChg chg="add mod">
          <ac:chgData name="Joseph MacAdam" userId="bdcfcd3f-81bf-4584-8271-fe9093ebec4c" providerId="ADAL" clId="{718F75DA-66CB-4322-B28A-E447AC2ACE6E}" dt="2020-04-28T15:13:20.895" v="3993" actId="1076"/>
          <ac:spMkLst>
            <pc:docMk/>
            <pc:sldMk cId="324757702" sldId="607"/>
            <ac:spMk id="5" creationId="{8029123A-1FC4-4866-A6E7-5B0D374ACF4E}"/>
          </ac:spMkLst>
        </pc:spChg>
        <pc:picChg chg="add mod">
          <ac:chgData name="Joseph MacAdam" userId="bdcfcd3f-81bf-4584-8271-fe9093ebec4c" providerId="ADAL" clId="{718F75DA-66CB-4322-B28A-E447AC2ACE6E}" dt="2020-04-28T15:12:18.704" v="3896" actId="108"/>
          <ac:picMkLst>
            <pc:docMk/>
            <pc:sldMk cId="324757702" sldId="607"/>
            <ac:picMk id="4" creationId="{109298B7-AEAA-4967-AACF-636E6382B543}"/>
          </ac:picMkLst>
        </pc:picChg>
        <pc:picChg chg="add mod ord">
          <ac:chgData name="Joseph MacAdam" userId="bdcfcd3f-81bf-4584-8271-fe9093ebec4c" providerId="ADAL" clId="{718F75DA-66CB-4322-B28A-E447AC2ACE6E}" dt="2020-04-28T15:13:13.976" v="3991" actId="167"/>
          <ac:picMkLst>
            <pc:docMk/>
            <pc:sldMk cId="324757702" sldId="607"/>
            <ac:picMk id="7" creationId="{DF0F18CA-75F9-4C83-A3D9-5A374CABFE66}"/>
          </ac:picMkLst>
        </pc:picChg>
        <pc:cxnChg chg="add mod">
          <ac:chgData name="Joseph MacAdam" userId="bdcfcd3f-81bf-4584-8271-fe9093ebec4c" providerId="ADAL" clId="{718F75DA-66CB-4322-B28A-E447AC2ACE6E}" dt="2020-04-28T15:13:25.377" v="3995" actId="14100"/>
          <ac:cxnSpMkLst>
            <pc:docMk/>
            <pc:sldMk cId="324757702" sldId="607"/>
            <ac:cxnSpMk id="6" creationId="{EB3611E9-51C0-428A-BD6A-157B5D0A9D05}"/>
          </ac:cxnSpMkLst>
        </pc:cxnChg>
      </pc:sldChg>
      <pc:sldChg chg="del">
        <pc:chgData name="Joseph MacAdam" userId="bdcfcd3f-81bf-4584-8271-fe9093ebec4c" providerId="ADAL" clId="{718F75DA-66CB-4322-B28A-E447AC2ACE6E}" dt="2020-04-28T13:41:22.746" v="1156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718F75DA-66CB-4322-B28A-E447AC2ACE6E}" dt="2020-04-28T13:41:22.760" v="1157" actId="2696"/>
        <pc:sldMkLst>
          <pc:docMk/>
          <pc:sldMk cId="726818649" sldId="608"/>
        </pc:sldMkLst>
      </pc:sldChg>
      <pc:sldChg chg="modSp add">
        <pc:chgData name="Joseph MacAdam" userId="bdcfcd3f-81bf-4584-8271-fe9093ebec4c" providerId="ADAL" clId="{718F75DA-66CB-4322-B28A-E447AC2ACE6E}" dt="2020-04-28T15:15:28.488" v="4259" actId="20577"/>
        <pc:sldMkLst>
          <pc:docMk/>
          <pc:sldMk cId="1654536306" sldId="608"/>
        </pc:sldMkLst>
        <pc:spChg chg="mod">
          <ac:chgData name="Joseph MacAdam" userId="bdcfcd3f-81bf-4584-8271-fe9093ebec4c" providerId="ADAL" clId="{718F75DA-66CB-4322-B28A-E447AC2ACE6E}" dt="2020-04-28T15:14:25.208" v="4014" actId="20577"/>
          <ac:spMkLst>
            <pc:docMk/>
            <pc:sldMk cId="1654536306" sldId="608"/>
            <ac:spMk id="2" creationId="{63381FB4-83B4-409B-A4F8-17A79EB4D2C5}"/>
          </ac:spMkLst>
        </pc:spChg>
        <pc:spChg chg="mod">
          <ac:chgData name="Joseph MacAdam" userId="bdcfcd3f-81bf-4584-8271-fe9093ebec4c" providerId="ADAL" clId="{718F75DA-66CB-4322-B28A-E447AC2ACE6E}" dt="2020-04-28T15:15:28.488" v="4259" actId="20577"/>
          <ac:spMkLst>
            <pc:docMk/>
            <pc:sldMk cId="1654536306" sldId="608"/>
            <ac:spMk id="3" creationId="{ABBE8583-6902-499D-A343-47C356000EB8}"/>
          </ac:spMkLst>
        </pc:spChg>
      </pc:sldChg>
      <pc:sldChg chg="del">
        <pc:chgData name="Joseph MacAdam" userId="bdcfcd3f-81bf-4584-8271-fe9093ebec4c" providerId="ADAL" clId="{718F75DA-66CB-4322-B28A-E447AC2ACE6E}" dt="2020-04-28T13:41:22.775" v="1158" actId="2696"/>
        <pc:sldMkLst>
          <pc:docMk/>
          <pc:sldMk cId="908167210" sldId="609"/>
        </pc:sldMkLst>
      </pc:sldChg>
      <pc:sldChg chg="del">
        <pc:chgData name="Joseph MacAdam" userId="bdcfcd3f-81bf-4584-8271-fe9093ebec4c" providerId="ADAL" clId="{718F75DA-66CB-4322-B28A-E447AC2ACE6E}" dt="2020-04-28T13:41:22.826" v="1162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718F75DA-66CB-4322-B28A-E447AC2ACE6E}" dt="2020-04-28T13:41:22.839" v="1163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718F75DA-66CB-4322-B28A-E447AC2ACE6E}" dt="2020-04-28T13:41:22.847" v="1164" actId="2696"/>
        <pc:sldMkLst>
          <pc:docMk/>
          <pc:sldMk cId="2170258409" sldId="612"/>
        </pc:sldMkLst>
      </pc:sldChg>
      <pc:sldChg chg="del">
        <pc:chgData name="Joseph MacAdam" userId="bdcfcd3f-81bf-4584-8271-fe9093ebec4c" providerId="ADAL" clId="{718F75DA-66CB-4322-B28A-E447AC2ACE6E}" dt="2020-04-28T13:32:01.099" v="220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718F75DA-66CB-4322-B28A-E447AC2ACE6E}" dt="2020-04-28T13:41:55.025" v="1217" actId="2696"/>
        <pc:sldMkLst>
          <pc:docMk/>
          <pc:sldMk cId="1478341484" sldId="614"/>
        </pc:sldMkLst>
      </pc:sldChg>
    </pc:docChg>
  </pc:docChgLst>
  <pc:docChgLst>
    <pc:chgData name="Joseph MacAdam" userId="S::joe.macadam@cyber.org::bdcfcd3f-81bf-4584-8271-fe9093ebec4c" providerId="AD" clId="Web-{23E625EE-E1BD-156C-1AF6-0E50524C47F5}"/>
    <pc:docChg chg="modSld">
      <pc:chgData name="Joseph MacAdam" userId="S::joe.macadam@cyber.org::bdcfcd3f-81bf-4584-8271-fe9093ebec4c" providerId="AD" clId="Web-{23E625EE-E1BD-156C-1AF6-0E50524C47F5}" dt="2020-03-18T17:02:20.801" v="11" actId="20577"/>
      <pc:docMkLst>
        <pc:docMk/>
      </pc:docMkLst>
      <pc:sldChg chg="modSp">
        <pc:chgData name="Joseph MacAdam" userId="S::joe.macadam@cyber.org::bdcfcd3f-81bf-4584-8271-fe9093ebec4c" providerId="AD" clId="Web-{23E625EE-E1BD-156C-1AF6-0E50524C47F5}" dt="2020-03-18T17:02:16.363" v="9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3E625EE-E1BD-156C-1AF6-0E50524C47F5}" dt="2020-03-18T17:02:16.363" v="9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882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5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6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6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9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8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5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84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8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036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8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8C47B-F048-41B0-BB96-56FFF9D468D2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Ransomware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A38-2F10-4956-AEE6-67C38868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Ransomware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90AD6-C880-4890-8DBD-6F3B2AE79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883" y="1045836"/>
            <a:ext cx="1672517" cy="291301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3193FB-2C9F-41CC-B6D4-C858DC648871}"/>
              </a:ext>
            </a:extLst>
          </p:cNvPr>
          <p:cNvSpPr txBox="1">
            <a:spLocks/>
          </p:cNvSpPr>
          <p:nvPr/>
        </p:nvSpPr>
        <p:spPr>
          <a:xfrm>
            <a:off x="628650" y="1692137"/>
            <a:ext cx="8286750" cy="366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fontScale="62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List all the possible payloads</a:t>
            </a:r>
          </a:p>
          <a:p>
            <a:pPr marL="460375" lvl="1" hangingPunct="1">
              <a:buNone/>
            </a:pPr>
            <a:r>
              <a:rPr lang="en-US" sz="2100" b="1" dirty="0">
                <a:latin typeface="Courier"/>
              </a:rPr>
              <a:t>list all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Find the “WannaCry”* Ransomware</a:t>
            </a:r>
          </a:p>
          <a:p>
            <a:pPr marL="690563" indent="-242888" hangingPunct="1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</a:rPr>
              <a:t>Note the WannaCry ID Number (might be #290)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Open the WannaCry Ransomware</a:t>
            </a:r>
          </a:p>
          <a:p>
            <a:pPr marL="457200" lvl="1" hangingPunct="1">
              <a:buNone/>
            </a:pPr>
            <a:r>
              <a:rPr lang="en-US" sz="2100" b="1" dirty="0">
                <a:latin typeface="Courier"/>
              </a:rPr>
              <a:t>Use</a:t>
            </a:r>
            <a:r>
              <a:rPr lang="en-US" sz="2100" b="1" dirty="0">
                <a:latin typeface="Arial" panose="020B0604020202020204" pitchFamily="34" charset="0"/>
              </a:rPr>
              <a:t> </a:t>
            </a:r>
            <a:r>
              <a:rPr lang="en-US" sz="2100" b="1" dirty="0">
                <a:solidFill>
                  <a:schemeClr val="accent3">
                    <a:lumMod val="50000"/>
                  </a:schemeClr>
                </a:solidFill>
                <a:latin typeface="Courier"/>
              </a:rPr>
              <a:t>WannaCry-ID-Number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Download the files</a:t>
            </a:r>
          </a:p>
          <a:p>
            <a:pPr marL="396875" lvl="1" hangingPunct="1">
              <a:buNone/>
            </a:pPr>
            <a:r>
              <a:rPr lang="en-US" sz="2100" b="1" dirty="0">
                <a:latin typeface="Courier"/>
              </a:rPr>
              <a:t>get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Exit out of </a:t>
            </a:r>
            <a:r>
              <a:rPr lang="en-US" sz="2400" dirty="0" err="1">
                <a:latin typeface="Arial" panose="020B0604020202020204" pitchFamily="34" charset="0"/>
              </a:rPr>
              <a:t>theZoo</a:t>
            </a:r>
            <a:r>
              <a:rPr lang="en-US" sz="2400" dirty="0">
                <a:latin typeface="Arial" panose="020B0604020202020204" pitchFamily="34" charset="0"/>
              </a:rPr>
              <a:t> Repository</a:t>
            </a:r>
          </a:p>
          <a:p>
            <a:pPr marL="457200" lvl="1" hangingPunct="1">
              <a:buNone/>
            </a:pPr>
            <a:r>
              <a:rPr lang="en-US" sz="2100" b="1" dirty="0">
                <a:latin typeface="Courier"/>
              </a:rPr>
              <a:t>exit</a:t>
            </a:r>
          </a:p>
          <a:p>
            <a:pPr lvl="1" algn="r" hangingPunct="1">
              <a:buNone/>
            </a:pPr>
            <a:r>
              <a:rPr lang="en-US" sz="1800" b="1" dirty="0">
                <a:latin typeface="Arial" panose="020B0604020202020204" pitchFamily="34" charset="0"/>
              </a:rPr>
              <a:t>*Please note there is also a WannaCry+ and </a:t>
            </a:r>
            <a:r>
              <a:rPr lang="en-US" sz="1800" b="1" dirty="0" err="1">
                <a:latin typeface="Arial" panose="020B0604020202020204" pitchFamily="34" charset="0"/>
              </a:rPr>
              <a:t>WannaPeace</a:t>
            </a:r>
            <a:r>
              <a:rPr lang="en-US" sz="1800" b="1" dirty="0">
                <a:latin typeface="Arial" panose="020B0604020202020204" pitchFamily="34" charset="0"/>
              </a:rPr>
              <a:t> malware</a:t>
            </a:r>
            <a:endParaRPr lang="en-US" sz="1950" dirty="0">
              <a:latin typeface="Arial" panose="020B0604020202020204" pitchFamily="34" charset="0"/>
            </a:endParaRPr>
          </a:p>
          <a:p>
            <a:pPr hangingPunct="1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29938-3972-4C36-989C-EF2F0904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05" y="3005048"/>
            <a:ext cx="2673224" cy="165534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5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BA29FA5-1FB0-4933-A58A-51ED502F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08" y="4289854"/>
            <a:ext cx="5655145" cy="1372608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2B4EC-44A0-441D-A69C-5697F802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Ransomware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C8FF-9D97-447B-B13E-26ED48D7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the files downloaded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r>
              <a:rPr lang="en-US" dirty="0"/>
              <a:t>Get the </a:t>
            </a:r>
            <a:r>
              <a:rPr lang="en-US" dirty="0" err="1"/>
              <a:t>Ransomware.WannaCry</a:t>
            </a:r>
            <a:r>
              <a:rPr lang="en-US" dirty="0"/>
              <a:t> password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cat </a:t>
            </a:r>
            <a:r>
              <a:rPr lang="en-US" b="1" dirty="0" err="1">
                <a:latin typeface="Courier" panose="02060409020205020404" pitchFamily="49" charset="0"/>
              </a:rPr>
              <a:t>Ransomware.WannaCry.pass</a:t>
            </a:r>
            <a:endParaRPr lang="en-US" b="1" dirty="0">
              <a:latin typeface="Courier" panose="02060409020205020404" pitchFamily="49" charset="0"/>
            </a:endParaRPr>
          </a:p>
          <a:p>
            <a:pPr lvl="2"/>
            <a:r>
              <a:rPr lang="en-US" dirty="0"/>
              <a:t>The password should be “infected”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4347-CC10-46FA-AD96-42F1FFFF887E}"/>
              </a:ext>
            </a:extLst>
          </p:cNvPr>
          <p:cNvSpPr txBox="1"/>
          <p:nvPr/>
        </p:nvSpPr>
        <p:spPr>
          <a:xfrm>
            <a:off x="4409440" y="3880406"/>
            <a:ext cx="3647440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You should see </a:t>
            </a:r>
            <a:r>
              <a:rPr lang="en-US" sz="1200" dirty="0" err="1">
                <a:solidFill>
                  <a:srgbClr val="FF0000"/>
                </a:solidFill>
              </a:rPr>
              <a:t>Ransomware.WannaCry</a:t>
            </a:r>
            <a:r>
              <a:rPr lang="en-US" sz="1200" dirty="0">
                <a:solidFill>
                  <a:srgbClr val="FF0000"/>
                </a:solidFill>
              </a:rPr>
              <a:t>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01783-651C-47E8-A73C-17161F63141E}"/>
              </a:ext>
            </a:extLst>
          </p:cNvPr>
          <p:cNvCxnSpPr>
            <a:cxnSpLocks/>
          </p:cNvCxnSpPr>
          <p:nvPr/>
        </p:nvCxnSpPr>
        <p:spPr>
          <a:xfrm flipH="1">
            <a:off x="5270655" y="4259967"/>
            <a:ext cx="601825" cy="41060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BA8CF4-BE9D-41D8-BB43-B714FC1EC0FD}"/>
              </a:ext>
            </a:extLst>
          </p:cNvPr>
          <p:cNvCxnSpPr>
            <a:cxnSpLocks/>
          </p:cNvCxnSpPr>
          <p:nvPr/>
        </p:nvCxnSpPr>
        <p:spPr>
          <a:xfrm>
            <a:off x="6341343" y="4198834"/>
            <a:ext cx="181988" cy="18203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8340A6-DBC2-4B0F-A42F-3509DF1ADFC6}"/>
              </a:ext>
            </a:extLst>
          </p:cNvPr>
          <p:cNvSpPr txBox="1"/>
          <p:nvPr/>
        </p:nvSpPr>
        <p:spPr>
          <a:xfrm>
            <a:off x="784765" y="4758791"/>
            <a:ext cx="1293258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Password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DFB05-CD41-4238-AF67-232C53E169F2}"/>
              </a:ext>
            </a:extLst>
          </p:cNvPr>
          <p:cNvCxnSpPr>
            <a:cxnSpLocks/>
          </p:cNvCxnSpPr>
          <p:nvPr/>
        </p:nvCxnSpPr>
        <p:spPr>
          <a:xfrm>
            <a:off x="1595164" y="4961215"/>
            <a:ext cx="535344" cy="41088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5897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9D7C-7D13-44B3-B44E-1E856248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Ransomware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B47B-3AFA-4B08-A840-C5E10FDB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220710" cy="4351338"/>
          </a:xfrm>
        </p:spPr>
        <p:txBody>
          <a:bodyPr/>
          <a:lstStyle/>
          <a:p>
            <a:r>
              <a:rPr lang="en-US" dirty="0"/>
              <a:t>Unzip the Ransomware Files (this will be the Ransomware file)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unzip Ransomware.WannaCry.zip</a:t>
            </a:r>
          </a:p>
          <a:p>
            <a:pPr lvl="1"/>
            <a:r>
              <a:rPr lang="en-US" dirty="0"/>
              <a:t>Enter the password when prompted (password should be “infected”)</a:t>
            </a:r>
          </a:p>
          <a:p>
            <a:r>
              <a:rPr lang="en-US" dirty="0"/>
              <a:t>Verify the file (will be a long string of characters)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697E-4CDF-42C4-B108-98A07C15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6" y="4540764"/>
            <a:ext cx="4807369" cy="177113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6E7CA-E9A4-4D64-AF72-857062B8B247}"/>
              </a:ext>
            </a:extLst>
          </p:cNvPr>
          <p:cNvSpPr txBox="1"/>
          <p:nvPr/>
        </p:nvSpPr>
        <p:spPr>
          <a:xfrm>
            <a:off x="7124544" y="5045847"/>
            <a:ext cx="2141376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The Ransomware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A014B-0811-4D00-81FE-7ACFE80F02CB}"/>
              </a:ext>
            </a:extLst>
          </p:cNvPr>
          <p:cNvCxnSpPr>
            <a:cxnSpLocks/>
          </p:cNvCxnSpPr>
          <p:nvPr/>
        </p:nvCxnSpPr>
        <p:spPr>
          <a:xfrm flipH="1">
            <a:off x="6266128" y="5263214"/>
            <a:ext cx="1399592" cy="4839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127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783-14AD-46B0-A1AE-022AE240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C083-38D4-4C20-B8D4-B977EAF2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281670" cy="4351338"/>
          </a:xfrm>
        </p:spPr>
        <p:txBody>
          <a:bodyPr/>
          <a:lstStyle/>
          <a:p>
            <a:r>
              <a:rPr lang="en-US" dirty="0"/>
              <a:t>Rename the file as a ransomware.exe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mv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ed01(&lt;TAB&gt; to autofill) </a:t>
            </a:r>
            <a:r>
              <a:rPr lang="en-US" b="1" dirty="0">
                <a:latin typeface="Courier" panose="02060409020205020404" pitchFamily="49" charset="0"/>
              </a:rPr>
              <a:t>ransomware.exe</a:t>
            </a:r>
          </a:p>
          <a:p>
            <a:r>
              <a:rPr lang="en-US" dirty="0"/>
              <a:t>Verify the file was renamed	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2F1D0-ED32-4697-AB0B-B4B507C9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73" y="3640783"/>
            <a:ext cx="6401054" cy="152861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06BC6-68DB-4B50-B2CA-B6C531DC30DB}"/>
              </a:ext>
            </a:extLst>
          </p:cNvPr>
          <p:cNvSpPr txBox="1"/>
          <p:nvPr/>
        </p:nvSpPr>
        <p:spPr>
          <a:xfrm>
            <a:off x="5430416" y="3170411"/>
            <a:ext cx="2585824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The Ransomware File renamed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1BFA6-4895-425A-A65D-0EA467897D37}"/>
              </a:ext>
            </a:extLst>
          </p:cNvPr>
          <p:cNvCxnSpPr>
            <a:cxnSpLocks/>
          </p:cNvCxnSpPr>
          <p:nvPr/>
        </p:nvCxnSpPr>
        <p:spPr>
          <a:xfrm flipH="1">
            <a:off x="4373725" y="3387778"/>
            <a:ext cx="1597867" cy="113780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556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4D4F-B34E-427C-A707-8B982A8D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7693-59B8-4F85-AAD2-68776019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trojan/ransomware to the html files (for Apache2 server)</a:t>
            </a:r>
          </a:p>
          <a:p>
            <a:pPr lvl="1"/>
            <a:r>
              <a:rPr lang="en-US" dirty="0" err="1">
                <a:latin typeface="Courier" panose="02060409020205020404"/>
              </a:rPr>
              <a:t>sudo</a:t>
            </a:r>
            <a:r>
              <a:rPr lang="en-US" dirty="0">
                <a:latin typeface="Courier" panose="02060409020205020404"/>
              </a:rPr>
              <a:t> mv ransomware.exe /var/www/html</a:t>
            </a:r>
          </a:p>
          <a:p>
            <a:r>
              <a:rPr lang="en-US" dirty="0"/>
              <a:t>Start the Apache2 server</a:t>
            </a:r>
          </a:p>
          <a:p>
            <a:pPr lvl="1"/>
            <a:r>
              <a:rPr lang="en-US" dirty="0" err="1">
                <a:latin typeface="Courier" panose="02060409020205020404"/>
              </a:rPr>
              <a:t>sudo</a:t>
            </a:r>
            <a:r>
              <a:rPr lang="en-US" dirty="0">
                <a:latin typeface="Courier" panose="02060409020205020404"/>
              </a:rPr>
              <a:t> service apache2 start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B772C-0C64-4AF2-B763-2E892BFA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4307499"/>
            <a:ext cx="7857474" cy="744662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74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8A2-BCFA-494C-8B23-F1DA263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3AB3-35AC-4A34-A2A8-A4450A39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6"/>
            <a:ext cx="8333419" cy="4351338"/>
          </a:xfrm>
        </p:spPr>
        <p:txBody>
          <a:bodyPr/>
          <a:lstStyle/>
          <a:p>
            <a:r>
              <a:rPr lang="en-US" dirty="0"/>
              <a:t>Open the Windows Environment</a:t>
            </a:r>
          </a:p>
          <a:p>
            <a:r>
              <a:rPr lang="en-US" dirty="0"/>
              <a:t>Open a web browser</a:t>
            </a:r>
          </a:p>
          <a:p>
            <a:pPr lvl="1"/>
            <a:r>
              <a:rPr lang="en-US" dirty="0"/>
              <a:t>Navigate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Kali-IP-Address</a:t>
            </a:r>
            <a:r>
              <a:rPr lang="en-US" b="1" dirty="0">
                <a:latin typeface="Courier" panose="02060409020205020404" pitchFamily="49" charset="0"/>
              </a:rPr>
              <a:t>/ransomware.exe</a:t>
            </a:r>
          </a:p>
          <a:p>
            <a:r>
              <a:rPr lang="en-US" dirty="0"/>
              <a:t>This should download the ransomware</a:t>
            </a:r>
          </a:p>
          <a:p>
            <a:pPr lvl="1"/>
            <a:r>
              <a:rPr lang="en-US" dirty="0"/>
              <a:t>Chrome will try to block the file</a:t>
            </a:r>
          </a:p>
          <a:p>
            <a:pPr lvl="2"/>
            <a:r>
              <a:rPr lang="en-US" dirty="0"/>
              <a:t>Allow the download</a:t>
            </a:r>
          </a:p>
          <a:p>
            <a:r>
              <a:rPr lang="en-US" dirty="0"/>
              <a:t>Click and run the executable file</a:t>
            </a:r>
          </a:p>
          <a:p>
            <a:r>
              <a:rPr lang="en-US" dirty="0"/>
              <a:t>Select “run” when prompted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4624F-F538-494A-8079-1FE2E71C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04" y="963580"/>
            <a:ext cx="3498065" cy="777348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9AD07-CBD9-4BF1-B2E3-654FD519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00" y="1533408"/>
            <a:ext cx="1974969" cy="50211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6D018-C0B0-4A79-BE3D-29B835A4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88" y="4095370"/>
            <a:ext cx="2519681" cy="187086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D4565-0053-4051-92CE-E2BCA3A56424}"/>
              </a:ext>
            </a:extLst>
          </p:cNvPr>
          <p:cNvSpPr txBox="1"/>
          <p:nvPr/>
        </p:nvSpPr>
        <p:spPr>
          <a:xfrm>
            <a:off x="4356020" y="5449153"/>
            <a:ext cx="2141376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Select “Run”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4614D-CEA4-48B5-AD6A-1234E2049402}"/>
              </a:ext>
            </a:extLst>
          </p:cNvPr>
          <p:cNvCxnSpPr>
            <a:cxnSpLocks/>
          </p:cNvCxnSpPr>
          <p:nvPr/>
        </p:nvCxnSpPr>
        <p:spPr>
          <a:xfrm flipV="1">
            <a:off x="6007171" y="5204741"/>
            <a:ext cx="1542658" cy="2501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9007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F18CA-75F9-4C83-A3D9-5A374CAB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57" y="2080941"/>
            <a:ext cx="3911293" cy="293826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841D1-624C-4906-BD63-C5B14A2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E270-C446-4A53-9DEB-249306C0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692136"/>
            <a:ext cx="4080783" cy="3667538"/>
          </a:xfrm>
        </p:spPr>
        <p:txBody>
          <a:bodyPr/>
          <a:lstStyle/>
          <a:p>
            <a:r>
              <a:rPr lang="en-US" dirty="0"/>
              <a:t>Select “yes” when prompted</a:t>
            </a:r>
          </a:p>
          <a:p>
            <a:endParaRPr lang="en-US" dirty="0"/>
          </a:p>
          <a:p>
            <a:r>
              <a:rPr lang="en-US" dirty="0"/>
              <a:t>You should notice the Ransomware activated on the screen now!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298B7-AEAA-4967-AACF-636E6382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36" y="1208052"/>
            <a:ext cx="2514252" cy="125173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9123A-1FC4-4866-A6E7-5B0D374ACF4E}"/>
              </a:ext>
            </a:extLst>
          </p:cNvPr>
          <p:cNvSpPr txBox="1"/>
          <p:nvPr/>
        </p:nvSpPr>
        <p:spPr>
          <a:xfrm>
            <a:off x="4110843" y="1366043"/>
            <a:ext cx="2141376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Select “Yes”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611E9-51C0-428A-BD6A-157B5D0A9D05}"/>
              </a:ext>
            </a:extLst>
          </p:cNvPr>
          <p:cNvCxnSpPr>
            <a:cxnSpLocks/>
          </p:cNvCxnSpPr>
          <p:nvPr/>
        </p:nvCxnSpPr>
        <p:spPr>
          <a:xfrm>
            <a:off x="5644105" y="1541030"/>
            <a:ext cx="1759736" cy="42359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75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1FB4-83B4-409B-A4F8-17A79EB4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8583-6902-499D-A343-47C35600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this ransomware did not actually get rid of any files</a:t>
            </a:r>
          </a:p>
          <a:p>
            <a:pPr lvl="1"/>
            <a:r>
              <a:rPr lang="en-US" dirty="0"/>
              <a:t>This would take a lot more work to actually perform</a:t>
            </a:r>
          </a:p>
          <a:p>
            <a:r>
              <a:rPr lang="en-US" dirty="0"/>
              <a:t>What was the mistakes the victim made?</a:t>
            </a:r>
          </a:p>
          <a:p>
            <a:r>
              <a:rPr lang="en-US" dirty="0"/>
              <a:t>Try to remove the ransomware</a:t>
            </a:r>
          </a:p>
        </p:txBody>
      </p:sp>
    </p:spTree>
    <p:extLst>
      <p:ext uri="{BB962C8B-B14F-4D97-AF65-F5344CB8AC3E}">
        <p14:creationId xmlns:p14="http://schemas.microsoft.com/office/powerpoint/2010/main" val="165453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 Against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click or run executable files from untrusted sources!</a:t>
            </a:r>
          </a:p>
          <a:p>
            <a:r>
              <a:rPr lang="en-US" dirty="0"/>
              <a:t>What were the mistakes the Victim made here?</a:t>
            </a:r>
          </a:p>
          <a:p>
            <a:r>
              <a:rPr lang="en-US" dirty="0"/>
              <a:t>What are some other ways of defending against a Ransomware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8145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 (from Kali Linux)</a:t>
            </a:r>
          </a:p>
          <a:p>
            <a:pPr lvl="1"/>
            <a:r>
              <a:rPr lang="en-US" dirty="0" err="1"/>
              <a:t>theZoo</a:t>
            </a:r>
            <a:r>
              <a:rPr lang="en-US" dirty="0"/>
              <a:t> Malware Repository</a:t>
            </a:r>
          </a:p>
          <a:p>
            <a:pPr lvl="1"/>
            <a:endParaRPr lang="en-US" dirty="0"/>
          </a:p>
          <a:p>
            <a:r>
              <a:rPr lang="en-US" dirty="0"/>
              <a:t>Note: This lab will not actually move/delete all the user’s files</a:t>
            </a:r>
          </a:p>
          <a:p>
            <a:r>
              <a:rPr lang="en-US" dirty="0"/>
              <a:t>Please note: You will need to reset the Environments after this lab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1.1 – Given a scenario, analyze indicators of compromise and determine the type of malware </a:t>
            </a:r>
          </a:p>
          <a:p>
            <a:pPr lvl="2"/>
            <a:r>
              <a:rPr lang="en-US" dirty="0"/>
              <a:t>Ransomware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39430" cy="1325563"/>
          </a:xfrm>
        </p:spPr>
        <p:txBody>
          <a:bodyPr/>
          <a:lstStyle/>
          <a:p>
            <a:r>
              <a:rPr lang="en-US" dirty="0"/>
              <a:t>What is a Ransomware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10832"/>
            <a:ext cx="4478080" cy="3939728"/>
          </a:xfrm>
        </p:spPr>
        <p:txBody>
          <a:bodyPr>
            <a:normAutofit/>
          </a:bodyPr>
          <a:lstStyle/>
          <a:p>
            <a:r>
              <a:rPr lang="en-US" sz="2000" dirty="0"/>
              <a:t>Ransomware is an example of malware where the attacker’s request payment with a threat</a:t>
            </a:r>
          </a:p>
          <a:p>
            <a:pPr lvl="1"/>
            <a:r>
              <a:rPr lang="en-US" sz="1600" dirty="0"/>
              <a:t>The attacker can hide/encrypt all of the victim’s files and request payment to get access back to them</a:t>
            </a:r>
          </a:p>
          <a:p>
            <a:pPr lvl="1"/>
            <a:r>
              <a:rPr lang="en-US" sz="1600" dirty="0"/>
              <a:t>The attacker can threaten to release the victim’s data to the public if they don’t pay</a:t>
            </a:r>
          </a:p>
          <a:p>
            <a:r>
              <a:rPr lang="en-US" sz="2000" dirty="0"/>
              <a:t>Typically the attack is carried out via a trojan</a:t>
            </a:r>
          </a:p>
          <a:p>
            <a:pPr lvl="1"/>
            <a:r>
              <a:rPr lang="en-US" sz="1600" dirty="0"/>
              <a:t>This lab will hide the ransomware as a trojan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F040F-AEA4-496C-850C-F7DB8D5DD568}"/>
              </a:ext>
            </a:extLst>
          </p:cNvPr>
          <p:cNvSpPr txBox="1"/>
          <p:nvPr/>
        </p:nvSpPr>
        <p:spPr>
          <a:xfrm>
            <a:off x="5592918" y="4417152"/>
            <a:ext cx="3014092" cy="557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Ransomware that tells a user their files have been encrypted and must pay in $300 worth of bitcoin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F1C9B4-A2F6-4F16-9A88-59B100475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89" y="1810832"/>
            <a:ext cx="3661351" cy="251449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Ransomware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486650" cy="3850640"/>
          </a:xfrm>
        </p:spPr>
        <p:txBody>
          <a:bodyPr/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VM environment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Find the IP Address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Download the Malware Repository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Get the Ransomware File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Place the Trojan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Playing the Victim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874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1325563"/>
          </a:xfrm>
        </p:spPr>
        <p:txBody>
          <a:bodyPr>
            <a:normAutofit/>
          </a:bodyPr>
          <a:lstStyle/>
          <a:p>
            <a:r>
              <a:rPr lang="en-US" sz="4130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1259"/>
            <a:ext cx="7915911" cy="3085442"/>
          </a:xfrm>
        </p:spPr>
        <p:txBody>
          <a:bodyPr>
            <a:normAutofit/>
          </a:bodyPr>
          <a:lstStyle/>
          <a:p>
            <a:r>
              <a:rPr lang="en-US" sz="1800" dirty="0"/>
              <a:t>You will need the IP address of the Kali machine</a:t>
            </a:r>
          </a:p>
          <a:p>
            <a:r>
              <a:rPr lang="en-US" sz="1800" dirty="0"/>
              <a:t>Open the Terminal</a:t>
            </a:r>
          </a:p>
          <a:p>
            <a:r>
              <a:rPr lang="en-US" sz="18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hostname -I</a:t>
            </a:r>
          </a:p>
          <a:p>
            <a:r>
              <a:rPr lang="en-US" sz="1800" dirty="0"/>
              <a:t>This will display the IP Address</a:t>
            </a:r>
          </a:p>
          <a:p>
            <a:pPr lvl="1"/>
            <a:r>
              <a:rPr lang="en-US" sz="1500" dirty="0"/>
              <a:t>Write down the Kali VM IP address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62" y="331903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329750" y="4549990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817688" y="3762598"/>
            <a:ext cx="1383308" cy="78739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9178-4318-4799-B104-BBD92E7D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73110" cy="1325563"/>
          </a:xfrm>
        </p:spPr>
        <p:txBody>
          <a:bodyPr>
            <a:normAutofit/>
          </a:bodyPr>
          <a:lstStyle/>
          <a:p>
            <a:r>
              <a:rPr lang="en-US" sz="4130" dirty="0"/>
              <a:t>Download the Malware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4B55-9964-40D1-86C2-6A003991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6"/>
            <a:ext cx="8373109" cy="4351338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theZoo</a:t>
            </a:r>
            <a:r>
              <a:rPr lang="en-US" dirty="0"/>
              <a:t> Malware Repository</a:t>
            </a:r>
          </a:p>
          <a:p>
            <a:pPr lvl="1">
              <a:buNone/>
            </a:pPr>
            <a:r>
              <a:rPr lang="en-US" sz="2000" b="1" dirty="0">
                <a:latin typeface="Courier" panose="02060409020205020404" pitchFamily="49" charset="0"/>
              </a:rPr>
              <a:t>git clone https://github.com/ytisf/theZoo.git</a:t>
            </a:r>
          </a:p>
          <a:p>
            <a:r>
              <a:rPr lang="en-US" dirty="0"/>
              <a:t>Verify the repository downloaded</a:t>
            </a:r>
          </a:p>
          <a:p>
            <a:pPr lvl="1">
              <a:buNone/>
            </a:pPr>
            <a:r>
              <a:rPr lang="en-US" sz="2000" b="1" dirty="0">
                <a:latin typeface="Courier" panose="02060409020205020404" pitchFamily="49" charset="0"/>
              </a:rPr>
              <a:t>ls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5BD7-BD5D-4385-891B-FE644F33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6" y="3564567"/>
            <a:ext cx="5681967" cy="197633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4055D-7929-42A2-9DA8-FB07572D2742}"/>
              </a:ext>
            </a:extLst>
          </p:cNvPr>
          <p:cNvSpPr txBox="1"/>
          <p:nvPr/>
        </p:nvSpPr>
        <p:spPr>
          <a:xfrm>
            <a:off x="7015427" y="4280842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The Repository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467B26-6B89-43BD-8197-EA42C62061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127395" y="4503980"/>
            <a:ext cx="759278" cy="48542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337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FE66-C263-4361-8539-1E98EF9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Ransomware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62AC-FD81-4CA4-83FC-FC861E67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into </a:t>
            </a:r>
            <a:r>
              <a:rPr lang="en-US" dirty="0" err="1"/>
              <a:t>theZoo</a:t>
            </a:r>
            <a:r>
              <a:rPr lang="en-US" dirty="0"/>
              <a:t>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latin typeface="Courier" panose="02060409020205020404" pitchFamily="49" charset="0"/>
              </a:rPr>
              <a:t>theZoo</a:t>
            </a:r>
            <a:endParaRPr lang="en-US" b="1" dirty="0">
              <a:latin typeface="Courier" panose="02060409020205020404" pitchFamily="49" charset="0"/>
            </a:endParaRPr>
          </a:p>
          <a:p>
            <a:pPr lvl="2"/>
            <a:r>
              <a:rPr lang="en-US" dirty="0"/>
              <a:t>Use ls to see the contents of </a:t>
            </a:r>
            <a:r>
              <a:rPr lang="en-US" dirty="0" err="1"/>
              <a:t>theZoo</a:t>
            </a:r>
            <a:r>
              <a:rPr lang="en-US" dirty="0"/>
              <a:t> directory</a:t>
            </a:r>
          </a:p>
          <a:p>
            <a:r>
              <a:rPr lang="en-US" dirty="0"/>
              <a:t>Open </a:t>
            </a:r>
            <a:r>
              <a:rPr lang="en-US" dirty="0" err="1"/>
              <a:t>theZoo</a:t>
            </a:r>
            <a:r>
              <a:rPr lang="en-US" dirty="0"/>
              <a:t> Repository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python theZoo.py</a:t>
            </a:r>
          </a:p>
          <a:p>
            <a:r>
              <a:rPr lang="en-US" dirty="0"/>
              <a:t> Type “YES” when prompted</a:t>
            </a:r>
          </a:p>
          <a:p>
            <a:r>
              <a:rPr lang="en-US" dirty="0"/>
              <a:t>You should see the </a:t>
            </a:r>
            <a:r>
              <a:rPr lang="en-US" dirty="0" err="1"/>
              <a:t>mdb</a:t>
            </a:r>
            <a:r>
              <a:rPr lang="en-US" dirty="0"/>
              <a:t> #&gt; prompt</a:t>
            </a:r>
          </a:p>
          <a:p>
            <a:pPr lvl="1"/>
            <a:r>
              <a:rPr lang="en-US" dirty="0"/>
              <a:t>You are in </a:t>
            </a:r>
            <a:r>
              <a:rPr lang="en-US" dirty="0" err="1"/>
              <a:t>theZoo</a:t>
            </a:r>
            <a:r>
              <a:rPr lang="en-US" dirty="0"/>
              <a:t>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28628-27F2-49E9-A93A-576C71B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26" y="1719302"/>
            <a:ext cx="3402074" cy="679292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7457F-BB44-40D3-B483-52D664F1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39" y="3109089"/>
            <a:ext cx="3697247" cy="789704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5E80A-24FB-4BD1-9AAF-D41A9CE0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22" y="5073906"/>
            <a:ext cx="2366448" cy="643812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02969-ED4A-4507-821F-F185F3D714EF}"/>
              </a:ext>
            </a:extLst>
          </p:cNvPr>
          <p:cNvSpPr txBox="1"/>
          <p:nvPr/>
        </p:nvSpPr>
        <p:spPr>
          <a:xfrm>
            <a:off x="7268974" y="4822156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In the Repository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D6659-72FB-4B8F-9793-1550A99603D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977840" y="5045294"/>
            <a:ext cx="1162380" cy="33621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851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726</Words>
  <Application>Microsoft Office PowerPoint</Application>
  <PresentationFormat>On-screen Show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Circe Light</vt:lpstr>
      <vt:lpstr>Courier</vt:lpstr>
      <vt:lpstr>Helvetica Neue</vt:lpstr>
      <vt:lpstr>Trebuchet MS</vt:lpstr>
      <vt:lpstr>Tw Cen MT</vt:lpstr>
      <vt:lpstr>Wingdings</vt:lpstr>
      <vt:lpstr>1_Cybersecurity Template_4x3</vt:lpstr>
      <vt:lpstr>Berlin</vt:lpstr>
      <vt:lpstr>PowerPoint Presentation</vt:lpstr>
      <vt:lpstr>Ransomware Lab</vt:lpstr>
      <vt:lpstr>Objectives Covered</vt:lpstr>
      <vt:lpstr>What is a Ransomware Attack?</vt:lpstr>
      <vt:lpstr>The Ransomware Lab</vt:lpstr>
      <vt:lpstr>Setup Environments</vt:lpstr>
      <vt:lpstr>Find the IP Address (Kali Machine)</vt:lpstr>
      <vt:lpstr>Download the Malware Repository</vt:lpstr>
      <vt:lpstr>Get the Ransomware File</vt:lpstr>
      <vt:lpstr>Get the Ransomware File</vt:lpstr>
      <vt:lpstr>Get the Ransomware File</vt:lpstr>
      <vt:lpstr>Get the Ransomware File</vt:lpstr>
      <vt:lpstr>Place the Trojan</vt:lpstr>
      <vt:lpstr>Place the Trojan</vt:lpstr>
      <vt:lpstr>Playing the Victim</vt:lpstr>
      <vt:lpstr>Playing the Victim</vt:lpstr>
      <vt:lpstr>Playing the Victim</vt:lpstr>
      <vt:lpstr>Defend Against Ransomware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31</cp:revision>
  <dcterms:modified xsi:type="dcterms:W3CDTF">2021-05-18T18:05:19Z</dcterms:modified>
</cp:coreProperties>
</file>