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47" r:id="rId1"/>
  </p:sldMasterIdLst>
  <p:notesMasterIdLst>
    <p:notesMasterId r:id="rId24"/>
  </p:notesMasterIdLst>
  <p:handoutMasterIdLst>
    <p:handoutMasterId r:id="rId25"/>
  </p:handoutMasterIdLst>
  <p:sldIdLst>
    <p:sldId id="256" r:id="rId2"/>
    <p:sldId id="588" r:id="rId3"/>
    <p:sldId id="604" r:id="rId4"/>
    <p:sldId id="592" r:id="rId5"/>
    <p:sldId id="593" r:id="rId6"/>
    <p:sldId id="594" r:id="rId7"/>
    <p:sldId id="605" r:id="rId8"/>
    <p:sldId id="606" r:id="rId9"/>
    <p:sldId id="607" r:id="rId10"/>
    <p:sldId id="609" r:id="rId11"/>
    <p:sldId id="610" r:id="rId12"/>
    <p:sldId id="611" r:id="rId13"/>
    <p:sldId id="613" r:id="rId14"/>
    <p:sldId id="614" r:id="rId15"/>
    <p:sldId id="616" r:id="rId16"/>
    <p:sldId id="615" r:id="rId17"/>
    <p:sldId id="618" r:id="rId18"/>
    <p:sldId id="619" r:id="rId19"/>
    <p:sldId id="620" r:id="rId20"/>
    <p:sldId id="621" r:id="rId21"/>
    <p:sldId id="622" r:id="rId22"/>
    <p:sldId id="624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urier" panose="020B0604020202020204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6DE41-5CF1-6AD8-D59C-F27C8B913950}" v="332" dt="2020-08-19T14:00:05.377"/>
    <p1510:client id="{419BF29A-2E22-E36A-92D7-259794298B97}" v="6" dt="2020-08-19T03:54:13.089"/>
    <p1510:client id="{73CA761E-2E34-4E84-8DE8-7420B046D7EB}" v="75" dt="2020-08-19T02:00:39.2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bdcfcd3f-81bf-4584-8271-fe9093ebec4c" providerId="ADAL" clId="{73CA761E-2E34-4E84-8DE8-7420B046D7EB}"/>
    <pc:docChg chg="undo custSel addSld delSld modSld modMainMaster">
      <pc:chgData name="Joseph MacAdam" userId="bdcfcd3f-81bf-4584-8271-fe9093ebec4c" providerId="ADAL" clId="{73CA761E-2E34-4E84-8DE8-7420B046D7EB}" dt="2020-08-19T02:01:24.383" v="5574" actId="20577"/>
      <pc:docMkLst>
        <pc:docMk/>
      </pc:docMkLst>
      <pc:sldChg chg="modSp">
        <pc:chgData name="Joseph MacAdam" userId="bdcfcd3f-81bf-4584-8271-fe9093ebec4c" providerId="ADAL" clId="{73CA761E-2E34-4E84-8DE8-7420B046D7EB}" dt="2020-08-19T00:16:10.224" v="12" actId="20577"/>
        <pc:sldMkLst>
          <pc:docMk/>
          <pc:sldMk cId="0" sldId="256"/>
        </pc:sldMkLst>
        <pc:spChg chg="mod">
          <ac:chgData name="Joseph MacAdam" userId="bdcfcd3f-81bf-4584-8271-fe9093ebec4c" providerId="ADAL" clId="{73CA761E-2E34-4E84-8DE8-7420B046D7EB}" dt="2020-08-19T00:16:10.224" v="12" actId="20577"/>
          <ac:spMkLst>
            <pc:docMk/>
            <pc:sldMk cId="0" sldId="256"/>
            <ac:spMk id="4" creationId="{FA3AA4FC-F89B-4708-9A24-80617D190ADA}"/>
          </ac:spMkLst>
        </pc:spChg>
      </pc:sldChg>
      <pc:sldChg chg="modSp">
        <pc:chgData name="Joseph MacAdam" userId="bdcfcd3f-81bf-4584-8271-fe9093ebec4c" providerId="ADAL" clId="{73CA761E-2E34-4E84-8DE8-7420B046D7EB}" dt="2020-08-19T00:17:23.027" v="202" actId="113"/>
        <pc:sldMkLst>
          <pc:docMk/>
          <pc:sldMk cId="34493695" sldId="588"/>
        </pc:sldMkLst>
        <pc:spChg chg="mod">
          <ac:chgData name="Joseph MacAdam" userId="bdcfcd3f-81bf-4584-8271-fe9093ebec4c" providerId="ADAL" clId="{73CA761E-2E34-4E84-8DE8-7420B046D7EB}" dt="2020-08-19T00:16:19.026" v="25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73CA761E-2E34-4E84-8DE8-7420B046D7EB}" dt="2020-08-19T00:17:23.027" v="202" actId="113"/>
          <ac:spMkLst>
            <pc:docMk/>
            <pc:sldMk cId="34493695" sldId="588"/>
            <ac:spMk id="3" creationId="{79395898-58A1-4A8D-B78E-01227EFE5306}"/>
          </ac:spMkLst>
        </pc:spChg>
      </pc:sldChg>
      <pc:sldChg chg="addSp delSp modSp">
        <pc:chgData name="Joseph MacAdam" userId="bdcfcd3f-81bf-4584-8271-fe9093ebec4c" providerId="ADAL" clId="{73CA761E-2E34-4E84-8DE8-7420B046D7EB}" dt="2020-08-19T01:09:28.773" v="1134" actId="14100"/>
        <pc:sldMkLst>
          <pc:docMk/>
          <pc:sldMk cId="3392114702" sldId="592"/>
        </pc:sldMkLst>
        <pc:spChg chg="mod">
          <ac:chgData name="Joseph MacAdam" userId="bdcfcd3f-81bf-4584-8271-fe9093ebec4c" providerId="ADAL" clId="{73CA761E-2E34-4E84-8DE8-7420B046D7EB}" dt="2020-08-19T00:19:56.897" v="36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73CA761E-2E34-4E84-8DE8-7420B046D7EB}" dt="2020-08-19T00:22:01.565" v="604" actId="27636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73CA761E-2E34-4E84-8DE8-7420B046D7EB}" dt="2020-08-19T00:21:28.295" v="485" actId="478"/>
          <ac:spMkLst>
            <pc:docMk/>
            <pc:sldMk cId="3392114702" sldId="592"/>
            <ac:spMk id="8" creationId="{E931FB6C-36EA-48C2-94BE-18C2F2BDFDB1}"/>
          </ac:spMkLst>
        </pc:spChg>
        <pc:spChg chg="del">
          <ac:chgData name="Joseph MacAdam" userId="bdcfcd3f-81bf-4584-8271-fe9093ebec4c" providerId="ADAL" clId="{73CA761E-2E34-4E84-8DE8-7420B046D7EB}" dt="2020-08-19T00:21:31.921" v="488" actId="478"/>
          <ac:spMkLst>
            <pc:docMk/>
            <pc:sldMk cId="3392114702" sldId="592"/>
            <ac:spMk id="9" creationId="{1EFE1FA7-6E4E-4E7E-9D4B-92CE19EF8781}"/>
          </ac:spMkLst>
        </pc:spChg>
        <pc:spChg chg="mod">
          <ac:chgData name="Joseph MacAdam" userId="bdcfcd3f-81bf-4584-8271-fe9093ebec4c" providerId="ADAL" clId="{73CA761E-2E34-4E84-8DE8-7420B046D7EB}" dt="2020-08-19T00:27:01.511" v="795" actId="20577"/>
          <ac:spMkLst>
            <pc:docMk/>
            <pc:sldMk cId="3392114702" sldId="592"/>
            <ac:spMk id="10" creationId="{EF2A328D-01D9-488E-94A4-A519C5FDFAF9}"/>
          </ac:spMkLst>
        </pc:spChg>
        <pc:spChg chg="del">
          <ac:chgData name="Joseph MacAdam" userId="bdcfcd3f-81bf-4584-8271-fe9093ebec4c" providerId="ADAL" clId="{73CA761E-2E34-4E84-8DE8-7420B046D7EB}" dt="2020-08-19T00:23:38.439" v="613" actId="478"/>
          <ac:spMkLst>
            <pc:docMk/>
            <pc:sldMk cId="3392114702" sldId="592"/>
            <ac:spMk id="13" creationId="{246B5520-FF76-4186-927E-4DFAF4AAFE69}"/>
          </ac:spMkLst>
        </pc:spChg>
        <pc:picChg chg="add del">
          <ac:chgData name="Joseph MacAdam" userId="bdcfcd3f-81bf-4584-8271-fe9093ebec4c" providerId="ADAL" clId="{73CA761E-2E34-4E84-8DE8-7420B046D7EB}" dt="2020-08-19T00:22:09.431" v="607" actId="478"/>
          <ac:picMkLst>
            <pc:docMk/>
            <pc:sldMk cId="3392114702" sldId="592"/>
            <ac:picMk id="5" creationId="{D277DFE2-A260-4375-B682-D96EE9E97F91}"/>
          </ac:picMkLst>
        </pc:picChg>
        <pc:picChg chg="del">
          <ac:chgData name="Joseph MacAdam" userId="bdcfcd3f-81bf-4584-8271-fe9093ebec4c" providerId="ADAL" clId="{73CA761E-2E34-4E84-8DE8-7420B046D7EB}" dt="2020-08-19T00:21:31.921" v="488" actId="478"/>
          <ac:picMkLst>
            <pc:docMk/>
            <pc:sldMk cId="3392114702" sldId="592"/>
            <ac:picMk id="6" creationId="{F9FF9E19-4A8E-4411-BBFA-9BCB7851E05B}"/>
          </ac:picMkLst>
        </pc:picChg>
        <pc:picChg chg="del">
          <ac:chgData name="Joseph MacAdam" userId="bdcfcd3f-81bf-4584-8271-fe9093ebec4c" providerId="ADAL" clId="{73CA761E-2E34-4E84-8DE8-7420B046D7EB}" dt="2020-08-19T00:21:27.098" v="484" actId="478"/>
          <ac:picMkLst>
            <pc:docMk/>
            <pc:sldMk cId="3392114702" sldId="592"/>
            <ac:picMk id="7" creationId="{445EBBB9-9CE2-4EC0-9D8B-FAC5ED6FFDF9}"/>
          </ac:picMkLst>
        </pc:picChg>
        <pc:picChg chg="add del mod ord">
          <ac:chgData name="Joseph MacAdam" userId="bdcfcd3f-81bf-4584-8271-fe9093ebec4c" providerId="ADAL" clId="{73CA761E-2E34-4E84-8DE8-7420B046D7EB}" dt="2020-08-19T01:09:11.869" v="1126" actId="478"/>
          <ac:picMkLst>
            <pc:docMk/>
            <pc:sldMk cId="3392114702" sldId="592"/>
            <ac:picMk id="11" creationId="{99DD2B3B-E7EF-4C7A-9A56-4605D1BBFD6B}"/>
          </ac:picMkLst>
        </pc:picChg>
        <pc:picChg chg="add mod ord">
          <ac:chgData name="Joseph MacAdam" userId="bdcfcd3f-81bf-4584-8271-fe9093ebec4c" providerId="ADAL" clId="{73CA761E-2E34-4E84-8DE8-7420B046D7EB}" dt="2020-08-19T01:09:28.773" v="1134" actId="14100"/>
          <ac:picMkLst>
            <pc:docMk/>
            <pc:sldMk cId="3392114702" sldId="592"/>
            <ac:picMk id="17" creationId="{B038A6DC-A30C-405D-B160-B79FEA9890F3}"/>
          </ac:picMkLst>
        </pc:picChg>
        <pc:cxnChg chg="mod">
          <ac:chgData name="Joseph MacAdam" userId="bdcfcd3f-81bf-4584-8271-fe9093ebec4c" providerId="ADAL" clId="{73CA761E-2E34-4E84-8DE8-7420B046D7EB}" dt="2020-08-19T00:23:53.470" v="619" actId="14100"/>
          <ac:cxnSpMkLst>
            <pc:docMk/>
            <pc:sldMk cId="3392114702" sldId="592"/>
            <ac:cxnSpMk id="12" creationId="{76FDE3A9-DA10-4DD0-B645-426F60EE492F}"/>
          </ac:cxnSpMkLst>
        </pc:cxnChg>
      </pc:sldChg>
      <pc:sldChg chg="addSp delSp modSp">
        <pc:chgData name="Joseph MacAdam" userId="bdcfcd3f-81bf-4584-8271-fe9093ebec4c" providerId="ADAL" clId="{73CA761E-2E34-4E84-8DE8-7420B046D7EB}" dt="2020-08-19T01:42:12.363" v="3911" actId="1076"/>
        <pc:sldMkLst>
          <pc:docMk/>
          <pc:sldMk cId="186350803" sldId="593"/>
        </pc:sldMkLst>
        <pc:spChg chg="mod">
          <ac:chgData name="Joseph MacAdam" userId="bdcfcd3f-81bf-4584-8271-fe9093ebec4c" providerId="ADAL" clId="{73CA761E-2E34-4E84-8DE8-7420B046D7EB}" dt="2020-08-19T00:27:13.543" v="81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73CA761E-2E34-4E84-8DE8-7420B046D7EB}" dt="2020-08-19T01:42:12.363" v="3911" actId="1076"/>
          <ac:spMkLst>
            <pc:docMk/>
            <pc:sldMk cId="186350803" sldId="593"/>
            <ac:spMk id="3" creationId="{21C25B94-29D5-48B2-A6F8-F9E7433E2123}"/>
          </ac:spMkLst>
        </pc:spChg>
        <pc:picChg chg="del">
          <ac:chgData name="Joseph MacAdam" userId="bdcfcd3f-81bf-4584-8271-fe9093ebec4c" providerId="ADAL" clId="{73CA761E-2E34-4E84-8DE8-7420B046D7EB}" dt="2020-08-19T00:27:17.862" v="818" actId="478"/>
          <ac:picMkLst>
            <pc:docMk/>
            <pc:sldMk cId="186350803" sldId="593"/>
            <ac:picMk id="5" creationId="{FD818402-8F96-4101-A0EF-4F9917620968}"/>
          </ac:picMkLst>
        </pc:picChg>
        <pc:picChg chg="add mod">
          <ac:chgData name="Joseph MacAdam" userId="bdcfcd3f-81bf-4584-8271-fe9093ebec4c" providerId="ADAL" clId="{73CA761E-2E34-4E84-8DE8-7420B046D7EB}" dt="2020-08-19T01:38:11.099" v="3471" actId="1076"/>
          <ac:picMkLst>
            <pc:docMk/>
            <pc:sldMk cId="186350803" sldId="593"/>
            <ac:picMk id="6" creationId="{F77E4E82-0E91-41DC-94B1-895BB58E32CB}"/>
          </ac:picMkLst>
        </pc:picChg>
      </pc:sldChg>
      <pc:sldChg chg="modSp">
        <pc:chgData name="Joseph MacAdam" userId="bdcfcd3f-81bf-4584-8271-fe9093ebec4c" providerId="ADAL" clId="{73CA761E-2E34-4E84-8DE8-7420B046D7EB}" dt="2020-08-19T00:19:49.447" v="347" actId="20577"/>
        <pc:sldMkLst>
          <pc:docMk/>
          <pc:sldMk cId="2522854228" sldId="604"/>
        </pc:sldMkLst>
        <pc:spChg chg="mod">
          <ac:chgData name="Joseph MacAdam" userId="bdcfcd3f-81bf-4584-8271-fe9093ebec4c" providerId="ADAL" clId="{73CA761E-2E34-4E84-8DE8-7420B046D7EB}" dt="2020-08-19T00:19:49.447" v="347" actId="20577"/>
          <ac:spMkLst>
            <pc:docMk/>
            <pc:sldMk cId="2522854228" sldId="604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73CA761E-2E34-4E84-8DE8-7420B046D7EB}" dt="2020-08-19T01:04:25.341" v="976" actId="1076"/>
        <pc:sldMkLst>
          <pc:docMk/>
          <pc:sldMk cId="2662270084" sldId="605"/>
        </pc:sldMkLst>
        <pc:spChg chg="mod">
          <ac:chgData name="Joseph MacAdam" userId="bdcfcd3f-81bf-4584-8271-fe9093ebec4c" providerId="ADAL" clId="{73CA761E-2E34-4E84-8DE8-7420B046D7EB}" dt="2020-08-19T00:31:24.711" v="880" actId="20577"/>
          <ac:spMkLst>
            <pc:docMk/>
            <pc:sldMk cId="2662270084" sldId="605"/>
            <ac:spMk id="2" creationId="{E898F776-F331-41A8-9B51-8B930C064442}"/>
          </ac:spMkLst>
        </pc:spChg>
        <pc:spChg chg="mod">
          <ac:chgData name="Joseph MacAdam" userId="bdcfcd3f-81bf-4584-8271-fe9093ebec4c" providerId="ADAL" clId="{73CA761E-2E34-4E84-8DE8-7420B046D7EB}" dt="2020-08-19T01:04:24.165" v="975" actId="1076"/>
          <ac:spMkLst>
            <pc:docMk/>
            <pc:sldMk cId="2662270084" sldId="605"/>
            <ac:spMk id="3" creationId="{2742FBF9-C2CF-486E-A058-C5E45DCF36ED}"/>
          </ac:spMkLst>
        </pc:spChg>
        <pc:picChg chg="del mod">
          <ac:chgData name="Joseph MacAdam" userId="bdcfcd3f-81bf-4584-8271-fe9093ebec4c" providerId="ADAL" clId="{73CA761E-2E34-4E84-8DE8-7420B046D7EB}" dt="2020-08-19T01:03:25.381" v="960" actId="478"/>
          <ac:picMkLst>
            <pc:docMk/>
            <pc:sldMk cId="2662270084" sldId="605"/>
            <ac:picMk id="4" creationId="{C4C3F64E-682F-4057-9754-C257C7A2AEA0}"/>
          </ac:picMkLst>
        </pc:picChg>
        <pc:picChg chg="del">
          <ac:chgData name="Joseph MacAdam" userId="bdcfcd3f-81bf-4584-8271-fe9093ebec4c" providerId="ADAL" clId="{73CA761E-2E34-4E84-8DE8-7420B046D7EB}" dt="2020-08-19T01:03:56.006" v="967" actId="478"/>
          <ac:picMkLst>
            <pc:docMk/>
            <pc:sldMk cId="2662270084" sldId="605"/>
            <ac:picMk id="5" creationId="{E5239F74-71A6-467C-B743-883A9FA1B195}"/>
          </ac:picMkLst>
        </pc:picChg>
        <pc:picChg chg="add del mod">
          <ac:chgData name="Joseph MacAdam" userId="bdcfcd3f-81bf-4584-8271-fe9093ebec4c" providerId="ADAL" clId="{73CA761E-2E34-4E84-8DE8-7420B046D7EB}" dt="2020-08-19T01:03:45.341" v="963" actId="478"/>
          <ac:picMkLst>
            <pc:docMk/>
            <pc:sldMk cId="2662270084" sldId="605"/>
            <ac:picMk id="6" creationId="{33B7DB91-67B0-44A3-AD12-F7135F7B072C}"/>
          </ac:picMkLst>
        </pc:picChg>
        <pc:picChg chg="add mod">
          <ac:chgData name="Joseph MacAdam" userId="bdcfcd3f-81bf-4584-8271-fe9093ebec4c" providerId="ADAL" clId="{73CA761E-2E34-4E84-8DE8-7420B046D7EB}" dt="2020-08-19T01:04:25.341" v="976" actId="1076"/>
          <ac:picMkLst>
            <pc:docMk/>
            <pc:sldMk cId="2662270084" sldId="605"/>
            <ac:picMk id="7" creationId="{AFFFDAAA-DAA0-4C75-AB41-C0D008D3C926}"/>
          </ac:picMkLst>
        </pc:picChg>
        <pc:picChg chg="add mod">
          <ac:chgData name="Joseph MacAdam" userId="bdcfcd3f-81bf-4584-8271-fe9093ebec4c" providerId="ADAL" clId="{73CA761E-2E34-4E84-8DE8-7420B046D7EB}" dt="2020-08-19T01:04:18.685" v="973" actId="1076"/>
          <ac:picMkLst>
            <pc:docMk/>
            <pc:sldMk cId="2662270084" sldId="605"/>
            <ac:picMk id="8" creationId="{911BC68E-307B-425A-8BB1-78BB46F74643}"/>
          </ac:picMkLst>
        </pc:picChg>
      </pc:sldChg>
      <pc:sldChg chg="del">
        <pc:chgData name="Joseph MacAdam" userId="bdcfcd3f-81bf-4584-8271-fe9093ebec4c" providerId="ADAL" clId="{73CA761E-2E34-4E84-8DE8-7420B046D7EB}" dt="2020-08-19T00:31:32.572" v="881" actId="2696"/>
        <pc:sldMkLst>
          <pc:docMk/>
          <pc:sldMk cId="55361022" sldId="606"/>
        </pc:sldMkLst>
      </pc:sldChg>
      <pc:sldChg chg="addSp modSp add">
        <pc:chgData name="Joseph MacAdam" userId="bdcfcd3f-81bf-4584-8271-fe9093ebec4c" providerId="ADAL" clId="{73CA761E-2E34-4E84-8DE8-7420B046D7EB}" dt="2020-08-19T01:37:40.857" v="3439"/>
        <pc:sldMkLst>
          <pc:docMk/>
          <pc:sldMk cId="3798892121" sldId="606"/>
        </pc:sldMkLst>
        <pc:spChg chg="mod">
          <ac:chgData name="Joseph MacAdam" userId="bdcfcd3f-81bf-4584-8271-fe9093ebec4c" providerId="ADAL" clId="{73CA761E-2E34-4E84-8DE8-7420B046D7EB}" dt="2020-08-19T01:37:40.857" v="3439"/>
          <ac:spMkLst>
            <pc:docMk/>
            <pc:sldMk cId="3798892121" sldId="606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11:17.871" v="1228" actId="5793"/>
          <ac:spMkLst>
            <pc:docMk/>
            <pc:sldMk cId="3798892121" sldId="606"/>
            <ac:spMk id="3" creationId="{5726278F-85A5-4C3F-9C00-8CE88E17FFCB}"/>
          </ac:spMkLst>
        </pc:spChg>
        <pc:picChg chg="add mod">
          <ac:chgData name="Joseph MacAdam" userId="bdcfcd3f-81bf-4584-8271-fe9093ebec4c" providerId="ADAL" clId="{73CA761E-2E34-4E84-8DE8-7420B046D7EB}" dt="2020-08-19T01:11:06.845" v="1227" actId="1076"/>
          <ac:picMkLst>
            <pc:docMk/>
            <pc:sldMk cId="3798892121" sldId="606"/>
            <ac:picMk id="4" creationId="{21D6B2D0-7FFD-427A-81ED-0AAA1D362D0F}"/>
          </ac:picMkLst>
        </pc:picChg>
      </pc:sldChg>
      <pc:sldChg chg="del">
        <pc:chgData name="Joseph MacAdam" userId="bdcfcd3f-81bf-4584-8271-fe9093ebec4c" providerId="ADAL" clId="{73CA761E-2E34-4E84-8DE8-7420B046D7EB}" dt="2020-08-19T00:31:32.589" v="882" actId="2696"/>
        <pc:sldMkLst>
          <pc:docMk/>
          <pc:sldMk cId="125534900" sldId="607"/>
        </pc:sldMkLst>
      </pc:sldChg>
      <pc:sldChg chg="addSp delSp modSp add">
        <pc:chgData name="Joseph MacAdam" userId="bdcfcd3f-81bf-4584-8271-fe9093ebec4c" providerId="ADAL" clId="{73CA761E-2E34-4E84-8DE8-7420B046D7EB}" dt="2020-08-19T01:37:37.783" v="3438"/>
        <pc:sldMkLst>
          <pc:docMk/>
          <pc:sldMk cId="3914316572" sldId="607"/>
        </pc:sldMkLst>
        <pc:spChg chg="mod">
          <ac:chgData name="Joseph MacAdam" userId="bdcfcd3f-81bf-4584-8271-fe9093ebec4c" providerId="ADAL" clId="{73CA761E-2E34-4E84-8DE8-7420B046D7EB}" dt="2020-08-19T01:37:37.783" v="3438"/>
          <ac:spMkLst>
            <pc:docMk/>
            <pc:sldMk cId="3914316572" sldId="607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13:45.201" v="1504" actId="113"/>
          <ac:spMkLst>
            <pc:docMk/>
            <pc:sldMk cId="3914316572" sldId="607"/>
            <ac:spMk id="3" creationId="{5726278F-85A5-4C3F-9C00-8CE88E17FFCB}"/>
          </ac:spMkLst>
        </pc:spChg>
        <pc:spChg chg="add mod">
          <ac:chgData name="Joseph MacAdam" userId="bdcfcd3f-81bf-4584-8271-fe9093ebec4c" providerId="ADAL" clId="{73CA761E-2E34-4E84-8DE8-7420B046D7EB}" dt="2020-08-19T01:13:33.853" v="1501" actId="20577"/>
          <ac:spMkLst>
            <pc:docMk/>
            <pc:sldMk cId="3914316572" sldId="607"/>
            <ac:spMk id="6" creationId="{94C1F74A-800A-4C5C-A02A-468F6C4BC7A4}"/>
          </ac:spMkLst>
        </pc:spChg>
        <pc:picChg chg="del">
          <ac:chgData name="Joseph MacAdam" userId="bdcfcd3f-81bf-4584-8271-fe9093ebec4c" providerId="ADAL" clId="{73CA761E-2E34-4E84-8DE8-7420B046D7EB}" dt="2020-08-19T01:11:25.965" v="1230" actId="478"/>
          <ac:picMkLst>
            <pc:docMk/>
            <pc:sldMk cId="3914316572" sldId="607"/>
            <ac:picMk id="4" creationId="{21D6B2D0-7FFD-427A-81ED-0AAA1D362D0F}"/>
          </ac:picMkLst>
        </pc:picChg>
        <pc:picChg chg="add mod">
          <ac:chgData name="Joseph MacAdam" userId="bdcfcd3f-81bf-4584-8271-fe9093ebec4c" providerId="ADAL" clId="{73CA761E-2E34-4E84-8DE8-7420B046D7EB}" dt="2020-08-19T01:13:01.877" v="1430" actId="1076"/>
          <ac:picMkLst>
            <pc:docMk/>
            <pc:sldMk cId="3914316572" sldId="607"/>
            <ac:picMk id="5" creationId="{45530380-5DD5-4486-A060-AABC5E9B0F47}"/>
          </ac:picMkLst>
        </pc:picChg>
        <pc:cxnChg chg="add mod">
          <ac:chgData name="Joseph MacAdam" userId="bdcfcd3f-81bf-4584-8271-fe9093ebec4c" providerId="ADAL" clId="{73CA761E-2E34-4E84-8DE8-7420B046D7EB}" dt="2020-08-19T01:13:18.877" v="1435" actId="14100"/>
          <ac:cxnSpMkLst>
            <pc:docMk/>
            <pc:sldMk cId="3914316572" sldId="607"/>
            <ac:cxnSpMk id="7" creationId="{991CFB75-81AA-4454-AA12-C193C6DB315D}"/>
          </ac:cxnSpMkLst>
        </pc:cxnChg>
      </pc:sldChg>
      <pc:sldChg chg="add del">
        <pc:chgData name="Joseph MacAdam" userId="bdcfcd3f-81bf-4584-8271-fe9093ebec4c" providerId="ADAL" clId="{73CA761E-2E34-4E84-8DE8-7420B046D7EB}" dt="2020-08-19T02:00:35.639" v="5463" actId="2696"/>
        <pc:sldMkLst>
          <pc:docMk/>
          <pc:sldMk cId="537232299" sldId="608"/>
        </pc:sldMkLst>
      </pc:sldChg>
      <pc:sldChg chg="del">
        <pc:chgData name="Joseph MacAdam" userId="bdcfcd3f-81bf-4584-8271-fe9093ebec4c" providerId="ADAL" clId="{73CA761E-2E34-4E84-8DE8-7420B046D7EB}" dt="2020-08-19T00:31:32.599" v="883" actId="2696"/>
        <pc:sldMkLst>
          <pc:docMk/>
          <pc:sldMk cId="3663705503" sldId="608"/>
        </pc:sldMkLst>
      </pc:sldChg>
      <pc:sldChg chg="del">
        <pc:chgData name="Joseph MacAdam" userId="bdcfcd3f-81bf-4584-8271-fe9093ebec4c" providerId="ADAL" clId="{73CA761E-2E34-4E84-8DE8-7420B046D7EB}" dt="2020-08-19T00:31:32.621" v="884" actId="2696"/>
        <pc:sldMkLst>
          <pc:docMk/>
          <pc:sldMk cId="4200075118" sldId="609"/>
        </pc:sldMkLst>
      </pc:sldChg>
      <pc:sldChg chg="addSp delSp modSp add">
        <pc:chgData name="Joseph MacAdam" userId="bdcfcd3f-81bf-4584-8271-fe9093ebec4c" providerId="ADAL" clId="{73CA761E-2E34-4E84-8DE8-7420B046D7EB}" dt="2020-08-19T01:37:34.927" v="3437"/>
        <pc:sldMkLst>
          <pc:docMk/>
          <pc:sldMk cId="4247847890" sldId="609"/>
        </pc:sldMkLst>
        <pc:spChg chg="mod">
          <ac:chgData name="Joseph MacAdam" userId="bdcfcd3f-81bf-4584-8271-fe9093ebec4c" providerId="ADAL" clId="{73CA761E-2E34-4E84-8DE8-7420B046D7EB}" dt="2020-08-19T01:37:34.927" v="3437"/>
          <ac:spMkLst>
            <pc:docMk/>
            <pc:sldMk cId="4247847890" sldId="609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17:48.040" v="1807" actId="113"/>
          <ac:spMkLst>
            <pc:docMk/>
            <pc:sldMk cId="4247847890" sldId="609"/>
            <ac:spMk id="3" creationId="{5726278F-85A5-4C3F-9C00-8CE88E17FFCB}"/>
          </ac:spMkLst>
        </pc:spChg>
        <pc:spChg chg="del">
          <ac:chgData name="Joseph MacAdam" userId="bdcfcd3f-81bf-4584-8271-fe9093ebec4c" providerId="ADAL" clId="{73CA761E-2E34-4E84-8DE8-7420B046D7EB}" dt="2020-08-19T01:16:52.573" v="1701" actId="478"/>
          <ac:spMkLst>
            <pc:docMk/>
            <pc:sldMk cId="4247847890" sldId="609"/>
            <ac:spMk id="6" creationId="{94C1F74A-800A-4C5C-A02A-468F6C4BC7A4}"/>
          </ac:spMkLst>
        </pc:spChg>
        <pc:spChg chg="add mod">
          <ac:chgData name="Joseph MacAdam" userId="bdcfcd3f-81bf-4584-8271-fe9093ebec4c" providerId="ADAL" clId="{73CA761E-2E34-4E84-8DE8-7420B046D7EB}" dt="2020-08-19T01:18:56.379" v="1902" actId="20577"/>
          <ac:spMkLst>
            <pc:docMk/>
            <pc:sldMk cId="4247847890" sldId="609"/>
            <ac:spMk id="8" creationId="{BDDEF28E-6CDB-49FC-8206-D293D1CA28A9}"/>
          </ac:spMkLst>
        </pc:spChg>
        <pc:picChg chg="add mod">
          <ac:chgData name="Joseph MacAdam" userId="bdcfcd3f-81bf-4584-8271-fe9093ebec4c" providerId="ADAL" clId="{73CA761E-2E34-4E84-8DE8-7420B046D7EB}" dt="2020-08-19T01:18:32.876" v="1812" actId="1076"/>
          <ac:picMkLst>
            <pc:docMk/>
            <pc:sldMk cId="4247847890" sldId="609"/>
            <ac:picMk id="4" creationId="{57403DFB-4343-41DA-B482-986F9C51551B}"/>
          </ac:picMkLst>
        </pc:picChg>
        <pc:picChg chg="del">
          <ac:chgData name="Joseph MacAdam" userId="bdcfcd3f-81bf-4584-8271-fe9093ebec4c" providerId="ADAL" clId="{73CA761E-2E34-4E84-8DE8-7420B046D7EB}" dt="2020-08-19T01:16:50.341" v="1699" actId="478"/>
          <ac:picMkLst>
            <pc:docMk/>
            <pc:sldMk cId="4247847890" sldId="609"/>
            <ac:picMk id="5" creationId="{45530380-5DD5-4486-A060-AABC5E9B0F47}"/>
          </ac:picMkLst>
        </pc:picChg>
        <pc:cxnChg chg="del">
          <ac:chgData name="Joseph MacAdam" userId="bdcfcd3f-81bf-4584-8271-fe9093ebec4c" providerId="ADAL" clId="{73CA761E-2E34-4E84-8DE8-7420B046D7EB}" dt="2020-08-19T01:16:51.301" v="1700" actId="478"/>
          <ac:cxnSpMkLst>
            <pc:docMk/>
            <pc:sldMk cId="4247847890" sldId="609"/>
            <ac:cxnSpMk id="7" creationId="{991CFB75-81AA-4454-AA12-C193C6DB315D}"/>
          </ac:cxnSpMkLst>
        </pc:cxnChg>
        <pc:cxnChg chg="add mod">
          <ac:chgData name="Joseph MacAdam" userId="bdcfcd3f-81bf-4584-8271-fe9093ebec4c" providerId="ADAL" clId="{73CA761E-2E34-4E84-8DE8-7420B046D7EB}" dt="2020-08-19T01:19:05.853" v="1905" actId="14100"/>
          <ac:cxnSpMkLst>
            <pc:docMk/>
            <pc:sldMk cId="4247847890" sldId="609"/>
            <ac:cxnSpMk id="9" creationId="{5C048775-C490-4A5A-99E6-0AE3EB10E22B}"/>
          </ac:cxnSpMkLst>
        </pc:cxnChg>
      </pc:sldChg>
      <pc:sldChg chg="del">
        <pc:chgData name="Joseph MacAdam" userId="bdcfcd3f-81bf-4584-8271-fe9093ebec4c" providerId="ADAL" clId="{73CA761E-2E34-4E84-8DE8-7420B046D7EB}" dt="2020-08-19T00:31:32.644" v="885" actId="2696"/>
        <pc:sldMkLst>
          <pc:docMk/>
          <pc:sldMk cId="272963262" sldId="610"/>
        </pc:sldMkLst>
      </pc:sldChg>
      <pc:sldChg chg="addSp delSp modSp add">
        <pc:chgData name="Joseph MacAdam" userId="bdcfcd3f-81bf-4584-8271-fe9093ebec4c" providerId="ADAL" clId="{73CA761E-2E34-4E84-8DE8-7420B046D7EB}" dt="2020-08-19T01:37:31.329" v="3436"/>
        <pc:sldMkLst>
          <pc:docMk/>
          <pc:sldMk cId="4286932815" sldId="610"/>
        </pc:sldMkLst>
        <pc:spChg chg="mod">
          <ac:chgData name="Joseph MacAdam" userId="bdcfcd3f-81bf-4584-8271-fe9093ebec4c" providerId="ADAL" clId="{73CA761E-2E34-4E84-8DE8-7420B046D7EB}" dt="2020-08-19T01:37:31.329" v="3436"/>
          <ac:spMkLst>
            <pc:docMk/>
            <pc:sldMk cId="4286932815" sldId="610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23:59.421" v="2340" actId="20577"/>
          <ac:spMkLst>
            <pc:docMk/>
            <pc:sldMk cId="4286932815" sldId="610"/>
            <ac:spMk id="3" creationId="{5726278F-85A5-4C3F-9C00-8CE88E17FFCB}"/>
          </ac:spMkLst>
        </pc:spChg>
        <pc:spChg chg="add del mod">
          <ac:chgData name="Joseph MacAdam" userId="bdcfcd3f-81bf-4584-8271-fe9093ebec4c" providerId="ADAL" clId="{73CA761E-2E34-4E84-8DE8-7420B046D7EB}" dt="2020-08-19T01:20:06.173" v="2006" actId="478"/>
          <ac:spMkLst>
            <pc:docMk/>
            <pc:sldMk cId="4286932815" sldId="610"/>
            <ac:spMk id="7" creationId="{17AEBB50-740C-46ED-A181-389F22C7E7FD}"/>
          </ac:spMkLst>
        </pc:spChg>
        <pc:spChg chg="del">
          <ac:chgData name="Joseph MacAdam" userId="bdcfcd3f-81bf-4584-8271-fe9093ebec4c" providerId="ADAL" clId="{73CA761E-2E34-4E84-8DE8-7420B046D7EB}" dt="2020-08-19T01:19:31.109" v="1909" actId="478"/>
          <ac:spMkLst>
            <pc:docMk/>
            <pc:sldMk cId="4286932815" sldId="610"/>
            <ac:spMk id="8" creationId="{BDDEF28E-6CDB-49FC-8206-D293D1CA28A9}"/>
          </ac:spMkLst>
        </pc:spChg>
        <pc:picChg chg="del">
          <ac:chgData name="Joseph MacAdam" userId="bdcfcd3f-81bf-4584-8271-fe9093ebec4c" providerId="ADAL" clId="{73CA761E-2E34-4E84-8DE8-7420B046D7EB}" dt="2020-08-19T01:19:29.309" v="1907" actId="478"/>
          <ac:picMkLst>
            <pc:docMk/>
            <pc:sldMk cId="4286932815" sldId="610"/>
            <ac:picMk id="4" creationId="{57403DFB-4343-41DA-B482-986F9C51551B}"/>
          </ac:picMkLst>
        </pc:picChg>
        <pc:picChg chg="add mod">
          <ac:chgData name="Joseph MacAdam" userId="bdcfcd3f-81bf-4584-8271-fe9093ebec4c" providerId="ADAL" clId="{73CA761E-2E34-4E84-8DE8-7420B046D7EB}" dt="2020-08-19T01:23:39.484" v="2314" actId="1076"/>
          <ac:picMkLst>
            <pc:docMk/>
            <pc:sldMk cId="4286932815" sldId="610"/>
            <ac:picMk id="5" creationId="{4DBD997D-5945-466F-86D2-997AA1629B10}"/>
          </ac:picMkLst>
        </pc:picChg>
        <pc:cxnChg chg="del">
          <ac:chgData name="Joseph MacAdam" userId="bdcfcd3f-81bf-4584-8271-fe9093ebec4c" providerId="ADAL" clId="{73CA761E-2E34-4E84-8DE8-7420B046D7EB}" dt="2020-08-19T01:19:30.069" v="1908" actId="478"/>
          <ac:cxnSpMkLst>
            <pc:docMk/>
            <pc:sldMk cId="4286932815" sldId="610"/>
            <ac:cxnSpMk id="9" creationId="{5C048775-C490-4A5A-99E6-0AE3EB10E22B}"/>
          </ac:cxnSpMkLst>
        </pc:cxnChg>
        <pc:cxnChg chg="add del">
          <ac:chgData name="Joseph MacAdam" userId="bdcfcd3f-81bf-4584-8271-fe9093ebec4c" providerId="ADAL" clId="{73CA761E-2E34-4E84-8DE8-7420B046D7EB}" dt="2020-08-19T01:20:06.173" v="2006" actId="478"/>
          <ac:cxnSpMkLst>
            <pc:docMk/>
            <pc:sldMk cId="4286932815" sldId="610"/>
            <ac:cxnSpMk id="10" creationId="{CE5D515B-7B4E-4197-B181-689643D004BD}"/>
          </ac:cxnSpMkLst>
        </pc:cxnChg>
      </pc:sldChg>
      <pc:sldChg chg="addSp delSp modSp add">
        <pc:chgData name="Joseph MacAdam" userId="bdcfcd3f-81bf-4584-8271-fe9093ebec4c" providerId="ADAL" clId="{73CA761E-2E34-4E84-8DE8-7420B046D7EB}" dt="2020-08-19T01:37:28.237" v="3435"/>
        <pc:sldMkLst>
          <pc:docMk/>
          <pc:sldMk cId="653324380" sldId="611"/>
        </pc:sldMkLst>
        <pc:spChg chg="mod">
          <ac:chgData name="Joseph MacAdam" userId="bdcfcd3f-81bf-4584-8271-fe9093ebec4c" providerId="ADAL" clId="{73CA761E-2E34-4E84-8DE8-7420B046D7EB}" dt="2020-08-19T01:37:28.237" v="3435"/>
          <ac:spMkLst>
            <pc:docMk/>
            <pc:sldMk cId="653324380" sldId="611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29:05.768" v="2769" actId="113"/>
          <ac:spMkLst>
            <pc:docMk/>
            <pc:sldMk cId="653324380" sldId="611"/>
            <ac:spMk id="3" creationId="{5726278F-85A5-4C3F-9C00-8CE88E17FFCB}"/>
          </ac:spMkLst>
        </pc:spChg>
        <pc:picChg chg="add mod">
          <ac:chgData name="Joseph MacAdam" userId="bdcfcd3f-81bf-4584-8271-fe9093ebec4c" providerId="ADAL" clId="{73CA761E-2E34-4E84-8DE8-7420B046D7EB}" dt="2020-08-19T01:28:46.932" v="2761" actId="1076"/>
          <ac:picMkLst>
            <pc:docMk/>
            <pc:sldMk cId="653324380" sldId="611"/>
            <ac:picMk id="4" creationId="{868A4B0F-14B6-42D3-9453-A540E1ED5804}"/>
          </ac:picMkLst>
        </pc:picChg>
        <pc:picChg chg="del">
          <ac:chgData name="Joseph MacAdam" userId="bdcfcd3f-81bf-4584-8271-fe9093ebec4c" providerId="ADAL" clId="{73CA761E-2E34-4E84-8DE8-7420B046D7EB}" dt="2020-08-19T01:24:23.829" v="2390" actId="478"/>
          <ac:picMkLst>
            <pc:docMk/>
            <pc:sldMk cId="653324380" sldId="611"/>
            <ac:picMk id="5" creationId="{4DBD997D-5945-466F-86D2-997AA1629B10}"/>
          </ac:picMkLst>
        </pc:picChg>
      </pc:sldChg>
      <pc:sldChg chg="del">
        <pc:chgData name="Joseph MacAdam" userId="bdcfcd3f-81bf-4584-8271-fe9093ebec4c" providerId="ADAL" clId="{73CA761E-2E34-4E84-8DE8-7420B046D7EB}" dt="2020-08-19T00:31:32.682" v="887" actId="2696"/>
        <pc:sldMkLst>
          <pc:docMk/>
          <pc:sldMk cId="3203230193" sldId="611"/>
        </pc:sldMkLst>
      </pc:sldChg>
      <pc:sldChg chg="addSp delSp modSp add del">
        <pc:chgData name="Joseph MacAdam" userId="bdcfcd3f-81bf-4584-8271-fe9093ebec4c" providerId="ADAL" clId="{73CA761E-2E34-4E84-8DE8-7420B046D7EB}" dt="2020-08-19T01:34:22.504" v="3183" actId="2696"/>
        <pc:sldMkLst>
          <pc:docMk/>
          <pc:sldMk cId="2599840450" sldId="612"/>
        </pc:sldMkLst>
        <pc:spChg chg="mod">
          <ac:chgData name="Joseph MacAdam" userId="bdcfcd3f-81bf-4584-8271-fe9093ebec4c" providerId="ADAL" clId="{73CA761E-2E34-4E84-8DE8-7420B046D7EB}" dt="2020-08-19T01:32:54.484" v="3115" actId="20577"/>
          <ac:spMkLst>
            <pc:docMk/>
            <pc:sldMk cId="2599840450" sldId="612"/>
            <ac:spMk id="3" creationId="{5726278F-85A5-4C3F-9C00-8CE88E17FFCB}"/>
          </ac:spMkLst>
        </pc:spChg>
        <pc:picChg chg="del">
          <ac:chgData name="Joseph MacAdam" userId="bdcfcd3f-81bf-4584-8271-fe9093ebec4c" providerId="ADAL" clId="{73CA761E-2E34-4E84-8DE8-7420B046D7EB}" dt="2020-08-19T01:29:54.587" v="2899" actId="478"/>
          <ac:picMkLst>
            <pc:docMk/>
            <pc:sldMk cId="2599840450" sldId="612"/>
            <ac:picMk id="4" creationId="{868A4B0F-14B6-42D3-9453-A540E1ED5804}"/>
          </ac:picMkLst>
        </pc:picChg>
        <pc:picChg chg="add mod">
          <ac:chgData name="Joseph MacAdam" userId="bdcfcd3f-81bf-4584-8271-fe9093ebec4c" providerId="ADAL" clId="{73CA761E-2E34-4E84-8DE8-7420B046D7EB}" dt="2020-08-19T01:32:57.108" v="3116" actId="1076"/>
          <ac:picMkLst>
            <pc:docMk/>
            <pc:sldMk cId="2599840450" sldId="612"/>
            <ac:picMk id="5" creationId="{63213573-C900-46B6-8FE8-9E2512F585CF}"/>
          </ac:picMkLst>
        </pc:picChg>
        <pc:picChg chg="add mod">
          <ac:chgData name="Joseph MacAdam" userId="bdcfcd3f-81bf-4584-8271-fe9093ebec4c" providerId="ADAL" clId="{73CA761E-2E34-4E84-8DE8-7420B046D7EB}" dt="2020-08-19T01:32:52.900" v="3113" actId="1076"/>
          <ac:picMkLst>
            <pc:docMk/>
            <pc:sldMk cId="2599840450" sldId="612"/>
            <ac:picMk id="6" creationId="{1A45E10F-053D-41DD-98FB-8CA81CAB854C}"/>
          </ac:picMkLst>
        </pc:picChg>
      </pc:sldChg>
      <pc:sldChg chg="del">
        <pc:chgData name="Joseph MacAdam" userId="bdcfcd3f-81bf-4584-8271-fe9093ebec4c" providerId="ADAL" clId="{73CA761E-2E34-4E84-8DE8-7420B046D7EB}" dt="2020-08-19T00:31:32.664" v="886" actId="2696"/>
        <pc:sldMkLst>
          <pc:docMk/>
          <pc:sldMk cId="2620403496" sldId="612"/>
        </pc:sldMkLst>
      </pc:sldChg>
      <pc:sldChg chg="addSp delSp modSp add">
        <pc:chgData name="Joseph MacAdam" userId="bdcfcd3f-81bf-4584-8271-fe9093ebec4c" providerId="ADAL" clId="{73CA761E-2E34-4E84-8DE8-7420B046D7EB}" dt="2020-08-19T01:37:23.596" v="3434" actId="20577"/>
        <pc:sldMkLst>
          <pc:docMk/>
          <pc:sldMk cId="1710780807" sldId="613"/>
        </pc:sldMkLst>
        <pc:spChg chg="mod">
          <ac:chgData name="Joseph MacAdam" userId="bdcfcd3f-81bf-4584-8271-fe9093ebec4c" providerId="ADAL" clId="{73CA761E-2E34-4E84-8DE8-7420B046D7EB}" dt="2020-08-19T01:37:23.596" v="3434" actId="20577"/>
          <ac:spMkLst>
            <pc:docMk/>
            <pc:sldMk cId="1710780807" sldId="613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34:13.190" v="3181" actId="20577"/>
          <ac:spMkLst>
            <pc:docMk/>
            <pc:sldMk cId="1710780807" sldId="613"/>
            <ac:spMk id="3" creationId="{5726278F-85A5-4C3F-9C00-8CE88E17FFCB}"/>
          </ac:spMkLst>
        </pc:spChg>
        <pc:picChg chg="add mod">
          <ac:chgData name="Joseph MacAdam" userId="bdcfcd3f-81bf-4584-8271-fe9093ebec4c" providerId="ADAL" clId="{73CA761E-2E34-4E84-8DE8-7420B046D7EB}" dt="2020-08-19T01:34:11.564" v="3180" actId="1076"/>
          <ac:picMkLst>
            <pc:docMk/>
            <pc:sldMk cId="1710780807" sldId="613"/>
            <ac:picMk id="4" creationId="{0626B511-B7EF-4C5C-B144-BD67BF83F50F}"/>
          </ac:picMkLst>
        </pc:picChg>
        <pc:picChg chg="mod">
          <ac:chgData name="Joseph MacAdam" userId="bdcfcd3f-81bf-4584-8271-fe9093ebec4c" providerId="ADAL" clId="{73CA761E-2E34-4E84-8DE8-7420B046D7EB}" dt="2020-08-19T01:34:15.419" v="3182" actId="1076"/>
          <ac:picMkLst>
            <pc:docMk/>
            <pc:sldMk cId="1710780807" sldId="613"/>
            <ac:picMk id="5" creationId="{63213573-C900-46B6-8FE8-9E2512F585CF}"/>
          </ac:picMkLst>
        </pc:picChg>
        <pc:picChg chg="del mod">
          <ac:chgData name="Joseph MacAdam" userId="bdcfcd3f-81bf-4584-8271-fe9093ebec4c" providerId="ADAL" clId="{73CA761E-2E34-4E84-8DE8-7420B046D7EB}" dt="2020-08-19T01:33:38.291" v="3173" actId="478"/>
          <ac:picMkLst>
            <pc:docMk/>
            <pc:sldMk cId="1710780807" sldId="613"/>
            <ac:picMk id="6" creationId="{1A45E10F-053D-41DD-98FB-8CA81CAB854C}"/>
          </ac:picMkLst>
        </pc:picChg>
      </pc:sldChg>
      <pc:sldChg chg="del">
        <pc:chgData name="Joseph MacAdam" userId="bdcfcd3f-81bf-4584-8271-fe9093ebec4c" providerId="ADAL" clId="{73CA761E-2E34-4E84-8DE8-7420B046D7EB}" dt="2020-08-19T00:31:32.698" v="888" actId="2696"/>
        <pc:sldMkLst>
          <pc:docMk/>
          <pc:sldMk cId="1951034888" sldId="613"/>
        </pc:sldMkLst>
      </pc:sldChg>
      <pc:sldChg chg="del">
        <pc:chgData name="Joseph MacAdam" userId="bdcfcd3f-81bf-4584-8271-fe9093ebec4c" providerId="ADAL" clId="{73CA761E-2E34-4E84-8DE8-7420B046D7EB}" dt="2020-08-19T00:31:32.712" v="889" actId="2696"/>
        <pc:sldMkLst>
          <pc:docMk/>
          <pc:sldMk cId="152181316" sldId="614"/>
        </pc:sldMkLst>
      </pc:sldChg>
      <pc:sldChg chg="addSp delSp modSp add">
        <pc:chgData name="Joseph MacAdam" userId="bdcfcd3f-81bf-4584-8271-fe9093ebec4c" providerId="ADAL" clId="{73CA761E-2E34-4E84-8DE8-7420B046D7EB}" dt="2020-08-19T01:37:19.484" v="3426" actId="20577"/>
        <pc:sldMkLst>
          <pc:docMk/>
          <pc:sldMk cId="4186347306" sldId="614"/>
        </pc:sldMkLst>
        <pc:spChg chg="mod">
          <ac:chgData name="Joseph MacAdam" userId="bdcfcd3f-81bf-4584-8271-fe9093ebec4c" providerId="ADAL" clId="{73CA761E-2E34-4E84-8DE8-7420B046D7EB}" dt="2020-08-19T01:37:19.484" v="3426" actId="20577"/>
          <ac:spMkLst>
            <pc:docMk/>
            <pc:sldMk cId="4186347306" sldId="614"/>
            <ac:spMk id="2" creationId="{BE17016B-7C94-4114-89EF-DF84FA381887}"/>
          </ac:spMkLst>
        </pc:spChg>
        <pc:spChg chg="mod">
          <ac:chgData name="Joseph MacAdam" userId="bdcfcd3f-81bf-4584-8271-fe9093ebec4c" providerId="ADAL" clId="{73CA761E-2E34-4E84-8DE8-7420B046D7EB}" dt="2020-08-19T01:36:43.176" v="3413" actId="27636"/>
          <ac:spMkLst>
            <pc:docMk/>
            <pc:sldMk cId="4186347306" sldId="614"/>
            <ac:spMk id="3" creationId="{5726278F-85A5-4C3F-9C00-8CE88E17FFCB}"/>
          </ac:spMkLst>
        </pc:spChg>
        <pc:picChg chg="del">
          <ac:chgData name="Joseph MacAdam" userId="bdcfcd3f-81bf-4584-8271-fe9093ebec4c" providerId="ADAL" clId="{73CA761E-2E34-4E84-8DE8-7420B046D7EB}" dt="2020-08-19T01:34:42.148" v="3186" actId="478"/>
          <ac:picMkLst>
            <pc:docMk/>
            <pc:sldMk cId="4186347306" sldId="614"/>
            <ac:picMk id="4" creationId="{0626B511-B7EF-4C5C-B144-BD67BF83F50F}"/>
          </ac:picMkLst>
        </pc:picChg>
        <pc:picChg chg="del">
          <ac:chgData name="Joseph MacAdam" userId="bdcfcd3f-81bf-4584-8271-fe9093ebec4c" providerId="ADAL" clId="{73CA761E-2E34-4E84-8DE8-7420B046D7EB}" dt="2020-08-19T01:34:39.947" v="3185" actId="478"/>
          <ac:picMkLst>
            <pc:docMk/>
            <pc:sldMk cId="4186347306" sldId="614"/>
            <ac:picMk id="5" creationId="{63213573-C900-46B6-8FE8-9E2512F585CF}"/>
          </ac:picMkLst>
        </pc:picChg>
        <pc:picChg chg="add mod">
          <ac:chgData name="Joseph MacAdam" userId="bdcfcd3f-81bf-4584-8271-fe9093ebec4c" providerId="ADAL" clId="{73CA761E-2E34-4E84-8DE8-7420B046D7EB}" dt="2020-08-19T01:37:09.364" v="3418" actId="1076"/>
          <ac:picMkLst>
            <pc:docMk/>
            <pc:sldMk cId="4186347306" sldId="614"/>
            <ac:picMk id="6" creationId="{B8A308C2-1B10-4476-B12A-FA1F36DB60DD}"/>
          </ac:picMkLst>
        </pc:picChg>
      </pc:sldChg>
      <pc:sldChg chg="del">
        <pc:chgData name="Joseph MacAdam" userId="bdcfcd3f-81bf-4584-8271-fe9093ebec4c" providerId="ADAL" clId="{73CA761E-2E34-4E84-8DE8-7420B046D7EB}" dt="2020-08-19T00:31:32.728" v="890" actId="2696"/>
        <pc:sldMkLst>
          <pc:docMk/>
          <pc:sldMk cId="1480706338" sldId="615"/>
        </pc:sldMkLst>
      </pc:sldChg>
      <pc:sldChg chg="addSp modSp add">
        <pc:chgData name="Joseph MacAdam" userId="bdcfcd3f-81bf-4584-8271-fe9093ebec4c" providerId="ADAL" clId="{73CA761E-2E34-4E84-8DE8-7420B046D7EB}" dt="2020-08-19T01:43:50.963" v="4061" actId="108"/>
        <pc:sldMkLst>
          <pc:docMk/>
          <pc:sldMk cId="1970941378" sldId="615"/>
        </pc:sldMkLst>
        <pc:spChg chg="mod">
          <ac:chgData name="Joseph MacAdam" userId="bdcfcd3f-81bf-4584-8271-fe9093ebec4c" providerId="ADAL" clId="{73CA761E-2E34-4E84-8DE8-7420B046D7EB}" dt="2020-08-19T01:40:43.980" v="3870" actId="20577"/>
          <ac:spMkLst>
            <pc:docMk/>
            <pc:sldMk cId="1970941378" sldId="615"/>
            <ac:spMk id="2" creationId="{BB6F9CE1-21F4-47EF-AAB1-5FBDDB028CDD}"/>
          </ac:spMkLst>
        </pc:spChg>
        <pc:spChg chg="mod">
          <ac:chgData name="Joseph MacAdam" userId="bdcfcd3f-81bf-4584-8271-fe9093ebec4c" providerId="ADAL" clId="{73CA761E-2E34-4E84-8DE8-7420B046D7EB}" dt="2020-08-19T01:43:17.581" v="4057" actId="5793"/>
          <ac:spMkLst>
            <pc:docMk/>
            <pc:sldMk cId="1970941378" sldId="615"/>
            <ac:spMk id="3" creationId="{901F1B24-2EA5-48DC-B3C5-5B4BB8A5368E}"/>
          </ac:spMkLst>
        </pc:spChg>
        <pc:picChg chg="add mod">
          <ac:chgData name="Joseph MacAdam" userId="bdcfcd3f-81bf-4584-8271-fe9093ebec4c" providerId="ADAL" clId="{73CA761E-2E34-4E84-8DE8-7420B046D7EB}" dt="2020-08-19T01:43:50.963" v="4061" actId="108"/>
          <ac:picMkLst>
            <pc:docMk/>
            <pc:sldMk cId="1970941378" sldId="615"/>
            <ac:picMk id="4" creationId="{6A197F0D-FB97-4558-8A04-BB9D705D1118}"/>
          </ac:picMkLst>
        </pc:picChg>
      </pc:sldChg>
      <pc:sldChg chg="delSp modSp add">
        <pc:chgData name="Joseph MacAdam" userId="bdcfcd3f-81bf-4584-8271-fe9093ebec4c" providerId="ADAL" clId="{73CA761E-2E34-4E84-8DE8-7420B046D7EB}" dt="2020-08-19T01:40:24.894" v="3843" actId="20577"/>
        <pc:sldMkLst>
          <pc:docMk/>
          <pc:sldMk cId="4109972006" sldId="616"/>
        </pc:sldMkLst>
        <pc:spChg chg="mod">
          <ac:chgData name="Joseph MacAdam" userId="bdcfcd3f-81bf-4584-8271-fe9093ebec4c" providerId="ADAL" clId="{73CA761E-2E34-4E84-8DE8-7420B046D7EB}" dt="2020-08-19T01:40:24.894" v="3843" actId="20577"/>
          <ac:spMkLst>
            <pc:docMk/>
            <pc:sldMk cId="4109972006" sldId="616"/>
            <ac:spMk id="3" creationId="{5726278F-85A5-4C3F-9C00-8CE88E17FFCB}"/>
          </ac:spMkLst>
        </pc:spChg>
        <pc:picChg chg="del">
          <ac:chgData name="Joseph MacAdam" userId="bdcfcd3f-81bf-4584-8271-fe9093ebec4c" providerId="ADAL" clId="{73CA761E-2E34-4E84-8DE8-7420B046D7EB}" dt="2020-08-19T01:38:35.731" v="3490" actId="478"/>
          <ac:picMkLst>
            <pc:docMk/>
            <pc:sldMk cId="4109972006" sldId="616"/>
            <ac:picMk id="6" creationId="{B8A308C2-1B10-4476-B12A-FA1F36DB60DD}"/>
          </ac:picMkLst>
        </pc:picChg>
      </pc:sldChg>
      <pc:sldChg chg="add del">
        <pc:chgData name="Joseph MacAdam" userId="bdcfcd3f-81bf-4584-8271-fe9093ebec4c" providerId="ADAL" clId="{73CA761E-2E34-4E84-8DE8-7420B046D7EB}" dt="2020-08-19T02:00:34.951" v="5462" actId="2696"/>
        <pc:sldMkLst>
          <pc:docMk/>
          <pc:sldMk cId="2528021489" sldId="617"/>
        </pc:sldMkLst>
      </pc:sldChg>
      <pc:sldChg chg="addSp delSp modSp add">
        <pc:chgData name="Joseph MacAdam" userId="bdcfcd3f-81bf-4584-8271-fe9093ebec4c" providerId="ADAL" clId="{73CA761E-2E34-4E84-8DE8-7420B046D7EB}" dt="2020-08-19T01:47:59.883" v="4546" actId="14100"/>
        <pc:sldMkLst>
          <pc:docMk/>
          <pc:sldMk cId="2289342530" sldId="618"/>
        </pc:sldMkLst>
        <pc:spChg chg="mod">
          <ac:chgData name="Joseph MacAdam" userId="bdcfcd3f-81bf-4584-8271-fe9093ebec4c" providerId="ADAL" clId="{73CA761E-2E34-4E84-8DE8-7420B046D7EB}" dt="2020-08-19T01:46:28.652" v="4389" actId="113"/>
          <ac:spMkLst>
            <pc:docMk/>
            <pc:sldMk cId="2289342530" sldId="618"/>
            <ac:spMk id="3" creationId="{901F1B24-2EA5-48DC-B3C5-5B4BB8A5368E}"/>
          </ac:spMkLst>
        </pc:spChg>
        <pc:spChg chg="add mod">
          <ac:chgData name="Joseph MacAdam" userId="bdcfcd3f-81bf-4584-8271-fe9093ebec4c" providerId="ADAL" clId="{73CA761E-2E34-4E84-8DE8-7420B046D7EB}" dt="2020-08-19T01:47:55.083" v="4544" actId="1076"/>
          <ac:spMkLst>
            <pc:docMk/>
            <pc:sldMk cId="2289342530" sldId="618"/>
            <ac:spMk id="6" creationId="{83C77A85-001B-42EF-AF32-50FFBE47EB8D}"/>
          </ac:spMkLst>
        </pc:spChg>
        <pc:picChg chg="del">
          <ac:chgData name="Joseph MacAdam" userId="bdcfcd3f-81bf-4584-8271-fe9093ebec4c" providerId="ADAL" clId="{73CA761E-2E34-4E84-8DE8-7420B046D7EB}" dt="2020-08-19T01:45:54.196" v="4332" actId="478"/>
          <ac:picMkLst>
            <pc:docMk/>
            <pc:sldMk cId="2289342530" sldId="618"/>
            <ac:picMk id="4" creationId="{6A197F0D-FB97-4558-8A04-BB9D705D1118}"/>
          </ac:picMkLst>
        </pc:picChg>
        <pc:picChg chg="add mod">
          <ac:chgData name="Joseph MacAdam" userId="bdcfcd3f-81bf-4584-8271-fe9093ebec4c" providerId="ADAL" clId="{73CA761E-2E34-4E84-8DE8-7420B046D7EB}" dt="2020-08-19T01:46:57.404" v="4394" actId="108"/>
          <ac:picMkLst>
            <pc:docMk/>
            <pc:sldMk cId="2289342530" sldId="618"/>
            <ac:picMk id="5" creationId="{35C507EA-A3F3-4F12-86EA-5C943A2C8805}"/>
          </ac:picMkLst>
        </pc:picChg>
        <pc:cxnChg chg="add mod">
          <ac:chgData name="Joseph MacAdam" userId="bdcfcd3f-81bf-4584-8271-fe9093ebec4c" providerId="ADAL" clId="{73CA761E-2E34-4E84-8DE8-7420B046D7EB}" dt="2020-08-19T01:47:59.883" v="4546" actId="14100"/>
          <ac:cxnSpMkLst>
            <pc:docMk/>
            <pc:sldMk cId="2289342530" sldId="618"/>
            <ac:cxnSpMk id="7" creationId="{DF403A59-1A87-4DF8-A185-EC15E2F37A1A}"/>
          </ac:cxnSpMkLst>
        </pc:cxnChg>
      </pc:sldChg>
      <pc:sldChg chg="addSp delSp modSp add">
        <pc:chgData name="Joseph MacAdam" userId="bdcfcd3f-81bf-4584-8271-fe9093ebec4c" providerId="ADAL" clId="{73CA761E-2E34-4E84-8DE8-7420B046D7EB}" dt="2020-08-19T01:50:30.451" v="4732" actId="1076"/>
        <pc:sldMkLst>
          <pc:docMk/>
          <pc:sldMk cId="3215370754" sldId="619"/>
        </pc:sldMkLst>
        <pc:spChg chg="mod">
          <ac:chgData name="Joseph MacAdam" userId="bdcfcd3f-81bf-4584-8271-fe9093ebec4c" providerId="ADAL" clId="{73CA761E-2E34-4E84-8DE8-7420B046D7EB}" dt="2020-08-19T01:50:27.111" v="4731" actId="403"/>
          <ac:spMkLst>
            <pc:docMk/>
            <pc:sldMk cId="3215370754" sldId="619"/>
            <ac:spMk id="3" creationId="{901F1B24-2EA5-48DC-B3C5-5B4BB8A5368E}"/>
          </ac:spMkLst>
        </pc:spChg>
        <pc:spChg chg="del mod">
          <ac:chgData name="Joseph MacAdam" userId="bdcfcd3f-81bf-4584-8271-fe9093ebec4c" providerId="ADAL" clId="{73CA761E-2E34-4E84-8DE8-7420B046D7EB}" dt="2020-08-19T01:48:19.203" v="4552" actId="478"/>
          <ac:spMkLst>
            <pc:docMk/>
            <pc:sldMk cId="3215370754" sldId="619"/>
            <ac:spMk id="6" creationId="{83C77A85-001B-42EF-AF32-50FFBE47EB8D}"/>
          </ac:spMkLst>
        </pc:spChg>
        <pc:spChg chg="add mod">
          <ac:chgData name="Joseph MacAdam" userId="bdcfcd3f-81bf-4584-8271-fe9093ebec4c" providerId="ADAL" clId="{73CA761E-2E34-4E84-8DE8-7420B046D7EB}" dt="2020-08-19T01:50:14.907" v="4727" actId="1076"/>
          <ac:spMkLst>
            <pc:docMk/>
            <pc:sldMk cId="3215370754" sldId="619"/>
            <ac:spMk id="8" creationId="{C9D1CE15-1059-4D2E-9E73-00F843B231B8}"/>
          </ac:spMkLst>
        </pc:spChg>
        <pc:picChg chg="add mod">
          <ac:chgData name="Joseph MacAdam" userId="bdcfcd3f-81bf-4584-8271-fe9093ebec4c" providerId="ADAL" clId="{73CA761E-2E34-4E84-8DE8-7420B046D7EB}" dt="2020-08-19T01:50:30.451" v="4732" actId="1076"/>
          <ac:picMkLst>
            <pc:docMk/>
            <pc:sldMk cId="3215370754" sldId="619"/>
            <ac:picMk id="4" creationId="{707723FC-3626-4558-9BBF-B935F34F7F4F}"/>
          </ac:picMkLst>
        </pc:picChg>
        <pc:picChg chg="del">
          <ac:chgData name="Joseph MacAdam" userId="bdcfcd3f-81bf-4584-8271-fe9093ebec4c" providerId="ADAL" clId="{73CA761E-2E34-4E84-8DE8-7420B046D7EB}" dt="2020-08-19T01:48:16.900" v="4549" actId="478"/>
          <ac:picMkLst>
            <pc:docMk/>
            <pc:sldMk cId="3215370754" sldId="619"/>
            <ac:picMk id="5" creationId="{35C507EA-A3F3-4F12-86EA-5C943A2C8805}"/>
          </ac:picMkLst>
        </pc:picChg>
        <pc:cxnChg chg="del">
          <ac:chgData name="Joseph MacAdam" userId="bdcfcd3f-81bf-4584-8271-fe9093ebec4c" providerId="ADAL" clId="{73CA761E-2E34-4E84-8DE8-7420B046D7EB}" dt="2020-08-19T01:48:17.659" v="4550" actId="478"/>
          <ac:cxnSpMkLst>
            <pc:docMk/>
            <pc:sldMk cId="3215370754" sldId="619"/>
            <ac:cxnSpMk id="7" creationId="{DF403A59-1A87-4DF8-A185-EC15E2F37A1A}"/>
          </ac:cxnSpMkLst>
        </pc:cxnChg>
        <pc:cxnChg chg="add mod">
          <ac:chgData name="Joseph MacAdam" userId="bdcfcd3f-81bf-4584-8271-fe9093ebec4c" providerId="ADAL" clId="{73CA761E-2E34-4E84-8DE8-7420B046D7EB}" dt="2020-08-19T01:50:18.925" v="4729" actId="14100"/>
          <ac:cxnSpMkLst>
            <pc:docMk/>
            <pc:sldMk cId="3215370754" sldId="619"/>
            <ac:cxnSpMk id="9" creationId="{55754CAA-ADC4-4080-B75C-5F0D8D80946D}"/>
          </ac:cxnSpMkLst>
        </pc:cxnChg>
      </pc:sldChg>
      <pc:sldChg chg="addSp delSp modSp add">
        <pc:chgData name="Joseph MacAdam" userId="bdcfcd3f-81bf-4584-8271-fe9093ebec4c" providerId="ADAL" clId="{73CA761E-2E34-4E84-8DE8-7420B046D7EB}" dt="2020-08-19T01:53:41.058" v="4962" actId="113"/>
        <pc:sldMkLst>
          <pc:docMk/>
          <pc:sldMk cId="4248050181" sldId="620"/>
        </pc:sldMkLst>
        <pc:spChg chg="mod">
          <ac:chgData name="Joseph MacAdam" userId="bdcfcd3f-81bf-4584-8271-fe9093ebec4c" providerId="ADAL" clId="{73CA761E-2E34-4E84-8DE8-7420B046D7EB}" dt="2020-08-19T01:53:41.058" v="4962" actId="113"/>
          <ac:spMkLst>
            <pc:docMk/>
            <pc:sldMk cId="4248050181" sldId="620"/>
            <ac:spMk id="3" creationId="{901F1B24-2EA5-48DC-B3C5-5B4BB8A5368E}"/>
          </ac:spMkLst>
        </pc:spChg>
        <pc:spChg chg="del">
          <ac:chgData name="Joseph MacAdam" userId="bdcfcd3f-81bf-4584-8271-fe9093ebec4c" providerId="ADAL" clId="{73CA761E-2E34-4E84-8DE8-7420B046D7EB}" dt="2020-08-19T01:51:29.083" v="4841" actId="478"/>
          <ac:spMkLst>
            <pc:docMk/>
            <pc:sldMk cId="4248050181" sldId="620"/>
            <ac:spMk id="8" creationId="{C9D1CE15-1059-4D2E-9E73-00F843B231B8}"/>
          </ac:spMkLst>
        </pc:spChg>
        <pc:picChg chg="del">
          <ac:chgData name="Joseph MacAdam" userId="bdcfcd3f-81bf-4584-8271-fe9093ebec4c" providerId="ADAL" clId="{73CA761E-2E34-4E84-8DE8-7420B046D7EB}" dt="2020-08-19T01:51:26.939" v="4839" actId="478"/>
          <ac:picMkLst>
            <pc:docMk/>
            <pc:sldMk cId="4248050181" sldId="620"/>
            <ac:picMk id="4" creationId="{707723FC-3626-4558-9BBF-B935F34F7F4F}"/>
          </ac:picMkLst>
        </pc:picChg>
        <pc:picChg chg="add mod">
          <ac:chgData name="Joseph MacAdam" userId="bdcfcd3f-81bf-4584-8271-fe9093ebec4c" providerId="ADAL" clId="{73CA761E-2E34-4E84-8DE8-7420B046D7EB}" dt="2020-08-19T01:53:31.404" v="4958" actId="1076"/>
          <ac:picMkLst>
            <pc:docMk/>
            <pc:sldMk cId="4248050181" sldId="620"/>
            <ac:picMk id="5" creationId="{7B5B88FB-6C1D-4BAD-869D-DB09A7067982}"/>
          </ac:picMkLst>
        </pc:picChg>
        <pc:cxnChg chg="del">
          <ac:chgData name="Joseph MacAdam" userId="bdcfcd3f-81bf-4584-8271-fe9093ebec4c" providerId="ADAL" clId="{73CA761E-2E34-4E84-8DE8-7420B046D7EB}" dt="2020-08-19T01:51:27.795" v="4840" actId="478"/>
          <ac:cxnSpMkLst>
            <pc:docMk/>
            <pc:sldMk cId="4248050181" sldId="620"/>
            <ac:cxnSpMk id="9" creationId="{55754CAA-ADC4-4080-B75C-5F0D8D80946D}"/>
          </ac:cxnSpMkLst>
        </pc:cxnChg>
      </pc:sldChg>
      <pc:sldChg chg="addSp delSp modSp add">
        <pc:chgData name="Joseph MacAdam" userId="bdcfcd3f-81bf-4584-8271-fe9093ebec4c" providerId="ADAL" clId="{73CA761E-2E34-4E84-8DE8-7420B046D7EB}" dt="2020-08-19T01:56:56.516" v="5249" actId="1076"/>
        <pc:sldMkLst>
          <pc:docMk/>
          <pc:sldMk cId="2620129719" sldId="621"/>
        </pc:sldMkLst>
        <pc:spChg chg="mod">
          <ac:chgData name="Joseph MacAdam" userId="bdcfcd3f-81bf-4584-8271-fe9093ebec4c" providerId="ADAL" clId="{73CA761E-2E34-4E84-8DE8-7420B046D7EB}" dt="2020-08-19T01:56:28.923" v="5243" actId="14100"/>
          <ac:spMkLst>
            <pc:docMk/>
            <pc:sldMk cId="2620129719" sldId="621"/>
            <ac:spMk id="3" creationId="{901F1B24-2EA5-48DC-B3C5-5B4BB8A5368E}"/>
          </ac:spMkLst>
        </pc:spChg>
        <pc:picChg chg="add mod">
          <ac:chgData name="Joseph MacAdam" userId="bdcfcd3f-81bf-4584-8271-fe9093ebec4c" providerId="ADAL" clId="{73CA761E-2E34-4E84-8DE8-7420B046D7EB}" dt="2020-08-19T01:56:56.516" v="5249" actId="1076"/>
          <ac:picMkLst>
            <pc:docMk/>
            <pc:sldMk cId="2620129719" sldId="621"/>
            <ac:picMk id="4" creationId="{2500FC2F-A57F-4C8A-A001-5B8A5879E144}"/>
          </ac:picMkLst>
        </pc:picChg>
        <pc:picChg chg="del mod">
          <ac:chgData name="Joseph MacAdam" userId="bdcfcd3f-81bf-4584-8271-fe9093ebec4c" providerId="ADAL" clId="{73CA761E-2E34-4E84-8DE8-7420B046D7EB}" dt="2020-08-19T01:56:31.828" v="5245" actId="478"/>
          <ac:picMkLst>
            <pc:docMk/>
            <pc:sldMk cId="2620129719" sldId="621"/>
            <ac:picMk id="5" creationId="{7B5B88FB-6C1D-4BAD-869D-DB09A7067982}"/>
          </ac:picMkLst>
        </pc:picChg>
      </pc:sldChg>
      <pc:sldChg chg="addSp delSp modSp add">
        <pc:chgData name="Joseph MacAdam" userId="bdcfcd3f-81bf-4584-8271-fe9093ebec4c" providerId="ADAL" clId="{73CA761E-2E34-4E84-8DE8-7420B046D7EB}" dt="2020-08-19T01:59:49.204" v="5460" actId="1076"/>
        <pc:sldMkLst>
          <pc:docMk/>
          <pc:sldMk cId="2042712985" sldId="622"/>
        </pc:sldMkLst>
        <pc:spChg chg="mod">
          <ac:chgData name="Joseph MacAdam" userId="bdcfcd3f-81bf-4584-8271-fe9093ebec4c" providerId="ADAL" clId="{73CA761E-2E34-4E84-8DE8-7420B046D7EB}" dt="2020-08-19T01:59:20.439" v="5455" actId="113"/>
          <ac:spMkLst>
            <pc:docMk/>
            <pc:sldMk cId="2042712985" sldId="622"/>
            <ac:spMk id="3" creationId="{901F1B24-2EA5-48DC-B3C5-5B4BB8A5368E}"/>
          </ac:spMkLst>
        </pc:spChg>
        <pc:picChg chg="del">
          <ac:chgData name="Joseph MacAdam" userId="bdcfcd3f-81bf-4584-8271-fe9093ebec4c" providerId="ADAL" clId="{73CA761E-2E34-4E84-8DE8-7420B046D7EB}" dt="2020-08-19T01:59:21.819" v="5456" actId="478"/>
          <ac:picMkLst>
            <pc:docMk/>
            <pc:sldMk cId="2042712985" sldId="622"/>
            <ac:picMk id="4" creationId="{2500FC2F-A57F-4C8A-A001-5B8A5879E144}"/>
          </ac:picMkLst>
        </pc:picChg>
        <pc:picChg chg="add mod">
          <ac:chgData name="Joseph MacAdam" userId="bdcfcd3f-81bf-4584-8271-fe9093ebec4c" providerId="ADAL" clId="{73CA761E-2E34-4E84-8DE8-7420B046D7EB}" dt="2020-08-19T01:59:49.204" v="5460" actId="1076"/>
          <ac:picMkLst>
            <pc:docMk/>
            <pc:sldMk cId="2042712985" sldId="622"/>
            <ac:picMk id="5" creationId="{A8BFB4C8-26E7-4EB6-9EC9-92EE7EEAE66E}"/>
          </ac:picMkLst>
        </pc:picChg>
      </pc:sldChg>
      <pc:sldChg chg="addSp delSp modSp add">
        <pc:chgData name="Joseph MacAdam" userId="bdcfcd3f-81bf-4584-8271-fe9093ebec4c" providerId="ADAL" clId="{73CA761E-2E34-4E84-8DE8-7420B046D7EB}" dt="2020-08-19T02:01:24.383" v="5574" actId="20577"/>
        <pc:sldMkLst>
          <pc:docMk/>
          <pc:sldMk cId="1337277292" sldId="623"/>
        </pc:sldMkLst>
        <pc:spChg chg="del">
          <ac:chgData name="Joseph MacAdam" userId="bdcfcd3f-81bf-4584-8271-fe9093ebec4c" providerId="ADAL" clId="{73CA761E-2E34-4E84-8DE8-7420B046D7EB}" dt="2020-08-19T02:00:43.061" v="5467" actId="478"/>
          <ac:spMkLst>
            <pc:docMk/>
            <pc:sldMk cId="1337277292" sldId="623"/>
            <ac:spMk id="3" creationId="{901F1B24-2EA5-48DC-B3C5-5B4BB8A5368E}"/>
          </ac:spMkLst>
        </pc:spChg>
        <pc:spChg chg="add mod">
          <ac:chgData name="Joseph MacAdam" userId="bdcfcd3f-81bf-4584-8271-fe9093ebec4c" providerId="ADAL" clId="{73CA761E-2E34-4E84-8DE8-7420B046D7EB}" dt="2020-08-19T02:01:24.383" v="5574" actId="20577"/>
          <ac:spMkLst>
            <pc:docMk/>
            <pc:sldMk cId="1337277292" sldId="623"/>
            <ac:spMk id="6" creationId="{6113D975-5488-4620-B2AD-73C2E2D50ED4}"/>
          </ac:spMkLst>
        </pc:spChg>
        <pc:spChg chg="add del mod">
          <ac:chgData name="Joseph MacAdam" userId="bdcfcd3f-81bf-4584-8271-fe9093ebec4c" providerId="ADAL" clId="{73CA761E-2E34-4E84-8DE8-7420B046D7EB}" dt="2020-08-19T02:00:45.659" v="5468" actId="478"/>
          <ac:spMkLst>
            <pc:docMk/>
            <pc:sldMk cId="1337277292" sldId="623"/>
            <ac:spMk id="7" creationId="{2AF914E1-3924-4479-8B1D-21B2FF9D987C}"/>
          </ac:spMkLst>
        </pc:spChg>
        <pc:picChg chg="del">
          <ac:chgData name="Joseph MacAdam" userId="bdcfcd3f-81bf-4584-8271-fe9093ebec4c" providerId="ADAL" clId="{73CA761E-2E34-4E84-8DE8-7420B046D7EB}" dt="2020-08-19T02:00:37.555" v="5464" actId="478"/>
          <ac:picMkLst>
            <pc:docMk/>
            <pc:sldMk cId="1337277292" sldId="623"/>
            <ac:picMk id="5" creationId="{A8BFB4C8-26E7-4EB6-9EC9-92EE7EEAE66E}"/>
          </ac:picMkLst>
        </pc:picChg>
      </pc:sldChg>
      <pc:sldMasterChg chg="modSp">
        <pc:chgData name="Joseph MacAdam" userId="bdcfcd3f-81bf-4584-8271-fe9093ebec4c" providerId="ADAL" clId="{73CA761E-2E34-4E84-8DE8-7420B046D7EB}" dt="2020-08-19T00:32:07.702" v="895" actId="14100"/>
        <pc:sldMasterMkLst>
          <pc:docMk/>
          <pc:sldMasterMk cId="2252888900" sldId="2147483676"/>
        </pc:sldMasterMkLst>
        <pc:spChg chg="mod">
          <ac:chgData name="Joseph MacAdam" userId="bdcfcd3f-81bf-4584-8271-fe9093ebec4c" providerId="ADAL" clId="{73CA761E-2E34-4E84-8DE8-7420B046D7EB}" dt="2020-08-19T00:31:54.470" v="892" actId="14100"/>
          <ac:spMkLst>
            <pc:docMk/>
            <pc:sldMasterMk cId="2252888900" sldId="2147483676"/>
            <ac:spMk id="2" creationId="{00000000-0000-0000-0000-000000000000}"/>
          </ac:spMkLst>
        </pc:spChg>
        <pc:spChg chg="mod">
          <ac:chgData name="Joseph MacAdam" userId="bdcfcd3f-81bf-4584-8271-fe9093ebec4c" providerId="ADAL" clId="{73CA761E-2E34-4E84-8DE8-7420B046D7EB}" dt="2020-08-19T00:32:07.702" v="895" actId="14100"/>
          <ac:spMkLst>
            <pc:docMk/>
            <pc:sldMasterMk cId="2252888900" sldId="2147483676"/>
            <ac:spMk id="3" creationId="{00000000-0000-0000-0000-000000000000}"/>
          </ac:spMkLst>
        </pc:spChg>
        <pc:picChg chg="mod">
          <ac:chgData name="Joseph MacAdam" userId="bdcfcd3f-81bf-4584-8271-fe9093ebec4c" providerId="ADAL" clId="{73CA761E-2E34-4E84-8DE8-7420B046D7EB}" dt="2020-08-19T00:32:04.119" v="894" actId="14100"/>
          <ac:picMkLst>
            <pc:docMk/>
            <pc:sldMasterMk cId="2252888900" sldId="2147483676"/>
            <ac:picMk id="9" creationId="{00000000-0000-0000-0000-000000000000}"/>
          </ac:picMkLst>
        </pc:picChg>
      </pc:sldMasterChg>
    </pc:docChg>
  </pc:docChgLst>
  <pc:docChgLst>
    <pc:chgData name="Tommy Gober" userId="S::tommy.gober@cyber.org::df822f60-4ab3-425c-ad52-a4a61a9d00cb" providerId="AD" clId="Web-{419BF29A-2E22-E36A-92D7-259794298B97}"/>
    <pc:docChg chg="modSld">
      <pc:chgData name="Tommy Gober" userId="S::tommy.gober@cyber.org::df822f60-4ab3-425c-ad52-a4a61a9d00cb" providerId="AD" clId="Web-{419BF29A-2E22-E36A-92D7-259794298B97}" dt="2020-08-19T03:54:13.089" v="5" actId="20577"/>
      <pc:docMkLst>
        <pc:docMk/>
      </pc:docMkLst>
      <pc:sldChg chg="modSp">
        <pc:chgData name="Tommy Gober" userId="S::tommy.gober@cyber.org::df822f60-4ab3-425c-ad52-a4a61a9d00cb" providerId="AD" clId="Web-{419BF29A-2E22-E36A-92D7-259794298B97}" dt="2020-08-19T03:54:13.089" v="4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419BF29A-2E22-E36A-92D7-259794298B97}" dt="2020-08-19T03:54:13.089" v="4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hn Queen" userId="S::john.queen@cyber.org::9145d1ed-b385-4b95-9df2-e4eecedea333" providerId="AD" clId="Web-{2A26DE41-5CF1-6AD8-D59C-F27C8B913950}"/>
    <pc:docChg chg="modSld">
      <pc:chgData name="John Queen" userId="S::john.queen@cyber.org::9145d1ed-b385-4b95-9df2-e4eecedea333" providerId="AD" clId="Web-{2A26DE41-5CF1-6AD8-D59C-F27C8B913950}" dt="2020-08-19T14:00:05.377" v="324" actId="20577"/>
      <pc:docMkLst>
        <pc:docMk/>
      </pc:docMkLst>
      <pc:sldChg chg="modSp">
        <pc:chgData name="John Queen" userId="S::john.queen@cyber.org::9145d1ed-b385-4b95-9df2-e4eecedea333" providerId="AD" clId="Web-{2A26DE41-5CF1-6AD8-D59C-F27C8B913950}" dt="2020-08-19T13:24:44.923" v="10" actId="20577"/>
        <pc:sldMkLst>
          <pc:docMk/>
          <pc:sldMk cId="0" sldId="256"/>
        </pc:sldMkLst>
        <pc:spChg chg="mod">
          <ac:chgData name="John Queen" userId="S::john.queen@cyber.org::9145d1ed-b385-4b95-9df2-e4eecedea333" providerId="AD" clId="Web-{2A26DE41-5CF1-6AD8-D59C-F27C8B913950}" dt="2020-08-19T13:24:44.923" v="10" actId="20577"/>
          <ac:spMkLst>
            <pc:docMk/>
            <pc:sldMk cId="0" sldId="256"/>
            <ac:spMk id="4" creationId="{FA3AA4FC-F89B-4708-9A24-80617D190ADA}"/>
          </ac:spMkLst>
        </pc:spChg>
        <pc:spChg chg="mod">
          <ac:chgData name="John Queen" userId="S::john.queen@cyber.org::9145d1ed-b385-4b95-9df2-e4eecedea333" providerId="AD" clId="Web-{2A26DE41-5CF1-6AD8-D59C-F27C8B913950}" dt="2020-08-19T13:24:12.157" v="4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25:18.720" v="23" actId="20577"/>
        <pc:sldMkLst>
          <pc:docMk/>
          <pc:sldMk cId="34493695" sldId="588"/>
        </pc:sldMkLst>
        <pc:spChg chg="mod">
          <ac:chgData name="John Queen" userId="S::john.queen@cyber.org::9145d1ed-b385-4b95-9df2-e4eecedea333" providerId="AD" clId="Web-{2A26DE41-5CF1-6AD8-D59C-F27C8B913950}" dt="2020-08-19T13:24:25.001" v="7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hn Queen" userId="S::john.queen@cyber.org::9145d1ed-b385-4b95-9df2-e4eecedea333" providerId="AD" clId="Web-{2A26DE41-5CF1-6AD8-D59C-F27C8B913950}" dt="2020-08-19T13:25:18.720" v="2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29:46.334" v="50" actId="20577"/>
        <pc:sldMkLst>
          <pc:docMk/>
          <pc:sldMk cId="3392114702" sldId="592"/>
        </pc:sldMkLst>
        <pc:spChg chg="mod">
          <ac:chgData name="John Queen" userId="S::john.queen@cyber.org::9145d1ed-b385-4b95-9df2-e4eecedea333" providerId="AD" clId="Web-{2A26DE41-5CF1-6AD8-D59C-F27C8B913950}" dt="2020-08-19T13:29:46.334" v="5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hn Queen" userId="S::john.queen@cyber.org::9145d1ed-b385-4b95-9df2-e4eecedea333" providerId="AD" clId="Web-{2A26DE41-5CF1-6AD8-D59C-F27C8B913950}" dt="2020-08-19T13:27:37.347" v="34" actId="20577"/>
          <ac:spMkLst>
            <pc:docMk/>
            <pc:sldMk cId="3392114702" sldId="592"/>
            <ac:spMk id="3" creationId="{FF20D8FE-5958-4695-9408-98B27A546595}"/>
          </ac:spMkLst>
        </pc:spChg>
        <pc:spChg chg="mod">
          <ac:chgData name="John Queen" userId="S::john.queen@cyber.org::9145d1ed-b385-4b95-9df2-e4eecedea333" providerId="AD" clId="Web-{2A26DE41-5CF1-6AD8-D59C-F27C8B913950}" dt="2020-08-19T13:27:44.316" v="36" actId="20577"/>
          <ac:spMkLst>
            <pc:docMk/>
            <pc:sldMk cId="3392114702" sldId="592"/>
            <ac:spMk id="10" creationId="{EF2A328D-01D9-488E-94A4-A519C5FDFAF9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29:40.459" v="47" actId="20577"/>
        <pc:sldMkLst>
          <pc:docMk/>
          <pc:sldMk cId="186350803" sldId="593"/>
        </pc:sldMkLst>
        <pc:spChg chg="mod">
          <ac:chgData name="John Queen" userId="S::john.queen@cyber.org::9145d1ed-b385-4b95-9df2-e4eecedea333" providerId="AD" clId="Web-{2A26DE41-5CF1-6AD8-D59C-F27C8B913950}" dt="2020-08-19T13:29:40.459" v="47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hn Queen" userId="S::john.queen@cyber.org::9145d1ed-b385-4b95-9df2-e4eecedea333" providerId="AD" clId="Web-{2A26DE41-5CF1-6AD8-D59C-F27C8B913950}" dt="2020-08-19T13:28:02.316" v="43" actId="20577"/>
          <ac:spMkLst>
            <pc:docMk/>
            <pc:sldMk cId="186350803" sldId="593"/>
            <ac:spMk id="3" creationId="{21C25B94-29D5-48B2-A6F8-F9E7433E2123}"/>
          </ac:spMkLst>
        </pc:spChg>
        <pc:picChg chg="mod">
          <ac:chgData name="John Queen" userId="S::john.queen@cyber.org::9145d1ed-b385-4b95-9df2-e4eecedea333" providerId="AD" clId="Web-{2A26DE41-5CF1-6AD8-D59C-F27C8B913950}" dt="2020-08-19T13:28:08.551" v="46" actId="1076"/>
          <ac:picMkLst>
            <pc:docMk/>
            <pc:sldMk cId="186350803" sldId="593"/>
            <ac:picMk id="6" creationId="{F77E4E82-0E91-41DC-94B1-895BB58E32CB}"/>
          </ac:picMkLst>
        </pc:picChg>
      </pc:sldChg>
      <pc:sldChg chg="modSp">
        <pc:chgData name="John Queen" userId="S::john.queen@cyber.org::9145d1ed-b385-4b95-9df2-e4eecedea333" providerId="AD" clId="Web-{2A26DE41-5CF1-6AD8-D59C-F27C8B913950}" dt="2020-08-19T13:30:00.771" v="56" actId="20577"/>
        <pc:sldMkLst>
          <pc:docMk/>
          <pc:sldMk cId="3576579015" sldId="594"/>
        </pc:sldMkLst>
        <pc:spChg chg="mod">
          <ac:chgData name="John Queen" userId="S::john.queen@cyber.org::9145d1ed-b385-4b95-9df2-e4eecedea333" providerId="AD" clId="Web-{2A26DE41-5CF1-6AD8-D59C-F27C8B913950}" dt="2020-08-19T13:29:56.678" v="5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hn Queen" userId="S::john.queen@cyber.org::9145d1ed-b385-4b95-9df2-e4eecedea333" providerId="AD" clId="Web-{2A26DE41-5CF1-6AD8-D59C-F27C8B913950}" dt="2020-08-19T13:30:00.771" v="56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26:39.362" v="29" actId="20577"/>
        <pc:sldMkLst>
          <pc:docMk/>
          <pc:sldMk cId="2522854228" sldId="604"/>
        </pc:sldMkLst>
        <pc:spChg chg="mod">
          <ac:chgData name="John Queen" userId="S::john.queen@cyber.org::9145d1ed-b385-4b95-9df2-e4eecedea333" providerId="AD" clId="Web-{2A26DE41-5CF1-6AD8-D59C-F27C8B913950}" dt="2020-08-19T13:26:39.362" v="29" actId="20577"/>
          <ac:spMkLst>
            <pc:docMk/>
            <pc:sldMk cId="2522854228" sldId="604"/>
            <ac:spMk id="2" creationId="{6A479756-3C0E-4C4C-8F65-1B64191B75D1}"/>
          </ac:spMkLst>
        </pc:spChg>
        <pc:spChg chg="mod">
          <ac:chgData name="John Queen" userId="S::john.queen@cyber.org::9145d1ed-b385-4b95-9df2-e4eecedea333" providerId="AD" clId="Web-{2A26DE41-5CF1-6AD8-D59C-F27C8B913950}" dt="2020-08-19T13:25:39.814" v="26" actId="20577"/>
          <ac:spMkLst>
            <pc:docMk/>
            <pc:sldMk cId="2522854228" sldId="604"/>
            <ac:spMk id="3" creationId="{A3FD7ACC-7C5D-4DE2-8122-25A92276CECB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31:49.086" v="66" actId="20577"/>
        <pc:sldMkLst>
          <pc:docMk/>
          <pc:sldMk cId="2662270084" sldId="605"/>
        </pc:sldMkLst>
        <pc:spChg chg="mod">
          <ac:chgData name="John Queen" userId="S::john.queen@cyber.org::9145d1ed-b385-4b95-9df2-e4eecedea333" providerId="AD" clId="Web-{2A26DE41-5CF1-6AD8-D59C-F27C8B913950}" dt="2020-08-19T13:31:29.538" v="59" actId="20577"/>
          <ac:spMkLst>
            <pc:docMk/>
            <pc:sldMk cId="2662270084" sldId="605"/>
            <ac:spMk id="2" creationId="{E898F776-F331-41A8-9B51-8B930C064442}"/>
          </ac:spMkLst>
        </pc:spChg>
        <pc:spChg chg="mod">
          <ac:chgData name="John Queen" userId="S::john.queen@cyber.org::9145d1ed-b385-4b95-9df2-e4eecedea333" providerId="AD" clId="Web-{2A26DE41-5CF1-6AD8-D59C-F27C8B913950}" dt="2020-08-19T13:31:49.086" v="66" actId="20577"/>
          <ac:spMkLst>
            <pc:docMk/>
            <pc:sldMk cId="2662270084" sldId="605"/>
            <ac:spMk id="3" creationId="{2742FBF9-C2CF-486E-A058-C5E45DCF36ED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32:52.071" v="79" actId="20577"/>
        <pc:sldMkLst>
          <pc:docMk/>
          <pc:sldMk cId="3798892121" sldId="606"/>
        </pc:sldMkLst>
        <pc:spChg chg="mod">
          <ac:chgData name="John Queen" userId="S::john.queen@cyber.org::9145d1ed-b385-4b95-9df2-e4eecedea333" providerId="AD" clId="Web-{2A26DE41-5CF1-6AD8-D59C-F27C8B913950}" dt="2020-08-19T13:32:44.508" v="77" actId="20577"/>
          <ac:spMkLst>
            <pc:docMk/>
            <pc:sldMk cId="3798892121" sldId="606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2:52.071" v="79" actId="20577"/>
          <ac:spMkLst>
            <pc:docMk/>
            <pc:sldMk cId="3798892121" sldId="606"/>
            <ac:spMk id="3" creationId="{5726278F-85A5-4C3F-9C00-8CE88E17FFCB}"/>
          </ac:spMkLst>
        </pc:spChg>
      </pc:sldChg>
      <pc:sldChg chg="addSp delSp modSp">
        <pc:chgData name="John Queen" userId="S::john.queen@cyber.org::9145d1ed-b385-4b95-9df2-e4eecedea333" providerId="AD" clId="Web-{2A26DE41-5CF1-6AD8-D59C-F27C8B913950}" dt="2020-08-19T13:55:50.342" v="305" actId="20577"/>
        <pc:sldMkLst>
          <pc:docMk/>
          <pc:sldMk cId="3914316572" sldId="607"/>
        </pc:sldMkLst>
        <pc:spChg chg="del">
          <ac:chgData name="John Queen" userId="S::john.queen@cyber.org::9145d1ed-b385-4b95-9df2-e4eecedea333" providerId="AD" clId="Web-{2A26DE41-5CF1-6AD8-D59C-F27C8B913950}" dt="2020-08-19T13:33:05.118" v="82"/>
          <ac:spMkLst>
            <pc:docMk/>
            <pc:sldMk cId="3914316572" sldId="607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4:03.838" v="91" actId="20577"/>
          <ac:spMkLst>
            <pc:docMk/>
            <pc:sldMk cId="3914316572" sldId="607"/>
            <ac:spMk id="3" creationId="{5726278F-85A5-4C3F-9C00-8CE88E17FFCB}"/>
          </ac:spMkLst>
        </pc:spChg>
        <pc:spChg chg="mod">
          <ac:chgData name="John Queen" userId="S::john.queen@cyber.org::9145d1ed-b385-4b95-9df2-e4eecedea333" providerId="AD" clId="Web-{2A26DE41-5CF1-6AD8-D59C-F27C8B913950}" dt="2020-08-19T13:55:50.342" v="305" actId="20577"/>
          <ac:spMkLst>
            <pc:docMk/>
            <pc:sldMk cId="3914316572" sldId="607"/>
            <ac:spMk id="6" creationId="{94C1F74A-800A-4C5C-A02A-468F6C4BC7A4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3:07.884" v="83"/>
          <ac:spMkLst>
            <pc:docMk/>
            <pc:sldMk cId="3914316572" sldId="607"/>
            <ac:spMk id="8" creationId="{EC108E3F-E159-435C-8F09-03A7AB50B0E2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3:18.478" v="87"/>
          <ac:spMkLst>
            <pc:docMk/>
            <pc:sldMk cId="3914316572" sldId="607"/>
            <ac:spMk id="9" creationId="{F30C3986-78C1-4E18-821E-414F570665A8}"/>
          </ac:spMkLst>
        </pc:spChg>
        <pc:spChg chg="add mod">
          <ac:chgData name="John Queen" userId="S::john.queen@cyber.org::9145d1ed-b385-4b95-9df2-e4eecedea333" providerId="AD" clId="Web-{2A26DE41-5CF1-6AD8-D59C-F27C8B913950}" dt="2020-08-19T13:33:25.446" v="88"/>
          <ac:spMkLst>
            <pc:docMk/>
            <pc:sldMk cId="3914316572" sldId="607"/>
            <ac:spMk id="11" creationId="{5FAA29CB-417D-44DE-8182-2699D5741946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58:14.328" v="319" actId="1076"/>
        <pc:sldMkLst>
          <pc:docMk/>
          <pc:sldMk cId="4247847890" sldId="609"/>
        </pc:sldMkLst>
        <pc:spChg chg="mod">
          <ac:chgData name="John Queen" userId="S::john.queen@cyber.org::9145d1ed-b385-4b95-9df2-e4eecedea333" providerId="AD" clId="Web-{2A26DE41-5CF1-6AD8-D59C-F27C8B913950}" dt="2020-08-19T13:49:03.539" v="302" actId="20577"/>
          <ac:spMkLst>
            <pc:docMk/>
            <pc:sldMk cId="4247847890" sldId="609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4:24.588" v="99" actId="20577"/>
          <ac:spMkLst>
            <pc:docMk/>
            <pc:sldMk cId="4247847890" sldId="609"/>
            <ac:spMk id="3" creationId="{5726278F-85A5-4C3F-9C00-8CE88E17FFCB}"/>
          </ac:spMkLst>
        </pc:spChg>
        <pc:spChg chg="mod">
          <ac:chgData name="John Queen" userId="S::john.queen@cyber.org::9145d1ed-b385-4b95-9df2-e4eecedea333" providerId="AD" clId="Web-{2A26DE41-5CF1-6AD8-D59C-F27C8B913950}" dt="2020-08-19T13:57:27.328" v="313" actId="20577"/>
          <ac:spMkLst>
            <pc:docMk/>
            <pc:sldMk cId="4247847890" sldId="609"/>
            <ac:spMk id="8" creationId="{BDDEF28E-6CDB-49FC-8206-D293D1CA28A9}"/>
          </ac:spMkLst>
        </pc:spChg>
        <pc:picChg chg="mod">
          <ac:chgData name="John Queen" userId="S::john.queen@cyber.org::9145d1ed-b385-4b95-9df2-e4eecedea333" providerId="AD" clId="Web-{2A26DE41-5CF1-6AD8-D59C-F27C8B913950}" dt="2020-08-19T13:58:06.703" v="318" actId="1076"/>
          <ac:picMkLst>
            <pc:docMk/>
            <pc:sldMk cId="4247847890" sldId="609"/>
            <ac:picMk id="4" creationId="{57403DFB-4343-41DA-B482-986F9C51551B}"/>
          </ac:picMkLst>
        </pc:picChg>
        <pc:cxnChg chg="mod">
          <ac:chgData name="John Queen" userId="S::john.queen@cyber.org::9145d1ed-b385-4b95-9df2-e4eecedea333" providerId="AD" clId="Web-{2A26DE41-5CF1-6AD8-D59C-F27C8B913950}" dt="2020-08-19T13:58:14.328" v="319" actId="1076"/>
          <ac:cxnSpMkLst>
            <pc:docMk/>
            <pc:sldMk cId="4247847890" sldId="609"/>
            <ac:cxnSpMk id="9" creationId="{5C048775-C490-4A5A-99E6-0AE3EB10E22B}"/>
          </ac:cxnSpMkLst>
        </pc:cxnChg>
      </pc:sldChg>
      <pc:sldChg chg="addSp delSp modSp">
        <pc:chgData name="John Queen" userId="S::john.queen@cyber.org::9145d1ed-b385-4b95-9df2-e4eecedea333" providerId="AD" clId="Web-{2A26DE41-5CF1-6AD8-D59C-F27C8B913950}" dt="2020-08-19T14:00:03.424" v="322" actId="20577"/>
        <pc:sldMkLst>
          <pc:docMk/>
          <pc:sldMk cId="4286932815" sldId="610"/>
        </pc:sldMkLst>
        <pc:spChg chg="del mod">
          <ac:chgData name="John Queen" userId="S::john.queen@cyber.org::9145d1ed-b385-4b95-9df2-e4eecedea333" providerId="AD" clId="Web-{2A26DE41-5CF1-6AD8-D59C-F27C8B913950}" dt="2020-08-19T13:34:43.307" v="108"/>
          <ac:spMkLst>
            <pc:docMk/>
            <pc:sldMk cId="4286932815" sldId="610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4:00:03.424" v="322" actId="20577"/>
          <ac:spMkLst>
            <pc:docMk/>
            <pc:sldMk cId="4286932815" sldId="610"/>
            <ac:spMk id="3" creationId="{5726278F-85A5-4C3F-9C00-8CE88E17FFCB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4:47.729" v="109"/>
          <ac:spMkLst>
            <pc:docMk/>
            <pc:sldMk cId="4286932815" sldId="610"/>
            <ac:spMk id="6" creationId="{31563DE7-B748-410F-93BC-97843D237203}"/>
          </ac:spMkLst>
        </pc:spChg>
        <pc:spChg chg="add mod">
          <ac:chgData name="John Queen" userId="S::john.queen@cyber.org::9145d1ed-b385-4b95-9df2-e4eecedea333" providerId="AD" clId="Web-{2A26DE41-5CF1-6AD8-D59C-F27C8B913950}" dt="2020-08-19T13:34:48.854" v="110"/>
          <ac:spMkLst>
            <pc:docMk/>
            <pc:sldMk cId="4286932815" sldId="610"/>
            <ac:spMk id="8" creationId="{CEF35726-E59A-4B51-8D4B-68647E53BFCD}"/>
          </ac:spMkLst>
        </pc:spChg>
      </pc:sldChg>
      <pc:sldChg chg="addSp delSp modSp">
        <pc:chgData name="John Queen" userId="S::john.queen@cyber.org::9145d1ed-b385-4b95-9df2-e4eecedea333" providerId="AD" clId="Web-{2A26DE41-5CF1-6AD8-D59C-F27C8B913950}" dt="2020-08-19T13:36:05.480" v="138" actId="20577"/>
        <pc:sldMkLst>
          <pc:docMk/>
          <pc:sldMk cId="653324380" sldId="611"/>
        </pc:sldMkLst>
        <pc:spChg chg="del">
          <ac:chgData name="John Queen" userId="S::john.queen@cyber.org::9145d1ed-b385-4b95-9df2-e4eecedea333" providerId="AD" clId="Web-{2A26DE41-5CF1-6AD8-D59C-F27C8B913950}" dt="2020-08-19T13:35:39.527" v="127"/>
          <ac:spMkLst>
            <pc:docMk/>
            <pc:sldMk cId="653324380" sldId="611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6:05.480" v="138" actId="20577"/>
          <ac:spMkLst>
            <pc:docMk/>
            <pc:sldMk cId="653324380" sldId="611"/>
            <ac:spMk id="3" creationId="{5726278F-85A5-4C3F-9C00-8CE88E17FFCB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5:42.386" v="128"/>
          <ac:spMkLst>
            <pc:docMk/>
            <pc:sldMk cId="653324380" sldId="611"/>
            <ac:spMk id="6" creationId="{187973F7-97C7-4513-AFAC-837F589A1421}"/>
          </ac:spMkLst>
        </pc:spChg>
        <pc:spChg chg="add mod">
          <ac:chgData name="John Queen" userId="S::john.queen@cyber.org::9145d1ed-b385-4b95-9df2-e4eecedea333" providerId="AD" clId="Web-{2A26DE41-5CF1-6AD8-D59C-F27C8B913950}" dt="2020-08-19T13:35:44.261" v="129"/>
          <ac:spMkLst>
            <pc:docMk/>
            <pc:sldMk cId="653324380" sldId="611"/>
            <ac:spMk id="8" creationId="{7A167189-B046-4F3B-A094-809483808A9F}"/>
          </ac:spMkLst>
        </pc:spChg>
      </pc:sldChg>
      <pc:sldChg chg="addSp delSp modSp">
        <pc:chgData name="John Queen" userId="S::john.queen@cyber.org::9145d1ed-b385-4b95-9df2-e4eecedea333" providerId="AD" clId="Web-{2A26DE41-5CF1-6AD8-D59C-F27C8B913950}" dt="2020-08-19T13:36:43.793" v="153" actId="20577"/>
        <pc:sldMkLst>
          <pc:docMk/>
          <pc:sldMk cId="1710780807" sldId="613"/>
        </pc:sldMkLst>
        <pc:spChg chg="del">
          <ac:chgData name="John Queen" userId="S::john.queen@cyber.org::9145d1ed-b385-4b95-9df2-e4eecedea333" providerId="AD" clId="Web-{2A26DE41-5CF1-6AD8-D59C-F27C8B913950}" dt="2020-08-19T13:36:10.590" v="140"/>
          <ac:spMkLst>
            <pc:docMk/>
            <pc:sldMk cId="1710780807" sldId="613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6:43.793" v="153" actId="20577"/>
          <ac:spMkLst>
            <pc:docMk/>
            <pc:sldMk cId="1710780807" sldId="613"/>
            <ac:spMk id="3" creationId="{5726278F-85A5-4C3F-9C00-8CE88E17FFCB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6:12.558" v="141"/>
          <ac:spMkLst>
            <pc:docMk/>
            <pc:sldMk cId="1710780807" sldId="613"/>
            <ac:spMk id="7" creationId="{428350B8-E70A-4729-943C-A7C12D1EEEE4}"/>
          </ac:spMkLst>
        </pc:spChg>
        <pc:spChg chg="add mod">
          <ac:chgData name="John Queen" userId="S::john.queen@cyber.org::9145d1ed-b385-4b95-9df2-e4eecedea333" providerId="AD" clId="Web-{2A26DE41-5CF1-6AD8-D59C-F27C8B913950}" dt="2020-08-19T13:36:14.418" v="142"/>
          <ac:spMkLst>
            <pc:docMk/>
            <pc:sldMk cId="1710780807" sldId="613"/>
            <ac:spMk id="9" creationId="{0F5221A4-E5A2-4A5A-BC7D-61E8EB57BA39}"/>
          </ac:spMkLst>
        </pc:spChg>
      </pc:sldChg>
      <pc:sldChg chg="addSp delSp modSp">
        <pc:chgData name="John Queen" userId="S::john.queen@cyber.org::9145d1ed-b385-4b95-9df2-e4eecedea333" providerId="AD" clId="Web-{2A26DE41-5CF1-6AD8-D59C-F27C8B913950}" dt="2020-08-19T13:37:27.294" v="168" actId="20577"/>
        <pc:sldMkLst>
          <pc:docMk/>
          <pc:sldMk cId="4186347306" sldId="614"/>
        </pc:sldMkLst>
        <pc:spChg chg="del">
          <ac:chgData name="John Queen" userId="S::john.queen@cyber.org::9145d1ed-b385-4b95-9df2-e4eecedea333" providerId="AD" clId="Web-{2A26DE41-5CF1-6AD8-D59C-F27C8B913950}" dt="2020-08-19T13:36:53.059" v="155"/>
          <ac:spMkLst>
            <pc:docMk/>
            <pc:sldMk cId="4186347306" sldId="614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7:27.294" v="168" actId="20577"/>
          <ac:spMkLst>
            <pc:docMk/>
            <pc:sldMk cId="4186347306" sldId="614"/>
            <ac:spMk id="3" creationId="{5726278F-85A5-4C3F-9C00-8CE88E17FFCB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6:55.825" v="156"/>
          <ac:spMkLst>
            <pc:docMk/>
            <pc:sldMk cId="4186347306" sldId="614"/>
            <ac:spMk id="5" creationId="{49306C5E-E68C-45DC-9F53-EC66BBBFD783}"/>
          </ac:spMkLst>
        </pc:spChg>
        <pc:spChg chg="add mod">
          <ac:chgData name="John Queen" userId="S::john.queen@cyber.org::9145d1ed-b385-4b95-9df2-e4eecedea333" providerId="AD" clId="Web-{2A26DE41-5CF1-6AD8-D59C-F27C8B913950}" dt="2020-08-19T13:36:57.090" v="157"/>
          <ac:spMkLst>
            <pc:docMk/>
            <pc:sldMk cId="4186347306" sldId="614"/>
            <ac:spMk id="8" creationId="{2AB68426-91DD-4A7A-A60C-504945895EFF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38:49.873" v="191" actId="20577"/>
        <pc:sldMkLst>
          <pc:docMk/>
          <pc:sldMk cId="1970941378" sldId="615"/>
        </pc:sldMkLst>
        <pc:spChg chg="mod">
          <ac:chgData name="John Queen" userId="S::john.queen@cyber.org::9145d1ed-b385-4b95-9df2-e4eecedea333" providerId="AD" clId="Web-{2A26DE41-5CF1-6AD8-D59C-F27C8B913950}" dt="2020-08-19T13:38:18.748" v="178" actId="20577"/>
          <ac:spMkLst>
            <pc:docMk/>
            <pc:sldMk cId="1970941378" sldId="615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38:49.873" v="191" actId="20577"/>
          <ac:spMkLst>
            <pc:docMk/>
            <pc:sldMk cId="1970941378" sldId="615"/>
            <ac:spMk id="3" creationId="{901F1B24-2EA5-48DC-B3C5-5B4BB8A5368E}"/>
          </ac:spMkLst>
        </pc:spChg>
      </pc:sldChg>
      <pc:sldChg chg="addSp delSp modSp">
        <pc:chgData name="John Queen" userId="S::john.queen@cyber.org::9145d1ed-b385-4b95-9df2-e4eecedea333" providerId="AD" clId="Web-{2A26DE41-5CF1-6AD8-D59C-F27C8B913950}" dt="2020-08-19T13:37:53.341" v="175" actId="20577"/>
        <pc:sldMkLst>
          <pc:docMk/>
          <pc:sldMk cId="4109972006" sldId="616"/>
        </pc:sldMkLst>
        <pc:spChg chg="del">
          <ac:chgData name="John Queen" userId="S::john.queen@cyber.org::9145d1ed-b385-4b95-9df2-e4eecedea333" providerId="AD" clId="Web-{2A26DE41-5CF1-6AD8-D59C-F27C8B913950}" dt="2020-08-19T13:37:34.138" v="170"/>
          <ac:spMkLst>
            <pc:docMk/>
            <pc:sldMk cId="4109972006" sldId="616"/>
            <ac:spMk id="2" creationId="{BE17016B-7C94-4114-89EF-DF84FA381887}"/>
          </ac:spMkLst>
        </pc:spChg>
        <pc:spChg chg="mod">
          <ac:chgData name="John Queen" userId="S::john.queen@cyber.org::9145d1ed-b385-4b95-9df2-e4eecedea333" providerId="AD" clId="Web-{2A26DE41-5CF1-6AD8-D59C-F27C8B913950}" dt="2020-08-19T13:37:53.341" v="175" actId="20577"/>
          <ac:spMkLst>
            <pc:docMk/>
            <pc:sldMk cId="4109972006" sldId="616"/>
            <ac:spMk id="3" creationId="{5726278F-85A5-4C3F-9C00-8CE88E17FFCB}"/>
          </ac:spMkLst>
        </pc:spChg>
        <pc:spChg chg="add del mod">
          <ac:chgData name="John Queen" userId="S::john.queen@cyber.org::9145d1ed-b385-4b95-9df2-e4eecedea333" providerId="AD" clId="Web-{2A26DE41-5CF1-6AD8-D59C-F27C8B913950}" dt="2020-08-19T13:37:38.481" v="171"/>
          <ac:spMkLst>
            <pc:docMk/>
            <pc:sldMk cId="4109972006" sldId="616"/>
            <ac:spMk id="5" creationId="{99CEA7E3-0398-4F8B-B78C-81EB671F0934}"/>
          </ac:spMkLst>
        </pc:spChg>
        <pc:spChg chg="add mod">
          <ac:chgData name="John Queen" userId="S::john.queen@cyber.org::9145d1ed-b385-4b95-9df2-e4eecedea333" providerId="AD" clId="Web-{2A26DE41-5CF1-6AD8-D59C-F27C8B913950}" dt="2020-08-19T13:37:39.966" v="172"/>
          <ac:spMkLst>
            <pc:docMk/>
            <pc:sldMk cId="4109972006" sldId="616"/>
            <ac:spMk id="7" creationId="{3FB79E5E-A411-4A1C-8D7F-0F39B52CB552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3:56.097" v="216" actId="20577"/>
        <pc:sldMkLst>
          <pc:docMk/>
          <pc:sldMk cId="2289342530" sldId="618"/>
        </pc:sldMkLst>
        <pc:spChg chg="mod">
          <ac:chgData name="John Queen" userId="S::john.queen@cyber.org::9145d1ed-b385-4b95-9df2-e4eecedea333" providerId="AD" clId="Web-{2A26DE41-5CF1-6AD8-D59C-F27C8B913950}" dt="2020-08-19T13:43:56.097" v="216" actId="20577"/>
          <ac:spMkLst>
            <pc:docMk/>
            <pc:sldMk cId="2289342530" sldId="618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43:15.674" v="203" actId="20577"/>
          <ac:spMkLst>
            <pc:docMk/>
            <pc:sldMk cId="2289342530" sldId="618"/>
            <ac:spMk id="3" creationId="{901F1B24-2EA5-48DC-B3C5-5B4BB8A5368E}"/>
          </ac:spMkLst>
        </pc:spChg>
        <pc:spChg chg="mod">
          <ac:chgData name="John Queen" userId="S::john.queen@cyber.org::9145d1ed-b385-4b95-9df2-e4eecedea333" providerId="AD" clId="Web-{2A26DE41-5CF1-6AD8-D59C-F27C8B913950}" dt="2020-08-19T13:43:23.955" v="205" actId="20577"/>
          <ac:spMkLst>
            <pc:docMk/>
            <pc:sldMk cId="2289342530" sldId="618"/>
            <ac:spMk id="6" creationId="{83C77A85-001B-42EF-AF32-50FFBE47EB8D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4:57.988" v="237" actId="20577"/>
        <pc:sldMkLst>
          <pc:docMk/>
          <pc:sldMk cId="3215370754" sldId="619"/>
        </pc:sldMkLst>
        <pc:spChg chg="mod">
          <ac:chgData name="John Queen" userId="S::john.queen@cyber.org::9145d1ed-b385-4b95-9df2-e4eecedea333" providerId="AD" clId="Web-{2A26DE41-5CF1-6AD8-D59C-F27C8B913950}" dt="2020-08-19T13:43:38.284" v="212" actId="20577"/>
          <ac:spMkLst>
            <pc:docMk/>
            <pc:sldMk cId="3215370754" sldId="619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44:52.519" v="235" actId="20577"/>
          <ac:spMkLst>
            <pc:docMk/>
            <pc:sldMk cId="3215370754" sldId="619"/>
            <ac:spMk id="3" creationId="{901F1B24-2EA5-48DC-B3C5-5B4BB8A5368E}"/>
          </ac:spMkLst>
        </pc:spChg>
        <pc:spChg chg="mod">
          <ac:chgData name="John Queen" userId="S::john.queen@cyber.org::9145d1ed-b385-4b95-9df2-e4eecedea333" providerId="AD" clId="Web-{2A26DE41-5CF1-6AD8-D59C-F27C8B913950}" dt="2020-08-19T13:44:57.988" v="237" actId="20577"/>
          <ac:spMkLst>
            <pc:docMk/>
            <pc:sldMk cId="3215370754" sldId="619"/>
            <ac:spMk id="8" creationId="{C9D1CE15-1059-4D2E-9E73-00F843B231B8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6:41.443" v="265" actId="20577"/>
        <pc:sldMkLst>
          <pc:docMk/>
          <pc:sldMk cId="4248050181" sldId="620"/>
        </pc:sldMkLst>
        <pc:spChg chg="mod">
          <ac:chgData name="John Queen" userId="S::john.queen@cyber.org::9145d1ed-b385-4b95-9df2-e4eecedea333" providerId="AD" clId="Web-{2A26DE41-5CF1-6AD8-D59C-F27C8B913950}" dt="2020-08-19T13:46:41.443" v="265" actId="20577"/>
          <ac:spMkLst>
            <pc:docMk/>
            <pc:sldMk cId="4248050181" sldId="620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44:38.800" v="229" actId="20577"/>
          <ac:spMkLst>
            <pc:docMk/>
            <pc:sldMk cId="4248050181" sldId="620"/>
            <ac:spMk id="3" creationId="{901F1B24-2EA5-48DC-B3C5-5B4BB8A5368E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7:02.209" v="272" actId="20577"/>
        <pc:sldMkLst>
          <pc:docMk/>
          <pc:sldMk cId="2620129719" sldId="621"/>
        </pc:sldMkLst>
        <pc:spChg chg="mod">
          <ac:chgData name="John Queen" userId="S::john.queen@cyber.org::9145d1ed-b385-4b95-9df2-e4eecedea333" providerId="AD" clId="Web-{2A26DE41-5CF1-6AD8-D59C-F27C8B913950}" dt="2020-08-19T13:47:02.209" v="272" actId="20577"/>
          <ac:spMkLst>
            <pc:docMk/>
            <pc:sldMk cId="2620129719" sldId="621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45:41.489" v="248" actId="20577"/>
          <ac:spMkLst>
            <pc:docMk/>
            <pc:sldMk cId="2620129719" sldId="621"/>
            <ac:spMk id="3" creationId="{901F1B24-2EA5-48DC-B3C5-5B4BB8A5368E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8:14.429" v="299"/>
        <pc:sldMkLst>
          <pc:docMk/>
          <pc:sldMk cId="2042712985" sldId="622"/>
        </pc:sldMkLst>
        <pc:spChg chg="mod">
          <ac:chgData name="John Queen" userId="S::john.queen@cyber.org::9145d1ed-b385-4b95-9df2-e4eecedea333" providerId="AD" clId="Web-{2A26DE41-5CF1-6AD8-D59C-F27C8B913950}" dt="2020-08-19T13:48:14.429" v="299"/>
          <ac:spMkLst>
            <pc:docMk/>
            <pc:sldMk cId="2042712985" sldId="622"/>
            <ac:spMk id="2" creationId="{BB6F9CE1-21F4-47EF-AAB1-5FBDDB028CDD}"/>
          </ac:spMkLst>
        </pc:spChg>
        <pc:spChg chg="mod">
          <ac:chgData name="John Queen" userId="S::john.queen@cyber.org::9145d1ed-b385-4b95-9df2-e4eecedea333" providerId="AD" clId="Web-{2A26DE41-5CF1-6AD8-D59C-F27C8B913950}" dt="2020-08-19T13:47:29.959" v="285" actId="20577"/>
          <ac:spMkLst>
            <pc:docMk/>
            <pc:sldMk cId="2042712985" sldId="622"/>
            <ac:spMk id="3" creationId="{901F1B24-2EA5-48DC-B3C5-5B4BB8A5368E}"/>
          </ac:spMkLst>
        </pc:spChg>
      </pc:sldChg>
      <pc:sldChg chg="modSp">
        <pc:chgData name="John Queen" userId="S::john.queen@cyber.org::9145d1ed-b385-4b95-9df2-e4eecedea333" providerId="AD" clId="Web-{2A26DE41-5CF1-6AD8-D59C-F27C8B913950}" dt="2020-08-19T13:48:02.788" v="297" actId="20577"/>
        <pc:sldMkLst>
          <pc:docMk/>
          <pc:sldMk cId="1680855317" sldId="624"/>
        </pc:sldMkLst>
        <pc:spChg chg="mod">
          <ac:chgData name="John Queen" userId="S::john.queen@cyber.org::9145d1ed-b385-4b95-9df2-e4eecedea333" providerId="AD" clId="Web-{2A26DE41-5CF1-6AD8-D59C-F27C8B913950}" dt="2020-08-19T13:47:50.834" v="290" actId="20577"/>
          <ac:spMkLst>
            <pc:docMk/>
            <pc:sldMk cId="1680855317" sldId="624"/>
            <ac:spMk id="2" creationId="{00000000-0000-0000-0000-000000000000}"/>
          </ac:spMkLst>
        </pc:spChg>
        <pc:spChg chg="mod">
          <ac:chgData name="John Queen" userId="S::john.queen@cyber.org::9145d1ed-b385-4b95-9df2-e4eecedea333" providerId="AD" clId="Web-{2A26DE41-5CF1-6AD8-D59C-F27C8B913950}" dt="2020-08-19T13:48:02.788" v="297" actId="20577"/>
          <ac:spMkLst>
            <pc:docMk/>
            <pc:sldMk cId="1680855317" sldId="62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9748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8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7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74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82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9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5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7605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0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0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2DDC7-47B8-4D69-8F6F-B55C2C3D49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972961"/>
            <a:ext cx="757853" cy="75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3AA4FC-F89B-4708-9A24-80617D190ADA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l"/>
            <a:r>
              <a:rPr lang="en-US" sz="3600" b="0" dirty="0">
                <a:solidFill>
                  <a:schemeClr val="bg1"/>
                </a:solidFill>
                <a:latin typeface="Arial"/>
              </a:rPr>
              <a:t>Steganography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016B-7C94-4114-89EF-DF84FA3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1550"/>
            <a:ext cx="7886700" cy="312274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What does the TopSecret.txt file say?</a:t>
            </a:r>
            <a:endParaRPr lang="en-US" sz="2600" b="1">
              <a:latin typeface="Arial"/>
              <a:cs typeface="Arial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List all the files in the folder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Notice there is a </a:t>
            </a:r>
            <a:r>
              <a:rPr lang="en-US" sz="2600" dirty="0" err="1">
                <a:latin typeface="Arial"/>
                <a:cs typeface="Arial"/>
              </a:rPr>
              <a:t>TopSecret</a:t>
            </a:r>
            <a:r>
              <a:rPr lang="en-US" sz="2600" dirty="0">
                <a:latin typeface="Arial"/>
                <a:cs typeface="Arial"/>
              </a:rPr>
              <a:t> folder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Navigate into this folder and list all the files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latin typeface="Courier" panose="02060409020205020404" pitchFamily="49" charset="0"/>
              </a:rPr>
              <a:t>TopSecret</a:t>
            </a:r>
            <a:endParaRPr lang="en-US" b="1" dirty="0">
              <a:latin typeface="Courier" panose="02060409020205020404" pitchFamily="49" charset="0"/>
            </a:endParaRP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Read the TopSecret.txt file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cat TopSecret.txt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03DFB-4343-41DA-B482-986F9C51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99" y="4474782"/>
            <a:ext cx="7248695" cy="16118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EF28E-6CDB-49FC-8206-D293D1CA28A9}"/>
              </a:ext>
            </a:extLst>
          </p:cNvPr>
          <p:cNvSpPr txBox="1"/>
          <p:nvPr/>
        </p:nvSpPr>
        <p:spPr>
          <a:xfrm>
            <a:off x="5984991" y="3381402"/>
            <a:ext cx="2224064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the hidden message that was embedded in the image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048775-C490-4A5A-99E6-0AE3EB10E22B}"/>
              </a:ext>
            </a:extLst>
          </p:cNvPr>
          <p:cNvCxnSpPr>
            <a:cxnSpLocks/>
          </p:cNvCxnSpPr>
          <p:nvPr/>
        </p:nvCxnSpPr>
        <p:spPr>
          <a:xfrm flipH="1">
            <a:off x="4675695" y="4041045"/>
            <a:ext cx="1441994" cy="171150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78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F35726-E59A-4B51-8D4B-68647E53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6058"/>
            <a:ext cx="8515350" cy="404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50" dirty="0">
                <a:latin typeface="Arial"/>
                <a:cs typeface="Arial"/>
              </a:rPr>
              <a:t>Your turn to hide a message in an image just like this one.</a:t>
            </a:r>
            <a:br>
              <a:rPr lang="en-US" sz="2600" dirty="0">
                <a:latin typeface="Arial"/>
              </a:rPr>
            </a:br>
            <a:r>
              <a:rPr lang="en-US" sz="2600" dirty="0">
                <a:latin typeface="Arial"/>
                <a:cs typeface="Arial"/>
              </a:rPr>
              <a:t>Create the message here: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Navigate back to steganography-lab folder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..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and edit the text document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nano SekretMessage.txt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Enter your secret message to be hidden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Press </a:t>
            </a:r>
            <a:r>
              <a:rPr lang="en-US" sz="2600" b="1" dirty="0">
                <a:latin typeface="Courier"/>
                <a:cs typeface="Arial"/>
              </a:rPr>
              <a:t>CTRL+X</a:t>
            </a:r>
            <a:r>
              <a:rPr lang="en-US" sz="2600" dirty="0">
                <a:latin typeface="Circe Light"/>
                <a:cs typeface="Arial"/>
              </a:rPr>
              <a:t>, </a:t>
            </a:r>
            <a:r>
              <a:rPr lang="en-US" sz="2600" dirty="0">
                <a:latin typeface="Arial"/>
                <a:cs typeface="Arial"/>
              </a:rPr>
              <a:t>then </a:t>
            </a:r>
            <a:r>
              <a:rPr lang="en-US" sz="2600" b="1" dirty="0">
                <a:latin typeface="Courier"/>
                <a:cs typeface="Arial"/>
              </a:rPr>
              <a:t>Y</a:t>
            </a:r>
            <a:r>
              <a:rPr lang="en-US" sz="2600" dirty="0">
                <a:latin typeface="Circe Light"/>
                <a:cs typeface="Arial"/>
              </a:rPr>
              <a:t>, </a:t>
            </a:r>
            <a:r>
              <a:rPr lang="en-US" sz="2600" dirty="0">
                <a:latin typeface="Arial"/>
                <a:cs typeface="Arial"/>
              </a:rPr>
              <a:t>and </a:t>
            </a:r>
            <a:r>
              <a:rPr lang="en-US" sz="2600" b="1" dirty="0">
                <a:latin typeface="Courier"/>
                <a:cs typeface="Arial"/>
              </a:rPr>
              <a:t>ENTER</a:t>
            </a:r>
            <a:r>
              <a:rPr lang="en-US" sz="2600" dirty="0">
                <a:latin typeface="Circe Light"/>
                <a:cs typeface="Arial"/>
              </a:rPr>
              <a:t> </a:t>
            </a:r>
            <a:r>
              <a:rPr lang="en-US" sz="2600" dirty="0">
                <a:latin typeface="Arial"/>
                <a:cs typeface="Arial"/>
              </a:rPr>
              <a:t>to save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D997D-5945-466F-86D2-997AA162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83" y="5260158"/>
            <a:ext cx="6680049" cy="78015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93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A167189-B046-4F3B-A094-80948380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6058"/>
            <a:ext cx="7886700" cy="3337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Now, put the message in a zipped folder: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 directory:</a:t>
            </a: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Move the message into the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mv SekretMessage.txt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Zip the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zip -r SekretMessage.zip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endParaRPr lang="en-US" b="1" dirty="0">
              <a:latin typeface="Courier" panose="02060409020205020404" pitchFamily="49" charset="0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Remove the old directory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rm </a:t>
            </a:r>
            <a:r>
              <a:rPr lang="en-US" b="1" dirty="0" err="1">
                <a:latin typeface="Courier" panose="02060409020205020404" pitchFamily="49" charset="0"/>
              </a:rPr>
              <a:t>SekretMessage</a:t>
            </a:r>
            <a:r>
              <a:rPr lang="en-US" b="1" dirty="0">
                <a:latin typeface="Courier" panose="02060409020205020404" pitchFamily="49" charset="0"/>
              </a:rPr>
              <a:t> -rf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A4B0F-14B6-42D3-9453-A540E1ED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765" y="4745022"/>
            <a:ext cx="6988208" cy="1171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3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F5221A4-E5A2-4A5A-BC7D-61E8EB57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Concatenate the zipped file with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b="1" dirty="0">
                <a:latin typeface="Courier"/>
                <a:cs typeface="Arial"/>
              </a:rPr>
              <a:t>image1</a:t>
            </a:r>
            <a:r>
              <a:rPr lang="en-US" sz="2400" dirty="0">
                <a:latin typeface="Circe Light"/>
                <a:cs typeface="Arial"/>
              </a:rPr>
              <a:t>: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Combine the files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cat image1.jpg SekretMessage.zip &gt; berry.jpg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Delete the old message</a:t>
            </a:r>
          </a:p>
          <a:p>
            <a:pPr marL="642620" lvl="1" indent="-213995"/>
            <a:r>
              <a:rPr lang="en-US" sz="2025" b="1" dirty="0">
                <a:latin typeface="Courier" panose="02060409020205020404" pitchFamily="49" charset="0"/>
              </a:rPr>
              <a:t>rm SekretMessage.zip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Navigate to the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b="1" dirty="0">
                <a:latin typeface="Courier"/>
                <a:cs typeface="Arial"/>
              </a:rPr>
              <a:t>berry.jpg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file, notice it’s just an image of a strawberry… </a:t>
            </a:r>
            <a:endParaRPr lang="en-US" sz="2400">
              <a:latin typeface="Arial"/>
            </a:endParaRPr>
          </a:p>
          <a:p>
            <a:pPr marL="0" indent="0" algn="r">
              <a:buNone/>
            </a:pPr>
            <a:r>
              <a:rPr lang="en-US" sz="2400" dirty="0">
                <a:latin typeface="Arial"/>
                <a:cs typeface="Arial"/>
              </a:rPr>
              <a:t>…or is it?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13573-C900-46B6-8FE8-9E2512F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711" y="4996427"/>
            <a:ext cx="1276579" cy="116168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26B511-B7EF-4C5C-B144-BD67BF83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34" y="3429000"/>
            <a:ext cx="8396133" cy="44539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78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B68426-91DD-4A7A-A60C-50494589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Without unzipping the image, try to find the embedded message inside the </a:t>
            </a:r>
            <a:r>
              <a:rPr lang="en-US" sz="2400" b="1" dirty="0">
                <a:latin typeface="Courier"/>
                <a:cs typeface="Arial"/>
              </a:rPr>
              <a:t>berry.jpg</a:t>
            </a:r>
            <a:r>
              <a:rPr lang="en-US" sz="2400" dirty="0">
                <a:latin typeface="Arial"/>
                <a:cs typeface="Arial"/>
              </a:rPr>
              <a:t> image:</a:t>
            </a:r>
          </a:p>
          <a:p>
            <a:pPr marL="213995" indent="-213995"/>
            <a:endParaRPr lang="en-US" sz="2400" dirty="0"/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Now, unzip the file and find the hidden message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	unzip berry.jpg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Display the message</a:t>
            </a:r>
          </a:p>
          <a:p>
            <a:pPr marL="642620" lvl="1" indent="-213995"/>
            <a:r>
              <a:rPr lang="en-US" sz="2025" b="1" dirty="0">
                <a:latin typeface="Courier" panose="02060409020205020404" pitchFamily="49" charset="0"/>
              </a:rPr>
              <a:t>cat </a:t>
            </a:r>
            <a:r>
              <a:rPr lang="en-US" sz="2025" b="1" dirty="0" err="1">
                <a:latin typeface="Courier" panose="02060409020205020404" pitchFamily="49" charset="0"/>
              </a:rPr>
              <a:t>SekretMessage</a:t>
            </a:r>
            <a:r>
              <a:rPr lang="en-US" sz="2025" b="1" dirty="0">
                <a:latin typeface="Courier" panose="02060409020205020404" pitchFamily="49" charset="0"/>
              </a:rPr>
              <a:t>/SekretMessage.txt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A308C2-1B10-4476-B12A-FA1F36DB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10" y="4204493"/>
            <a:ext cx="7084440" cy="154585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34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FB79E5E-A411-4A1C-8D7F-0F39B52C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6058"/>
            <a:ext cx="8364522" cy="4336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/>
                <a:cs typeface="Arial"/>
              </a:rPr>
              <a:t>Your turn: Hide your own message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Create a text file (hidden message!)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Put the text file into a folder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Zip the folder (</a:t>
            </a:r>
            <a:r>
              <a:rPr lang="en-US" sz="2400" i="1" dirty="0">
                <a:latin typeface="Arial"/>
                <a:cs typeface="Arial"/>
              </a:rPr>
              <a:t>Recursively</a:t>
            </a:r>
            <a:r>
              <a:rPr lang="en-US" sz="2400" dirty="0">
                <a:latin typeface="Arial"/>
                <a:cs typeface="Arial"/>
              </a:rPr>
              <a:t>!)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Concatenate the zipped folder and </a:t>
            </a:r>
            <a:r>
              <a:rPr lang="en-US" sz="2400" b="1" dirty="0">
                <a:latin typeface="Courier"/>
                <a:cs typeface="Arial"/>
              </a:rPr>
              <a:t>image2.jpg</a:t>
            </a:r>
            <a:r>
              <a:rPr lang="en-US" sz="2400" dirty="0">
                <a:latin typeface="Circe Light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to hide the message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Delete the old files (except new image with hidden message)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Then have someone else discover the hidden message!</a:t>
            </a: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 app) </a:t>
            </a:r>
            <a:endParaRPr lang="en-US" sz="4100" dirty="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Install </a:t>
            </a:r>
            <a:r>
              <a:rPr lang="en-US" sz="2600" b="1" dirty="0" err="1">
                <a:latin typeface="Courier"/>
                <a:cs typeface="Arial"/>
              </a:rPr>
              <a:t>steghide</a:t>
            </a:r>
            <a:r>
              <a:rPr lang="en-US" sz="2600" dirty="0">
                <a:latin typeface="Circe Light"/>
                <a:cs typeface="Arial"/>
              </a:rPr>
              <a:t>:</a:t>
            </a:r>
            <a:endParaRPr lang="en-US" sz="2600">
              <a:latin typeface="Circe Light"/>
              <a:cs typeface="Arial"/>
            </a:endParaRP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apt-get update</a:t>
            </a: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apt-get install </a:t>
            </a:r>
            <a:r>
              <a:rPr lang="en-US" b="1" dirty="0" err="1">
                <a:latin typeface="Courier" panose="02060409020205020404" pitchFamily="49" charset="0"/>
              </a:rPr>
              <a:t>steghide</a:t>
            </a:r>
            <a:endParaRPr lang="en-US" b="1" dirty="0">
              <a:latin typeface="Courier" panose="02060409020205020404" pitchFamily="49" charset="0"/>
            </a:endParaRPr>
          </a:p>
          <a:p>
            <a:pPr marL="1071245" lvl="2" indent="-213995"/>
            <a:r>
              <a:rPr lang="en-US" sz="1850" dirty="0">
                <a:latin typeface="Arial"/>
                <a:cs typeface="Arial"/>
              </a:rPr>
              <a:t>Enter “</a:t>
            </a:r>
            <a:r>
              <a:rPr lang="en-US" sz="1850" b="1" dirty="0">
                <a:latin typeface="Courier New"/>
                <a:cs typeface="Arial"/>
              </a:rPr>
              <a:t>y</a:t>
            </a:r>
            <a:r>
              <a:rPr lang="en-US" sz="1850" dirty="0">
                <a:latin typeface="Arial"/>
                <a:cs typeface="Arial"/>
              </a:rPr>
              <a:t>” when/if prompted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F0D-FB97-4558-8A04-BB9D705D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854" y="3498845"/>
            <a:ext cx="6832292" cy="85633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94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  <a:endParaRPr lang="en-US" sz="4100" dirty="0">
              <a:latin typeface="Circe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Once </a:t>
            </a:r>
            <a:r>
              <a:rPr lang="en-US" sz="2600" b="1" dirty="0" err="1">
                <a:latin typeface="Courier"/>
                <a:cs typeface="Arial"/>
              </a:rPr>
              <a:t>steghide</a:t>
            </a:r>
            <a:r>
              <a:rPr lang="en-US" sz="2600" dirty="0">
                <a:latin typeface="Arial"/>
                <a:cs typeface="Arial"/>
              </a:rPr>
              <a:t> is installed, discover the hidden message inside of the giraffe image:</a:t>
            </a:r>
            <a:endParaRPr lang="en-US" sz="2600">
              <a:latin typeface="Arial"/>
              <a:cs typeface="Arial"/>
            </a:endParaRPr>
          </a:p>
          <a:p>
            <a:pPr marL="42799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steghide</a:t>
            </a:r>
            <a:r>
              <a:rPr lang="en-US" b="1" dirty="0">
                <a:latin typeface="Courier" panose="02060409020205020404" pitchFamily="49" charset="0"/>
              </a:rPr>
              <a:t> extract -sf giraffe_tongue.jpg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When prompted for a passphrase: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Use “</a:t>
            </a:r>
            <a:r>
              <a:rPr lang="en-US" b="1" dirty="0" err="1">
                <a:latin typeface="Arial"/>
                <a:cs typeface="Arial"/>
              </a:rPr>
              <a:t>verytall</a:t>
            </a:r>
            <a:r>
              <a:rPr lang="en-US" dirty="0">
                <a:latin typeface="Arial"/>
                <a:cs typeface="Arial"/>
              </a:rPr>
              <a:t>” (without quotations)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Display the hidden message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cat HiddenMessage.txt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507EA-A3F3-4F12-86EA-5C943A2C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5" y="4640863"/>
            <a:ext cx="7314072" cy="90209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77A85-001B-42EF-AF32-50FFBE47EB8D}"/>
              </a:ext>
            </a:extLst>
          </p:cNvPr>
          <p:cNvSpPr txBox="1"/>
          <p:nvPr/>
        </p:nvSpPr>
        <p:spPr>
          <a:xfrm>
            <a:off x="1703195" y="5760846"/>
            <a:ext cx="2868805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that this gives the passphrase for the koala image. Find the hidden message embedded in the koala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403A59-1A87-4DF8-A185-EC15E2F37A1A}"/>
              </a:ext>
            </a:extLst>
          </p:cNvPr>
          <p:cNvCxnSpPr>
            <a:cxnSpLocks/>
          </p:cNvCxnSpPr>
          <p:nvPr/>
        </p:nvCxnSpPr>
        <p:spPr>
          <a:xfrm flipV="1">
            <a:off x="4336330" y="5623404"/>
            <a:ext cx="433633" cy="315483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9342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  <a:endParaRPr lang="en-US" sz="4100" dirty="0">
              <a:latin typeface="Circe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5039"/>
            <a:ext cx="7886700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Let’s read the manual for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r>
              <a:rPr lang="en-US" sz="2800" dirty="0">
                <a:latin typeface="Circe Light"/>
                <a:cs typeface="Arial"/>
              </a:rPr>
              <a:t>:</a:t>
            </a:r>
            <a:endParaRPr lang="en-US">
              <a:latin typeface="Circe Light"/>
              <a:cs typeface="Arial"/>
            </a:endParaRPr>
          </a:p>
          <a:p>
            <a:pPr marL="642620" lvl="1" indent="-213995"/>
            <a:r>
              <a:rPr lang="en-US" sz="2400" b="1" dirty="0">
                <a:latin typeface="Courier" panose="02060409020205020404" pitchFamily="49" charset="0"/>
              </a:rPr>
              <a:t>man </a:t>
            </a:r>
            <a:r>
              <a:rPr lang="en-US" sz="2400" b="1" dirty="0" err="1">
                <a:latin typeface="Courier" panose="02060409020205020404" pitchFamily="49" charset="0"/>
              </a:rPr>
              <a:t>steghide</a:t>
            </a:r>
            <a:endParaRPr lang="en-US" sz="2400" b="1" dirty="0">
              <a:latin typeface="Courier" panose="02060409020205020404" pitchFamily="49" charset="0"/>
            </a:endParaRPr>
          </a:p>
          <a:p>
            <a:pPr marL="1071245" lvl="2" indent="-213995"/>
            <a:r>
              <a:rPr lang="en-US" sz="2400" dirty="0">
                <a:latin typeface="Arial"/>
                <a:cs typeface="Arial"/>
              </a:rPr>
              <a:t>Locate the following flags/options:</a:t>
            </a: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-sf</a:t>
            </a: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</a:t>
            </a:r>
            <a:r>
              <a:rPr lang="en-US" sz="2400" b="1" dirty="0" err="1">
                <a:latin typeface="Courier" panose="02060409020205020404" pitchFamily="49" charset="0"/>
              </a:rPr>
              <a:t>ef</a:t>
            </a:r>
            <a:endParaRPr lang="en-US" sz="2400" b="1" dirty="0">
              <a:latin typeface="Courier" panose="02060409020205020404" pitchFamily="49" charset="0"/>
            </a:endParaRPr>
          </a:p>
          <a:p>
            <a:pPr marL="1499870" lvl="3" indent="-213995"/>
            <a:r>
              <a:rPr lang="en-US" sz="2400" b="1" dirty="0">
                <a:latin typeface="Courier" panose="02060409020205020404" pitchFamily="49" charset="0"/>
              </a:rPr>
              <a:t>-</a:t>
            </a:r>
            <a:r>
              <a:rPr lang="en-US" sz="2400" b="1" dirty="0" err="1">
                <a:latin typeface="Courier" panose="02060409020205020404" pitchFamily="49" charset="0"/>
              </a:rPr>
              <a:t>cf</a:t>
            </a:r>
            <a:endParaRPr lang="en-US" sz="2400" b="1" dirty="0">
              <a:latin typeface="Courier" panose="020604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7723FC-3626-4558-9BBF-B935F34F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42" y="2689098"/>
            <a:ext cx="3910476" cy="32614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1CE15-1059-4D2E-9E73-00F843B231B8}"/>
              </a:ext>
            </a:extLst>
          </p:cNvPr>
          <p:cNvSpPr txBox="1"/>
          <p:nvPr/>
        </p:nvSpPr>
        <p:spPr>
          <a:xfrm>
            <a:off x="928899" y="4483919"/>
            <a:ext cx="2520013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What are the purpose of these flags/options?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54CAA-ADC4-4080-B75C-5F0D8D80946D}"/>
              </a:ext>
            </a:extLst>
          </p:cNvPr>
          <p:cNvCxnSpPr>
            <a:cxnSpLocks/>
          </p:cNvCxnSpPr>
          <p:nvPr/>
        </p:nvCxnSpPr>
        <p:spPr>
          <a:xfrm flipV="1">
            <a:off x="3271101" y="4483920"/>
            <a:ext cx="1300899" cy="30489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1537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  <a:endParaRPr lang="en-US" sz="4100"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5039"/>
            <a:ext cx="7886700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Create and edit the message</a:t>
            </a:r>
          </a:p>
          <a:p>
            <a:pPr marL="427990" lvl="1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nano MessageToHide.txt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Enter your secret message to be hidden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Press </a:t>
            </a:r>
            <a:r>
              <a:rPr lang="en-US" sz="2800" b="1" dirty="0">
                <a:latin typeface="Courier"/>
                <a:cs typeface="Arial"/>
              </a:rPr>
              <a:t>CTRL+X</a:t>
            </a:r>
            <a:r>
              <a:rPr lang="en-US" sz="2800" dirty="0">
                <a:latin typeface="Arial"/>
                <a:cs typeface="Arial"/>
              </a:rPr>
              <a:t>, then </a:t>
            </a:r>
            <a:r>
              <a:rPr lang="en-US" sz="2800" b="1" dirty="0">
                <a:latin typeface="Courier"/>
                <a:cs typeface="Arial"/>
              </a:rPr>
              <a:t>Y</a:t>
            </a:r>
            <a:r>
              <a:rPr lang="en-US" sz="2800" dirty="0">
                <a:latin typeface="Arial"/>
                <a:cs typeface="Arial"/>
              </a:rPr>
              <a:t>, and </a:t>
            </a:r>
            <a:r>
              <a:rPr lang="en-US" sz="2800" b="1" dirty="0">
                <a:latin typeface="Courier"/>
                <a:cs typeface="Arial"/>
              </a:rPr>
              <a:t>ENTER</a:t>
            </a:r>
            <a:r>
              <a:rPr lang="en-US" sz="2800" dirty="0">
                <a:latin typeface="Arial"/>
                <a:cs typeface="Arial"/>
              </a:rPr>
              <a:t> to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B88FB-6C1D-4BAD-869D-DB09A706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3" y="3872178"/>
            <a:ext cx="8250433" cy="6000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05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Arial"/>
                <a:cs typeface="Arial"/>
              </a:rPr>
              <a:t>Steganography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250" dirty="0">
                <a:latin typeface="Arial"/>
                <a:cs typeface="Arial"/>
              </a:rPr>
              <a:t>Show simple examples of steganography</a:t>
            </a:r>
            <a:endParaRPr lang="en-US" sz="2600">
              <a:latin typeface="Arial"/>
            </a:endParaRPr>
          </a:p>
          <a:p>
            <a:pPr marL="0" indent="0">
              <a:buNone/>
            </a:pPr>
            <a:endParaRPr lang="en-US" sz="2250" dirty="0">
              <a:latin typeface="Arial"/>
              <a:cs typeface="Arial"/>
            </a:endParaRPr>
          </a:p>
          <a:p>
            <a:pPr marL="213995" indent="-213995"/>
            <a:r>
              <a:rPr lang="en-US" sz="2250" dirty="0">
                <a:latin typeface="Arial"/>
                <a:cs typeface="Arial"/>
              </a:rPr>
              <a:t>Materials needed</a:t>
            </a:r>
          </a:p>
          <a:p>
            <a:pPr marL="642620" lvl="1" indent="-213995"/>
            <a:r>
              <a:rPr lang="en-US" sz="2000" dirty="0">
                <a:latin typeface="Arial"/>
                <a:cs typeface="Arial"/>
              </a:rPr>
              <a:t>Kali Linux Machine</a:t>
            </a:r>
          </a:p>
          <a:p>
            <a:pPr marL="642620" lvl="1" indent="-213995">
              <a:buNone/>
            </a:pPr>
            <a:endParaRPr lang="en-US" sz="2000" dirty="0">
              <a:latin typeface="Arial"/>
              <a:cs typeface="Arial"/>
            </a:endParaRPr>
          </a:p>
          <a:p>
            <a:pPr marL="213995" indent="-213995"/>
            <a:r>
              <a:rPr lang="en-US" sz="2250" dirty="0">
                <a:latin typeface="Arial"/>
                <a:cs typeface="Arial"/>
              </a:rPr>
              <a:t>Software Tools used</a:t>
            </a:r>
          </a:p>
          <a:p>
            <a:pPr marL="642620" lvl="1" indent="-213995"/>
            <a:r>
              <a:rPr lang="en-US" sz="2000" b="1" dirty="0">
                <a:latin typeface="Courier New"/>
                <a:cs typeface="Arial"/>
              </a:rPr>
              <a:t>zip</a:t>
            </a:r>
            <a:r>
              <a:rPr lang="en-US" sz="2000" dirty="0">
                <a:latin typeface="Courier New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command (Linux command)</a:t>
            </a:r>
            <a:endParaRPr lang="en-US" sz="2000" dirty="0">
              <a:latin typeface="Arial"/>
            </a:endParaRPr>
          </a:p>
          <a:p>
            <a:pPr marL="642620" lvl="1" indent="-213995"/>
            <a:r>
              <a:rPr lang="en-US" sz="2000" b="1" dirty="0" err="1">
                <a:latin typeface="Courier New"/>
                <a:cs typeface="Arial"/>
              </a:rPr>
              <a:t>steghide</a:t>
            </a:r>
            <a:r>
              <a:rPr lang="en-US" sz="2000" dirty="0">
                <a:latin typeface="Courier New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(Linux program)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5039"/>
            <a:ext cx="8336241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Embed the message inside of </a:t>
            </a:r>
            <a:r>
              <a:rPr lang="en-US" sz="2800" b="1" dirty="0">
                <a:latin typeface="Courier"/>
                <a:cs typeface="Arial"/>
              </a:rPr>
              <a:t>image3.jpg</a:t>
            </a:r>
            <a:endParaRPr lang="en-US">
              <a:latin typeface="Courier"/>
              <a:cs typeface="Arial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steghide</a:t>
            </a:r>
            <a:r>
              <a:rPr lang="en-US" sz="2000" b="1" dirty="0">
                <a:latin typeface="Courier" panose="02060409020205020404" pitchFamily="49" charset="0"/>
              </a:rPr>
              <a:t> embed -</a:t>
            </a:r>
            <a:r>
              <a:rPr lang="en-US" sz="2000" b="1" dirty="0" err="1">
                <a:latin typeface="Courier" panose="02060409020205020404" pitchFamily="49" charset="0"/>
              </a:rPr>
              <a:t>ef</a:t>
            </a:r>
            <a:r>
              <a:rPr lang="en-US" sz="2000" b="1" dirty="0">
                <a:latin typeface="Courier" panose="02060409020205020404" pitchFamily="49" charset="0"/>
              </a:rPr>
              <a:t> MessageToHide.txt -</a:t>
            </a:r>
            <a:r>
              <a:rPr lang="en-US" sz="2000" b="1" dirty="0" err="1">
                <a:latin typeface="Courier" panose="02060409020205020404" pitchFamily="49" charset="0"/>
              </a:rPr>
              <a:t>cf</a:t>
            </a:r>
            <a:r>
              <a:rPr lang="en-US" sz="2000" b="1" dirty="0">
                <a:latin typeface="Courier" panose="02060409020205020404" pitchFamily="49" charset="0"/>
              </a:rPr>
              <a:t> image3.jpg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Enter a password when prompted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Re-enter to confirm the password</a:t>
            </a: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Remove the old message</a:t>
            </a:r>
          </a:p>
          <a:p>
            <a:pPr marL="427990" lvl="1" indent="0">
              <a:buNone/>
            </a:pPr>
            <a:r>
              <a:rPr lang="en-US" sz="2025" b="1" dirty="0">
                <a:latin typeface="Courier" panose="02060409020205020404" pitchFamily="49" charset="0"/>
              </a:rPr>
              <a:t>rm MessageToHide.txt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0FC2F-A57F-4C8A-A001-5B8A5879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8" y="4218696"/>
            <a:ext cx="8312304" cy="90005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12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9CE1-21F4-47EF-AAB1-5FBDDB02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F1B24-2EA5-48DC-B3C5-5B4BB8A5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5039"/>
            <a:ext cx="8336241" cy="4861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800" dirty="0">
                <a:latin typeface="Arial"/>
                <a:cs typeface="Arial"/>
              </a:rPr>
              <a:t>Try to find the embedded text without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endParaRPr lang="en-US" sz="2800" b="1" dirty="0">
              <a:latin typeface="Courier"/>
              <a:cs typeface="Arial"/>
            </a:endParaRPr>
          </a:p>
          <a:p>
            <a:pPr marL="213995" indent="-213995"/>
            <a:r>
              <a:rPr lang="en-US" sz="2800" dirty="0">
                <a:latin typeface="Arial"/>
                <a:cs typeface="Arial"/>
              </a:rPr>
              <a:t>Use </a:t>
            </a:r>
            <a:r>
              <a:rPr lang="en-US" sz="2800" b="1" dirty="0" err="1">
                <a:latin typeface="Courier"/>
                <a:cs typeface="Arial"/>
              </a:rPr>
              <a:t>steghide</a:t>
            </a:r>
            <a:r>
              <a:rPr lang="en-US" sz="2800" dirty="0">
                <a:latin typeface="Arial"/>
                <a:cs typeface="Arial"/>
              </a:rPr>
              <a:t> to find the message</a:t>
            </a:r>
          </a:p>
          <a:p>
            <a:pPr marL="0" indent="0">
              <a:buNone/>
            </a:pPr>
            <a:r>
              <a:rPr lang="en-US" sz="2400" b="1" dirty="0" err="1">
                <a:latin typeface="Courier" panose="02060409020205020404" pitchFamily="49" charset="0"/>
              </a:rPr>
              <a:t>steghide</a:t>
            </a:r>
            <a:r>
              <a:rPr lang="en-US" sz="2400" b="1" dirty="0">
                <a:latin typeface="Courier" panose="02060409020205020404" pitchFamily="49" charset="0"/>
              </a:rPr>
              <a:t> extract -sf giraffe_tongue.jpg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Enter password when prompted</a:t>
            </a:r>
          </a:p>
          <a:p>
            <a:pPr marL="213995" indent="-213995"/>
            <a:r>
              <a:rPr lang="en-US" sz="2400" dirty="0">
                <a:latin typeface="Arial"/>
                <a:cs typeface="Arial"/>
              </a:rPr>
              <a:t>Display the message</a:t>
            </a:r>
          </a:p>
          <a:p>
            <a:pPr marL="0" indent="0">
              <a:buNone/>
            </a:pPr>
            <a:r>
              <a:rPr lang="en-US" sz="2400" b="1" dirty="0">
                <a:latin typeface="Courier" panose="02060409020205020404" pitchFamily="49" charset="0"/>
              </a:rPr>
              <a:t>cat MessageToHide.txt</a:t>
            </a:r>
            <a:endParaRPr lang="en-US" sz="2025" b="1" dirty="0">
              <a:latin typeface="Courier" panose="020604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" panose="02060409020205020404" pitchFamily="49" charset="0"/>
            </a:endParaRPr>
          </a:p>
          <a:p>
            <a:pPr marL="213995" indent="-213995"/>
            <a:endParaRPr lang="en-US" sz="2800" b="1" dirty="0">
              <a:latin typeface="Courier" panose="02060409020205020404" pitchFamily="49" charset="0"/>
            </a:endParaRPr>
          </a:p>
          <a:p>
            <a:pPr marL="213995" indent="-213995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FB4C8-26E7-4EB6-9EC9-92EE7EEA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2" y="4322193"/>
            <a:ext cx="7930253" cy="113592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71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dirty="0" err="1">
                <a:latin typeface="Arial"/>
                <a:cs typeface="Arial"/>
              </a:rPr>
              <a:t>steghide</a:t>
            </a:r>
            <a:r>
              <a:rPr lang="en-US" sz="4100" dirty="0">
                <a:latin typeface="Arial"/>
                <a:cs typeface="Arial"/>
              </a:rPr>
              <a:t> 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Arial"/>
                <a:cs typeface="Arial"/>
              </a:rPr>
              <a:t>Your turn: Hide your own message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Create a text file (hidden message!)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Hide the text file inside </a:t>
            </a:r>
            <a:r>
              <a:rPr lang="en-US" sz="2600" b="1" dirty="0">
                <a:latin typeface="Courier"/>
                <a:cs typeface="Arial"/>
              </a:rPr>
              <a:t>image4.jpg</a:t>
            </a:r>
            <a:endParaRPr lang="en-US" sz="2600" b="1">
              <a:latin typeface="Courier"/>
              <a:cs typeface="Arial"/>
            </a:endParaRP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Remember the password!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Delete the old message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Have someone else try to discover the hidden message!</a:t>
            </a:r>
          </a:p>
        </p:txBody>
      </p:sp>
    </p:spTree>
    <p:extLst>
      <p:ext uri="{BB962C8B-B14F-4D97-AF65-F5344CB8AC3E}">
        <p14:creationId xmlns:p14="http://schemas.microsoft.com/office/powerpoint/2010/main" val="168085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Arial"/>
                <a:cs typeface="Arial"/>
              </a:rPr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Security+ Objectives (SY0-501)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Objective 2.2 - Given a scenario, use appropriate software tools to assess the security posture of an organization</a:t>
            </a:r>
            <a:endParaRPr lang="en-US">
              <a:latin typeface="Arial"/>
            </a:endParaRPr>
          </a:p>
          <a:p>
            <a:pPr marL="1071245" lvl="2" indent="-213995"/>
            <a:r>
              <a:rPr lang="en-US" sz="1850" dirty="0">
                <a:latin typeface="Arial"/>
                <a:cs typeface="Arial"/>
              </a:rPr>
              <a:t>Steganography Tools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Objective 6.1 - Compare and contrast basic concepts of cryptography</a:t>
            </a:r>
          </a:p>
          <a:p>
            <a:pPr marL="1071245" lvl="2" indent="-213995"/>
            <a:r>
              <a:rPr lang="en-US" sz="1850" dirty="0">
                <a:latin typeface="Arial"/>
                <a:cs typeface="Arial"/>
              </a:rPr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stuffed animals hanging from a tree&#10;&#10;Description automatically generated">
            <a:extLst>
              <a:ext uri="{FF2B5EF4-FFF2-40B4-BE49-F238E27FC236}">
                <a16:creationId xmlns:a16="http://schemas.microsoft.com/office/drawing/2014/main" id="{B038A6DC-A30C-405D-B160-B79FEA989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70" y="3521789"/>
            <a:ext cx="3737728" cy="248974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Arial"/>
                <a:cs typeface="Arial"/>
              </a:rPr>
              <a:t>What is Steganography?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66" y="1432871"/>
            <a:ext cx="8253694" cy="3708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A type of obfuscation where the actual message does not attract attention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A message is embedded in an image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TCP packets have message embedded inside them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Watermarks that are invisible to the eye on the paper</a:t>
            </a:r>
          </a:p>
          <a:p>
            <a:pPr marL="213995" indent="-213995"/>
            <a:endParaRPr lang="en-US" dirty="0"/>
          </a:p>
          <a:p>
            <a:pPr marL="642620" lvl="1" indent="-213995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328D-01D9-488E-94A4-A519C5FDFAF9}"/>
              </a:ext>
            </a:extLst>
          </p:cNvPr>
          <p:cNvSpPr txBox="1"/>
          <p:nvPr/>
        </p:nvSpPr>
        <p:spPr>
          <a:xfrm>
            <a:off x="1421158" y="4417161"/>
            <a:ext cx="2224064" cy="1115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This image has the message “You may be compromised, meet your handler at headquarters” embedded in it.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DE3A9-DA10-4DD0-B645-426F60EE492F}"/>
              </a:ext>
            </a:extLst>
          </p:cNvPr>
          <p:cNvCxnSpPr>
            <a:cxnSpLocks/>
          </p:cNvCxnSpPr>
          <p:nvPr/>
        </p:nvCxnSpPr>
        <p:spPr>
          <a:xfrm flipV="1">
            <a:off x="3695307" y="4572000"/>
            <a:ext cx="1310326" cy="26395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Arial"/>
                <a:cs typeface="Arial"/>
              </a:rPr>
              <a:t>The Steganography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2467352"/>
            <a:ext cx="4867177" cy="1567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200" dirty="0">
                <a:latin typeface="Arial"/>
                <a:cs typeface="Arial"/>
              </a:rPr>
              <a:t>Setup Environment</a:t>
            </a:r>
          </a:p>
          <a:p>
            <a:pPr marL="213995" indent="-213995"/>
            <a:r>
              <a:rPr lang="en-US" sz="2200" dirty="0">
                <a:latin typeface="Arial"/>
                <a:cs typeface="Arial"/>
              </a:rPr>
              <a:t>Embedded text (</a:t>
            </a:r>
            <a:r>
              <a:rPr lang="en-US" sz="2200" b="1" dirty="0">
                <a:latin typeface="Courier New"/>
                <a:cs typeface="Arial"/>
              </a:rPr>
              <a:t>zip</a:t>
            </a:r>
            <a:r>
              <a:rPr lang="en-US" sz="2200" dirty="0">
                <a:latin typeface="Courier New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command)</a:t>
            </a:r>
          </a:p>
          <a:p>
            <a:pPr marL="213995" indent="-213995"/>
            <a:r>
              <a:rPr lang="en-US" sz="2200" dirty="0">
                <a:latin typeface="Arial"/>
                <a:cs typeface="Arial"/>
              </a:rPr>
              <a:t>Embedded text (</a:t>
            </a:r>
            <a:r>
              <a:rPr lang="en-US" sz="2200" b="1" dirty="0" err="1">
                <a:latin typeface="Courier New"/>
                <a:cs typeface="Arial"/>
              </a:rPr>
              <a:t>steghide</a:t>
            </a:r>
            <a:r>
              <a:rPr lang="en-US" sz="2200" dirty="0">
                <a:latin typeface="Courier New"/>
                <a:cs typeface="Arial"/>
              </a:rPr>
              <a:t> </a:t>
            </a:r>
            <a:r>
              <a:rPr lang="en-US" sz="2200" dirty="0">
                <a:latin typeface="Arial"/>
                <a:cs typeface="Arial"/>
              </a:rPr>
              <a:t>app)</a:t>
            </a:r>
          </a:p>
        </p:txBody>
      </p:sp>
      <p:pic>
        <p:nvPicPr>
          <p:cNvPr id="6" name="Picture 5" descr="A close up of a giraffe&#10;&#10;Description automatically generated">
            <a:extLst>
              <a:ext uri="{FF2B5EF4-FFF2-40B4-BE49-F238E27FC236}">
                <a16:creationId xmlns:a16="http://schemas.microsoft.com/office/drawing/2014/main" id="{F77E4E82-0E91-41DC-94B1-895BB58E3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510" y="1882346"/>
            <a:ext cx="3478491" cy="26030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>
                <a:latin typeface="Arial"/>
                <a:cs typeface="Arial"/>
              </a:rPr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600" dirty="0">
                <a:latin typeface="Arial"/>
                <a:cs typeface="Arial"/>
              </a:rPr>
              <a:t>Log into your range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the Kali Linux Environment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776-F331-41A8-9B51-8B930C0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Get Steganography Lab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FBF9-C2CF-486E-A058-C5E45DCF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2457"/>
            <a:ext cx="7886700" cy="4145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sz="2000" dirty="0">
                <a:latin typeface="Arial"/>
                <a:cs typeface="Arial"/>
              </a:rPr>
              <a:t>Open the terminal and navigate to the Desktop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cd Desktop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Download Collision Lab files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git clone https://github.com/cyber-org/steganography-lab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You should see the Steganography Lab folder</a:t>
            </a:r>
          </a:p>
          <a:p>
            <a:pPr marL="213995" indent="-213995"/>
            <a:r>
              <a:rPr lang="en-US" sz="2000" dirty="0">
                <a:latin typeface="Arial"/>
                <a:cs typeface="Arial"/>
              </a:rPr>
              <a:t>Navigate into this directory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cd steganography-lab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FDAAA-DAA0-4C75-AB41-C0D008D3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05" y="4228490"/>
            <a:ext cx="6340389" cy="15241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1BC68E-307B-425A-8BB1-78BB46F7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54" y="1145279"/>
            <a:ext cx="1325879" cy="126372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27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016B-7C94-4114-89EF-DF84FA38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Take a look at the images inside of this folder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Double click on the steganography lab folder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Open the images and see if you see any hidden messages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3 of the images have hidden messages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3561564"/>
            <a:ext cx="3324225" cy="22383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89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AA29CB-417D-44DE-8182-2699D574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100" dirty="0">
                <a:latin typeface="Arial"/>
                <a:cs typeface="Arial"/>
              </a:rPr>
              <a:t>Embedded Text (</a:t>
            </a:r>
            <a:r>
              <a:rPr lang="en-US" sz="4100" b="1" dirty="0">
                <a:latin typeface="Courier New"/>
                <a:cs typeface="Arial"/>
              </a:rPr>
              <a:t>zip</a:t>
            </a:r>
            <a:r>
              <a:rPr lang="en-US" sz="4100" dirty="0">
                <a:latin typeface="Arial"/>
                <a:cs typeface="Arial"/>
              </a:rPr>
              <a:t> 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78F-85A5-4C3F-9C00-8CE88E17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Let’s discover the text hidden inside of the panda_hanging.jpg image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Go back to the terminal</a:t>
            </a:r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When inside the folder, unzip the image</a:t>
            </a:r>
          </a:p>
          <a:p>
            <a:pPr marL="42799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unzip panda_hanging.jpg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30380-5DD5-4486-A060-AABC5E9B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08" y="3809559"/>
            <a:ext cx="7779076" cy="134089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1F74A-800A-4C5C-A02A-468F6C4BC7A4}"/>
              </a:ext>
            </a:extLst>
          </p:cNvPr>
          <p:cNvSpPr txBox="1"/>
          <p:nvPr/>
        </p:nvSpPr>
        <p:spPr>
          <a:xfrm>
            <a:off x="4552116" y="5789978"/>
            <a:ext cx="2224064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400" dirty="0">
                <a:solidFill>
                  <a:srgbClr val="FF0000"/>
                </a:solidFill>
                <a:latin typeface="Arial"/>
              </a:rPr>
              <a:t>Notice that a TopSecret.txt file was extracted from this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CFB75-81AA-4454-AA12-C193C6DB315D}"/>
              </a:ext>
            </a:extLst>
          </p:cNvPr>
          <p:cNvCxnSpPr>
            <a:cxnSpLocks/>
          </p:cNvCxnSpPr>
          <p:nvPr/>
        </p:nvCxnSpPr>
        <p:spPr>
          <a:xfrm flipH="1" flipV="1">
            <a:off x="3271101" y="4949073"/>
            <a:ext cx="1460845" cy="77299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143165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259</TotalTime>
  <Words>944</Words>
  <Application>Microsoft Office PowerPoint</Application>
  <PresentationFormat>On-screen Show (4:3)</PresentationFormat>
  <Paragraphs>151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Trebuchet MS</vt:lpstr>
      <vt:lpstr>Circe Light</vt:lpstr>
      <vt:lpstr>Helvetica Neue</vt:lpstr>
      <vt:lpstr>Courier</vt:lpstr>
      <vt:lpstr>Calibri</vt:lpstr>
      <vt:lpstr>Arial</vt:lpstr>
      <vt:lpstr>Courier New</vt:lpstr>
      <vt:lpstr>Circe Bold</vt:lpstr>
      <vt:lpstr>Berlin</vt:lpstr>
      <vt:lpstr>PowerPoint Presentation</vt:lpstr>
      <vt:lpstr>Steganography Lab</vt:lpstr>
      <vt:lpstr>Objectives Covered</vt:lpstr>
      <vt:lpstr>What is Steganography?</vt:lpstr>
      <vt:lpstr>The Steganography Lab</vt:lpstr>
      <vt:lpstr>Setup Environment</vt:lpstr>
      <vt:lpstr>Get Steganography Lab Files</vt:lpstr>
      <vt:lpstr>Embedded Text (zip Command)</vt:lpstr>
      <vt:lpstr>Embedded Text (zip Command)</vt:lpstr>
      <vt:lpstr>Embedded Text (zip Command)</vt:lpstr>
      <vt:lpstr>Embedded Text (zip Command)</vt:lpstr>
      <vt:lpstr>Embedded Text (zip Command)</vt:lpstr>
      <vt:lpstr>Embedded Text (zip Command)</vt:lpstr>
      <vt:lpstr>Embedded Text (zip Command)</vt:lpstr>
      <vt:lpstr>Embedded Text (zip Command)</vt:lpstr>
      <vt:lpstr>Embedded Text (steghide app) </vt:lpstr>
      <vt:lpstr>Embedded Text (steghide app)</vt:lpstr>
      <vt:lpstr>Embedded Text (steghide app)</vt:lpstr>
      <vt:lpstr>Embedded Text (steghide app)</vt:lpstr>
      <vt:lpstr>Embedded Text (steghide app)</vt:lpstr>
      <vt:lpstr>Embedded Text (steghide app)</vt:lpstr>
      <vt:lpstr>Embedded Text (steghide 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220</cp:revision>
  <dcterms:modified xsi:type="dcterms:W3CDTF">2021-05-18T18:06:58Z</dcterms:modified>
</cp:coreProperties>
</file>