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6" r:id="rId2"/>
    <p:sldId id="588" r:id="rId3"/>
    <p:sldId id="590" r:id="rId4"/>
    <p:sldId id="592" r:id="rId5"/>
    <p:sldId id="593" r:id="rId6"/>
    <p:sldId id="611" r:id="rId7"/>
    <p:sldId id="598" r:id="rId8"/>
    <p:sldId id="599" r:id="rId9"/>
    <p:sldId id="608" r:id="rId10"/>
    <p:sldId id="596" r:id="rId11"/>
    <p:sldId id="605" r:id="rId12"/>
    <p:sldId id="610" r:id="rId13"/>
    <p:sldId id="606" r:id="rId14"/>
    <p:sldId id="60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D5"/>
    <a:srgbClr val="000000"/>
    <a:srgbClr val="FFFFFF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A1AA1-9B34-4C28-BEAA-B22836B10A81}" v="2" dt="2020-04-22T12:50:26.82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cAdam" userId="S::joe.macadam@cyber.org::bdcfcd3f-81bf-4584-8271-fe9093ebec4c" providerId="AD" clId="Web-{B3FBBB3F-014C-F3D9-C029-D173977C1647}"/>
    <pc:docChg chg="delSld modSld">
      <pc:chgData name="Joseph MacAdam" userId="S::joe.macadam@cyber.org::bdcfcd3f-81bf-4584-8271-fe9093ebec4c" providerId="AD" clId="Web-{B3FBBB3F-014C-F3D9-C029-D173977C1647}" dt="2020-03-16T18:11:18.614" v="971"/>
      <pc:docMkLst>
        <pc:docMk/>
      </pc:docMkLst>
      <pc:sldChg chg="modSp">
        <pc:chgData name="Joseph MacAdam" userId="S::joe.macadam@cyber.org::bdcfcd3f-81bf-4584-8271-fe9093ebec4c" providerId="AD" clId="Web-{B3FBBB3F-014C-F3D9-C029-D173977C1647}" dt="2020-03-16T17:58:04.387" v="277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B3FBBB3F-014C-F3D9-C029-D173977C1647}" dt="2020-03-16T17:58:04.387" v="277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7:58:11.684" v="289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B3FBBB3F-014C-F3D9-C029-D173977C1647}" dt="2020-03-16T17:58:11.684" v="289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S::joe.macadam@cyber.org::bdcfcd3f-81bf-4584-8271-fe9093ebec4c" providerId="AD" clId="Web-{B3FBBB3F-014C-F3D9-C029-D173977C1647}" dt="2020-03-16T17:54:10.151" v="113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0:22.529" v="376" actId="20577"/>
        <pc:sldMkLst>
          <pc:docMk/>
          <pc:sldMk cId="3694468642" sldId="590"/>
        </pc:sldMkLst>
        <pc:spChg chg="mod">
          <ac:chgData name="Joseph MacAdam" userId="S::joe.macadam@cyber.org::bdcfcd3f-81bf-4584-8271-fe9093ebec4c" providerId="AD" clId="Web-{B3FBBB3F-014C-F3D9-C029-D173977C1647}" dt="2020-03-16T18:00:22.529" v="376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3:30.469" v="704" actId="20577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B3FBBB3F-014C-F3D9-C029-D173977C1647}" dt="2020-03-16T18:00:51.108" v="380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S::joe.macadam@cyber.org::bdcfcd3f-81bf-4584-8271-fe9093ebec4c" providerId="AD" clId="Web-{B3FBBB3F-014C-F3D9-C029-D173977C1647}" dt="2020-03-16T18:03:30.469" v="704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Joseph MacAdam" userId="S::joe.macadam@cyber.org::bdcfcd3f-81bf-4584-8271-fe9093ebec4c" providerId="AD" clId="Web-{B3FBBB3F-014C-F3D9-C029-D173977C1647}" dt="2020-03-16T18:04:39.923" v="812" actId="20577"/>
        <pc:sldMkLst>
          <pc:docMk/>
          <pc:sldMk cId="186350803" sldId="593"/>
        </pc:sldMkLst>
        <pc:spChg chg="mod">
          <ac:chgData name="Joseph MacAdam" userId="S::joe.macadam@cyber.org::bdcfcd3f-81bf-4584-8271-fe9093ebec4c" providerId="AD" clId="Web-{B3FBBB3F-014C-F3D9-C029-D173977C1647}" dt="2020-03-16T18:04:03.877" v="708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S::joe.macadam@cyber.org::bdcfcd3f-81bf-4584-8271-fe9093ebec4c" providerId="AD" clId="Web-{B3FBBB3F-014C-F3D9-C029-D173977C1647}" dt="2020-03-16T18:04:39.923" v="81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S::joe.macadam@cyber.org::bdcfcd3f-81bf-4584-8271-fe9093ebec4c" providerId="AD" clId="Web-{B3FBBB3F-014C-F3D9-C029-D173977C1647}" dt="2020-03-16T18:07:00.080" v="814"/>
        <pc:sldMkLst>
          <pc:docMk/>
          <pc:sldMk cId="315206133" sldId="595"/>
        </pc:sldMkLst>
      </pc:sldChg>
      <pc:sldChg chg="addSp delSp modSp">
        <pc:chgData name="Joseph MacAdam" userId="S::joe.macadam@cyber.org::bdcfcd3f-81bf-4584-8271-fe9093ebec4c" providerId="AD" clId="Web-{B3FBBB3F-014C-F3D9-C029-D173977C1647}" dt="2020-03-16T18:11:18.614" v="971"/>
        <pc:sldMkLst>
          <pc:docMk/>
          <pc:sldMk cId="4139910246" sldId="596"/>
        </pc:sldMkLst>
        <pc:spChg chg="mod">
          <ac:chgData name="Joseph MacAdam" userId="S::joe.macadam@cyber.org::bdcfcd3f-81bf-4584-8271-fe9093ebec4c" providerId="AD" clId="Web-{B3FBBB3F-014C-F3D9-C029-D173977C1647}" dt="2020-03-16T18:07:52.940" v="841" actId="20577"/>
          <ac:spMkLst>
            <pc:docMk/>
            <pc:sldMk cId="4139910246" sldId="596"/>
            <ac:spMk id="2" creationId="{3E0F3E90-FDE5-43CB-B57A-50251D286DED}"/>
          </ac:spMkLst>
        </pc:spChg>
        <pc:spChg chg="mod">
          <ac:chgData name="Joseph MacAdam" userId="S::joe.macadam@cyber.org::bdcfcd3f-81bf-4584-8271-fe9093ebec4c" providerId="AD" clId="Web-{B3FBBB3F-014C-F3D9-C029-D173977C1647}" dt="2020-03-16T18:10:35.895" v="963" actId="20577"/>
          <ac:spMkLst>
            <pc:docMk/>
            <pc:sldMk cId="4139910246" sldId="596"/>
            <ac:spMk id="3" creationId="{841EC8F2-047F-462B-BD45-4A942779A077}"/>
          </ac:spMkLst>
        </pc:spChg>
        <pc:picChg chg="add mod">
          <ac:chgData name="Joseph MacAdam" userId="S::joe.macadam@cyber.org::bdcfcd3f-81bf-4584-8271-fe9093ebec4c" providerId="AD" clId="Web-{B3FBBB3F-014C-F3D9-C029-D173977C1647}" dt="2020-03-16T18:11:18.614" v="971"/>
          <ac:picMkLst>
            <pc:docMk/>
            <pc:sldMk cId="4139910246" sldId="596"/>
            <ac:picMk id="4" creationId="{76F9D023-7903-4744-B5AA-A7C079A8A42C}"/>
          </ac:picMkLst>
        </pc:picChg>
        <pc:picChg chg="del mod">
          <ac:chgData name="Joseph MacAdam" userId="S::joe.macadam@cyber.org::bdcfcd3f-81bf-4584-8271-fe9093ebec4c" providerId="AD" clId="Web-{B3FBBB3F-014C-F3D9-C029-D173977C1647}" dt="2020-03-16T18:07:58.018" v="845"/>
          <ac:picMkLst>
            <pc:docMk/>
            <pc:sldMk cId="4139910246" sldId="596"/>
            <ac:picMk id="5" creationId="{80D2746B-BBE4-4EC9-91E5-48892FEEE12F}"/>
          </ac:picMkLst>
        </pc:picChg>
      </pc:sldChg>
      <pc:sldChg chg="modSp">
        <pc:chgData name="Joseph MacAdam" userId="S::joe.macadam@cyber.org::bdcfcd3f-81bf-4584-8271-fe9093ebec4c" providerId="AD" clId="Web-{B3FBBB3F-014C-F3D9-C029-D173977C1647}" dt="2020-03-16T18:07:23.909" v="815" actId="14100"/>
        <pc:sldMkLst>
          <pc:docMk/>
          <pc:sldMk cId="194211264" sldId="598"/>
        </pc:sldMkLst>
        <pc:spChg chg="mod">
          <ac:chgData name="Joseph MacAdam" userId="S::joe.macadam@cyber.org::bdcfcd3f-81bf-4584-8271-fe9093ebec4c" providerId="AD" clId="Web-{B3FBBB3F-014C-F3D9-C029-D173977C1647}" dt="2020-03-16T18:07:23.909" v="815" actId="14100"/>
          <ac:spMkLst>
            <pc:docMk/>
            <pc:sldMk cId="194211264" sldId="598"/>
            <ac:spMk id="3" creationId="{9FC8B5DB-6E54-4C75-99F7-D5B878084643}"/>
          </ac:spMkLst>
        </pc:spChg>
      </pc:sldChg>
    </pc:docChg>
  </pc:docChgLst>
  <pc:docChgLst>
    <pc:chgData name="Joseph MacAdam" userId="S::joe.macadam@cyber.org::bdcfcd3f-81bf-4584-8271-fe9093ebec4c" providerId="AD" clId="Web-{F11CCD73-5591-AE81-8203-91DC79D4A7D8}"/>
    <pc:docChg chg="modSld">
      <pc:chgData name="Joseph MacAdam" userId="S::joe.macadam@cyber.org::bdcfcd3f-81bf-4584-8271-fe9093ebec4c" providerId="AD" clId="Web-{F11CCD73-5591-AE81-8203-91DC79D4A7D8}" dt="2020-03-17T16:02:09.178" v="3" actId="1076"/>
      <pc:docMkLst>
        <pc:docMk/>
      </pc:docMkLst>
      <pc:sldChg chg="addSp modSp">
        <pc:chgData name="Joseph MacAdam" userId="S::joe.macadam@cyber.org::bdcfcd3f-81bf-4584-8271-fe9093ebec4c" providerId="AD" clId="Web-{F11CCD73-5591-AE81-8203-91DC79D4A7D8}" dt="2020-03-17T16:02:09.178" v="3" actId="1076"/>
        <pc:sldMkLst>
          <pc:docMk/>
          <pc:sldMk cId="186350803" sldId="593"/>
        </pc:sldMkLst>
        <pc:picChg chg="add mod">
          <ac:chgData name="Joseph MacAdam" userId="S::joe.macadam@cyber.org::bdcfcd3f-81bf-4584-8271-fe9093ebec4c" providerId="AD" clId="Web-{F11CCD73-5591-AE81-8203-91DC79D4A7D8}" dt="2020-03-17T16:02:09.178" v="3" actId="1076"/>
          <ac:picMkLst>
            <pc:docMk/>
            <pc:sldMk cId="186350803" sldId="593"/>
            <ac:picMk id="4" creationId="{0A77E190-B290-4AA2-BE09-D2D875EE389A}"/>
          </ac:picMkLst>
        </pc:picChg>
      </pc:sldChg>
    </pc:docChg>
  </pc:docChgLst>
  <pc:docChgLst>
    <pc:chgData name="Joseph MacAdam" userId="S::joe.macadam@cyber.org::bdcfcd3f-81bf-4584-8271-fe9093ebec4c" providerId="AD" clId="Web-{0E96E833-C604-5E1D-80BB-7BD897E3CCFA}"/>
    <pc:docChg chg="modSld">
      <pc:chgData name="Joseph MacAdam" userId="S::joe.macadam@cyber.org::bdcfcd3f-81bf-4584-8271-fe9093ebec4c" providerId="AD" clId="Web-{0E96E833-C604-5E1D-80BB-7BD897E3CCFA}" dt="2020-03-17T00:08:15.800" v="8" actId="1076"/>
      <pc:docMkLst>
        <pc:docMk/>
      </pc:docMkLst>
      <pc:sldChg chg="addSp modSp">
        <pc:chgData name="Joseph MacAdam" userId="S::joe.macadam@cyber.org::bdcfcd3f-81bf-4584-8271-fe9093ebec4c" providerId="AD" clId="Web-{0E96E833-C604-5E1D-80BB-7BD897E3CCFA}" dt="2020-03-17T00:08:15.800" v="8" actId="1076"/>
        <pc:sldMkLst>
          <pc:docMk/>
          <pc:sldMk cId="3392114702" sldId="592"/>
        </pc:sldMkLst>
        <pc:spChg chg="mod">
          <ac:chgData name="Joseph MacAdam" userId="S::joe.macadam@cyber.org::bdcfcd3f-81bf-4584-8271-fe9093ebec4c" providerId="AD" clId="Web-{0E96E833-C604-5E1D-80BB-7BD897E3CCFA}" dt="2020-03-17T00:07:46.706" v="2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S::joe.macadam@cyber.org::bdcfcd3f-81bf-4584-8271-fe9093ebec4c" providerId="AD" clId="Web-{0E96E833-C604-5E1D-80BB-7BD897E3CCFA}" dt="2020-03-17T00:08:15.800" v="8" actId="1076"/>
          <ac:picMkLst>
            <pc:docMk/>
            <pc:sldMk cId="3392114702" sldId="592"/>
            <ac:picMk id="4" creationId="{F0DC2F5C-9F0F-471A-8127-4863B30078DF}"/>
          </ac:picMkLst>
        </pc:picChg>
      </pc:sldChg>
    </pc:docChg>
  </pc:docChgLst>
  <pc:docChgLst>
    <pc:chgData name="Joseph MacAdam" userId="S::joe.macadam@cyber.org::bdcfcd3f-81bf-4584-8271-fe9093ebec4c" providerId="AD" clId="Web-{96CA0F54-0712-FD04-54BA-A726EFB45688}"/>
    <pc:docChg chg="modSld">
      <pc:chgData name="Joseph MacAdam" userId="S::joe.macadam@cyber.org::bdcfcd3f-81bf-4584-8271-fe9093ebec4c" providerId="AD" clId="Web-{96CA0F54-0712-FD04-54BA-A726EFB45688}" dt="2020-03-19T19:42:28.675" v="3"/>
      <pc:docMkLst>
        <pc:docMk/>
      </pc:docMkLst>
      <pc:sldChg chg="delSp modSp">
        <pc:chgData name="Joseph MacAdam" userId="S::joe.macadam@cyber.org::bdcfcd3f-81bf-4584-8271-fe9093ebec4c" providerId="AD" clId="Web-{96CA0F54-0712-FD04-54BA-A726EFB45688}" dt="2020-03-19T19:42:28.675" v="3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96CA0F54-0712-FD04-54BA-A726EFB45688}" dt="2020-03-19T19:42:24.159" v="1" actId="1076"/>
          <ac:spMkLst>
            <pc:docMk/>
            <pc:sldMk cId="0" sldId="256"/>
            <ac:spMk id="130" creationId="{00000000-0000-0000-0000-000000000000}"/>
          </ac:spMkLst>
        </pc:spChg>
        <pc:picChg chg="del mod">
          <ac:chgData name="Joseph MacAdam" userId="S::joe.macadam@cyber.org::bdcfcd3f-81bf-4584-8271-fe9093ebec4c" providerId="AD" clId="Web-{96CA0F54-0712-FD04-54BA-A726EFB45688}" dt="2020-03-19T19:42:28.675" v="3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S::joe.macadam@cyber.org::bdcfcd3f-81bf-4584-8271-fe9093ebec4c" providerId="AD" clId="Web-{C57A7860-5130-E2C4-B92E-38EB0566D245}"/>
    <pc:docChg chg="modSld">
      <pc:chgData name="Joseph MacAdam" userId="S::joe.macadam@cyber.org::bdcfcd3f-81bf-4584-8271-fe9093ebec4c" providerId="AD" clId="Web-{C57A7860-5130-E2C4-B92E-38EB0566D245}" dt="2020-03-18T13:12:00.178" v="14" actId="20577"/>
      <pc:docMkLst>
        <pc:docMk/>
      </pc:docMkLst>
      <pc:sldChg chg="modSp">
        <pc:chgData name="Joseph MacAdam" userId="S::joe.macadam@cyber.org::bdcfcd3f-81bf-4584-8271-fe9093ebec4c" providerId="AD" clId="Web-{C57A7860-5130-E2C4-B92E-38EB0566D245}" dt="2020-03-18T13:11:57.647" v="12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C57A7860-5130-E2C4-B92E-38EB0566D245}" dt="2020-03-18T13:11:57.647" v="12" actId="20577"/>
          <ac:spMkLst>
            <pc:docMk/>
            <pc:sldMk cId="34493695" sldId="588"/>
            <ac:spMk id="3" creationId="{79395898-58A1-4A8D-B78E-01227EFE5306}"/>
          </ac:spMkLst>
        </pc:spChg>
      </pc:sldChg>
    </pc:docChg>
  </pc:docChgLst>
  <pc:docChgLst>
    <pc:chgData name="Guest User" userId="S::urn:spo:anon#79343940a8a7ea9fea1babe9da12adcf6897b8d58c49de73fff3f692d471f560::" providerId="AD" clId="Web-{D128A183-7311-2571-E3FC-FF53A9E9D993}"/>
    <pc:docChg chg="modSld">
      <pc:chgData name="Guest User" userId="S::urn:spo:anon#79343940a8a7ea9fea1babe9da12adcf6897b8d58c49de73fff3f692d471f560::" providerId="AD" clId="Web-{D128A183-7311-2571-E3FC-FF53A9E9D993}" dt="2020-03-18T06:34:53.444" v="479" actId="20577"/>
      <pc:docMkLst>
        <pc:docMk/>
      </pc:docMkLst>
      <pc:sldChg chg="modSp">
        <pc:chgData name="Guest User" userId="S::urn:spo:anon#79343940a8a7ea9fea1babe9da12adcf6897b8d58c49de73fff3f692d471f560::" providerId="AD" clId="Web-{D128A183-7311-2571-E3FC-FF53A9E9D993}" dt="2020-03-18T06:25:52.547" v="6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D128A183-7311-2571-E3FC-FF53A9E9D993}" dt="2020-03-18T06:25:52.547" v="6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26:30.094" v="27" actId="20577"/>
        <pc:sldMkLst>
          <pc:docMk/>
          <pc:sldMk cId="3392114702" sldId="592"/>
        </pc:sldMkLst>
        <pc:spChg chg="mod">
          <ac:chgData name="Guest User" userId="S::urn:spo:anon#79343940a8a7ea9fea1babe9da12adcf6897b8d58c49de73fff3f692d471f560::" providerId="AD" clId="Web-{D128A183-7311-2571-E3FC-FF53A9E9D993}" dt="2020-03-18T06:26:30.094" v="27" actId="20577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27:25.876" v="111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D128A183-7311-2571-E3FC-FF53A9E9D993}" dt="2020-03-18T06:27:25.876" v="11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Guest User" userId="S::urn:spo:anon#79343940a8a7ea9fea1babe9da12adcf6897b8d58c49de73fff3f692d471f560::" providerId="AD" clId="Web-{D128A183-7311-2571-E3FC-FF53A9E9D993}" dt="2020-03-18T06:27:07.907" v="87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28:08.658" v="132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D128A183-7311-2571-E3FC-FF53A9E9D993}" dt="2020-03-18T06:28:08.658" v="132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2:53.302" v="319" actId="20577"/>
        <pc:sldMkLst>
          <pc:docMk/>
          <pc:sldMk cId="4139910246" sldId="596"/>
        </pc:sldMkLst>
        <pc:spChg chg="mod">
          <ac:chgData name="Guest User" userId="S::urn:spo:anon#79343940a8a7ea9fea1babe9da12adcf6897b8d58c49de73fff3f692d471f560::" providerId="AD" clId="Web-{D128A183-7311-2571-E3FC-FF53A9E9D993}" dt="2020-03-18T06:32:53.302" v="319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28:39.393" v="142" actId="20577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D128A183-7311-2571-E3FC-FF53A9E9D993}" dt="2020-03-18T06:28:39.393" v="142" actId="20577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2:38.911" v="311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D128A183-7311-2571-E3FC-FF53A9E9D993}" dt="2020-03-18T06:32:38.911" v="311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2:12.520" v="275" actId="20577"/>
        <pc:sldMkLst>
          <pc:docMk/>
          <pc:sldMk cId="2660421503" sldId="605"/>
        </pc:sldMkLst>
        <pc:spChg chg="mod">
          <ac:chgData name="Guest User" userId="S::urn:spo:anon#79343940a8a7ea9fea1babe9da12adcf6897b8d58c49de73fff3f692d471f560::" providerId="AD" clId="Web-{D128A183-7311-2571-E3FC-FF53A9E9D993}" dt="2020-03-18T06:32:12.520" v="275" actId="20577"/>
          <ac:spMkLst>
            <pc:docMk/>
            <pc:sldMk cId="2660421503" sldId="605"/>
            <ac:spMk id="3" creationId="{19FD4F39-2C49-45C8-8E4D-4E928B3A2588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3:18.349" v="322" actId="20577"/>
        <pc:sldMkLst>
          <pc:docMk/>
          <pc:sldMk cId="1969071705" sldId="606"/>
        </pc:sldMkLst>
        <pc:spChg chg="mod">
          <ac:chgData name="Guest User" userId="S::urn:spo:anon#79343940a8a7ea9fea1babe9da12adcf6897b8d58c49de73fff3f692d471f560::" providerId="AD" clId="Web-{D128A183-7311-2571-E3FC-FF53A9E9D993}" dt="2020-03-18T06:33:18.349" v="322" actId="20577"/>
          <ac:spMkLst>
            <pc:docMk/>
            <pc:sldMk cId="1969071705" sldId="606"/>
            <ac:spMk id="2" creationId="{C085B568-D453-4F7E-98EE-B28A3C6FCB43}"/>
          </ac:spMkLst>
        </pc:spChg>
        <pc:spChg chg="mod">
          <ac:chgData name="Guest User" userId="S::urn:spo:anon#79343940a8a7ea9fea1babe9da12adcf6897b8d58c49de73fff3f692d471f560::" providerId="AD" clId="Web-{D128A183-7311-2571-E3FC-FF53A9E9D993}" dt="2020-03-18T06:32:03.629" v="258" actId="20577"/>
          <ac:spMkLst>
            <pc:docMk/>
            <pc:sldMk cId="1969071705" sldId="606"/>
            <ac:spMk id="3" creationId="{19FD4F39-2C49-45C8-8E4D-4E928B3A2588}"/>
          </ac:spMkLst>
        </pc:spChg>
      </pc:sldChg>
      <pc:sldChg chg="modSp">
        <pc:chgData name="Guest User" userId="S::urn:spo:anon#79343940a8a7ea9fea1babe9da12adcf6897b8d58c49de73fff3f692d471f560::" providerId="AD" clId="Web-{D128A183-7311-2571-E3FC-FF53A9E9D993}" dt="2020-03-18T06:34:53.444" v="478" actId="20577"/>
        <pc:sldMkLst>
          <pc:docMk/>
          <pc:sldMk cId="3373190787" sldId="607"/>
        </pc:sldMkLst>
        <pc:spChg chg="mod">
          <ac:chgData name="Guest User" userId="S::urn:spo:anon#79343940a8a7ea9fea1babe9da12adcf6897b8d58c49de73fff3f692d471f560::" providerId="AD" clId="Web-{D128A183-7311-2571-E3FC-FF53A9E9D993}" dt="2020-03-18T06:33:20.927" v="327" actId="20577"/>
          <ac:spMkLst>
            <pc:docMk/>
            <pc:sldMk cId="3373190787" sldId="607"/>
            <ac:spMk id="2" creationId="{C085B568-D453-4F7E-98EE-B28A3C6FCB43}"/>
          </ac:spMkLst>
        </pc:spChg>
        <pc:spChg chg="mod">
          <ac:chgData name="Guest User" userId="S::urn:spo:anon#79343940a8a7ea9fea1babe9da12adcf6897b8d58c49de73fff3f692d471f560::" providerId="AD" clId="Web-{D128A183-7311-2571-E3FC-FF53A9E9D993}" dt="2020-03-18T06:34:53.444" v="478" actId="20577"/>
          <ac:spMkLst>
            <pc:docMk/>
            <pc:sldMk cId="3373190787" sldId="607"/>
            <ac:spMk id="3" creationId="{19FD4F39-2C49-45C8-8E4D-4E928B3A2588}"/>
          </ac:spMkLst>
        </pc:spChg>
      </pc:sldChg>
    </pc:docChg>
  </pc:docChgLst>
  <pc:docChgLst>
    <pc:chgData name="Guest User" userId="S::urn:spo:anon#79343940a8a7ea9fea1babe9da12adcf6897b8d58c49de73fff3f692d471f560::" providerId="AD" clId="Web-{6ED1A601-52F3-09D6-DD95-BA74D8626A8E}"/>
    <pc:docChg chg="modSld">
      <pc:chgData name="Guest User" userId="S::urn:spo:anon#79343940a8a7ea9fea1babe9da12adcf6897b8d58c49de73fff3f692d471f560::" providerId="AD" clId="Web-{6ED1A601-52F3-09D6-DD95-BA74D8626A8E}" dt="2020-03-18T17:00:07.185" v="578" actId="20577"/>
      <pc:docMkLst>
        <pc:docMk/>
      </pc:docMkLst>
      <pc:sldChg chg="modSp">
        <pc:chgData name="Guest User" userId="S::urn:spo:anon#79343940a8a7ea9fea1babe9da12adcf6897b8d58c49de73fff3f692d471f560::" providerId="AD" clId="Web-{6ED1A601-52F3-09D6-DD95-BA74D8626A8E}" dt="2020-03-18T16:37:28.970" v="454" actId="20577"/>
        <pc:sldMkLst>
          <pc:docMk/>
          <pc:sldMk cId="4139910246" sldId="596"/>
        </pc:sldMkLst>
        <pc:spChg chg="mod">
          <ac:chgData name="Guest User" userId="S::urn:spo:anon#79343940a8a7ea9fea1babe9da12adcf6897b8d58c49de73fff3f692d471f560::" providerId="AD" clId="Web-{6ED1A601-52F3-09D6-DD95-BA74D8626A8E}" dt="2020-03-18T16:37:28.970" v="454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79343940a8a7ea9fea1babe9da12adcf6897b8d58c49de73fff3f692d471f560::" providerId="AD" clId="Web-{6ED1A601-52F3-09D6-DD95-BA74D8626A8E}" dt="2020-03-18T16:41:24.236" v="562" actId="1076"/>
        <pc:sldMkLst>
          <pc:docMk/>
          <pc:sldMk cId="1969071705" sldId="606"/>
        </pc:sldMkLst>
        <pc:spChg chg="mod">
          <ac:chgData name="Guest User" userId="S::urn:spo:anon#79343940a8a7ea9fea1babe9da12adcf6897b8d58c49de73fff3f692d471f560::" providerId="AD" clId="Web-{6ED1A601-52F3-09D6-DD95-BA74D8626A8E}" dt="2020-03-18T16:41:03.940" v="559" actId="20577"/>
          <ac:spMkLst>
            <pc:docMk/>
            <pc:sldMk cId="1969071705" sldId="606"/>
            <ac:spMk id="3" creationId="{19FD4F39-2C49-45C8-8E4D-4E928B3A2588}"/>
          </ac:spMkLst>
        </pc:spChg>
        <pc:picChg chg="mod">
          <ac:chgData name="Guest User" userId="S::urn:spo:anon#79343940a8a7ea9fea1babe9da12adcf6897b8d58c49de73fff3f692d471f560::" providerId="AD" clId="Web-{6ED1A601-52F3-09D6-DD95-BA74D8626A8E}" dt="2020-03-18T16:41:24.236" v="562" actId="1076"/>
          <ac:picMkLst>
            <pc:docMk/>
            <pc:sldMk cId="1969071705" sldId="606"/>
            <ac:picMk id="6" creationId="{35B1E2F2-778C-4C1C-B4C9-044D26ED5679}"/>
          </ac:picMkLst>
        </pc:picChg>
      </pc:sldChg>
      <pc:sldChg chg="modSp">
        <pc:chgData name="Guest User" userId="S::urn:spo:anon#79343940a8a7ea9fea1babe9da12adcf6897b8d58c49de73fff3f692d471f560::" providerId="AD" clId="Web-{6ED1A601-52F3-09D6-DD95-BA74D8626A8E}" dt="2020-03-18T16:41:53.877" v="571" actId="20577"/>
        <pc:sldMkLst>
          <pc:docMk/>
          <pc:sldMk cId="3373190787" sldId="607"/>
        </pc:sldMkLst>
        <pc:spChg chg="mod">
          <ac:chgData name="Guest User" userId="S::urn:spo:anon#79343940a8a7ea9fea1babe9da12adcf6897b8d58c49de73fff3f692d471f560::" providerId="AD" clId="Web-{6ED1A601-52F3-09D6-DD95-BA74D8626A8E}" dt="2020-03-18T16:41:53.877" v="571" actId="20577"/>
          <ac:spMkLst>
            <pc:docMk/>
            <pc:sldMk cId="3373190787" sldId="607"/>
            <ac:spMk id="2" creationId="{C085B568-D453-4F7E-98EE-B28A3C6FCB43}"/>
          </ac:spMkLst>
        </pc:spChg>
      </pc:sldChg>
      <pc:sldChg chg="addSp delSp modSp">
        <pc:chgData name="Guest User" userId="S::urn:spo:anon#79343940a8a7ea9fea1babe9da12adcf6897b8d58c49de73fff3f692d471f560::" providerId="AD" clId="Web-{6ED1A601-52F3-09D6-DD95-BA74D8626A8E}" dt="2020-03-18T17:00:07.185" v="578" actId="20577"/>
        <pc:sldMkLst>
          <pc:docMk/>
          <pc:sldMk cId="2825779116" sldId="608"/>
        </pc:sldMkLst>
        <pc:spChg chg="mod">
          <ac:chgData name="Guest User" userId="S::urn:spo:anon#79343940a8a7ea9fea1babe9da12adcf6897b8d58c49de73fff3f692d471f560::" providerId="AD" clId="Web-{6ED1A601-52F3-09D6-DD95-BA74D8626A8E}" dt="2020-03-18T15:34:26.808" v="88" actId="20577"/>
          <ac:spMkLst>
            <pc:docMk/>
            <pc:sldMk cId="2825779116" sldId="608"/>
            <ac:spMk id="3" creationId="{D55386F5-6B12-428D-B839-25A93B4EE521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7:00:07.185" v="578" actId="20577"/>
          <ac:spMkLst>
            <pc:docMk/>
            <pc:sldMk cId="2825779116" sldId="608"/>
            <ac:spMk id="8" creationId="{0E6E8C7A-D193-42F2-AA1A-C2E49E082406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21:13.843" v="208" actId="1076"/>
          <ac:spMkLst>
            <pc:docMk/>
            <pc:sldMk cId="2825779116" sldId="608"/>
            <ac:spMk id="9" creationId="{F8647045-E6E1-4B6C-91E7-C518AB7947B8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21:04.328" v="205" actId="1076"/>
          <ac:spMkLst>
            <pc:docMk/>
            <pc:sldMk cId="2825779116" sldId="608"/>
            <ac:spMk id="11" creationId="{87C5E425-65BF-4210-90CA-3447B5F7E562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23:16.656" v="231" actId="1076"/>
          <ac:spMkLst>
            <pc:docMk/>
            <pc:sldMk cId="2825779116" sldId="608"/>
            <ac:spMk id="13" creationId="{C3C05350-FFFD-41A0-AA5A-1BDF84392C38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0:04.204" v="298" actId="20577"/>
          <ac:spMkLst>
            <pc:docMk/>
            <pc:sldMk cId="2825779116" sldId="608"/>
            <ac:spMk id="17" creationId="{17C0D20B-D524-4D29-8121-BE1AFF6E773D}"/>
          </ac:spMkLst>
        </pc:spChg>
        <pc:spChg chg="add mod">
          <ac:chgData name="Guest User" userId="S::urn:spo:anon#79343940a8a7ea9fea1babe9da12adcf6897b8d58c49de73fff3f692d471f560::" providerId="AD" clId="Web-{6ED1A601-52F3-09D6-DD95-BA74D8626A8E}" dt="2020-03-18T16:32:28.048" v="354" actId="1076"/>
          <ac:spMkLst>
            <pc:docMk/>
            <pc:sldMk cId="2825779116" sldId="608"/>
            <ac:spMk id="19" creationId="{911884B6-2E3D-44DA-B117-99B1E1DE8D3B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22:19.297" v="220" actId="1076"/>
          <ac:spMkLst>
            <pc:docMk/>
            <pc:sldMk cId="2825779116" sldId="608"/>
            <ac:spMk id="20" creationId="{0B20DC76-BDEC-446F-935F-5EBFEBCE5AE5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1:48.048" v="343" actId="1076"/>
          <ac:spMkLst>
            <pc:docMk/>
            <pc:sldMk cId="2825779116" sldId="608"/>
            <ac:spMk id="25" creationId="{4FE6FA2D-8DD0-4C02-99B1-C6D2038E6388}"/>
          </ac:spMkLst>
        </pc:spChg>
        <pc:cxnChg chg="mod">
          <ac:chgData name="Guest User" userId="S::urn:spo:anon#79343940a8a7ea9fea1babe9da12adcf6897b8d58c49de73fff3f692d471f560::" providerId="AD" clId="Web-{6ED1A601-52F3-09D6-DD95-BA74D8626A8E}" dt="2020-03-18T16:21:15.968" v="210" actId="14100"/>
          <ac:cxnSpMkLst>
            <pc:docMk/>
            <pc:sldMk cId="2825779116" sldId="608"/>
            <ac:cxnSpMk id="10" creationId="{700921FC-0BF1-4C39-BA7A-1D9BD908AE46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21:07.625" v="207" actId="14100"/>
          <ac:cxnSpMkLst>
            <pc:docMk/>
            <pc:sldMk cId="2825779116" sldId="608"/>
            <ac:cxnSpMk id="12" creationId="{AA8ACC1C-AAFE-4042-959F-DFE4161D6A1F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23:16.656" v="232" actId="1076"/>
          <ac:cxnSpMkLst>
            <pc:docMk/>
            <pc:sldMk cId="2825779116" sldId="608"/>
            <ac:cxnSpMk id="14" creationId="{8B5977D2-72E4-46A5-A49D-093DD515A26F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7:51.205" v="459" actId="14100"/>
          <ac:cxnSpMkLst>
            <pc:docMk/>
            <pc:sldMk cId="2825779116" sldId="608"/>
            <ac:cxnSpMk id="18" creationId="{823DC310-0731-4976-AAE4-231368740778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22:23.203" v="221" actId="14100"/>
          <ac:cxnSpMkLst>
            <pc:docMk/>
            <pc:sldMk cId="2825779116" sldId="608"/>
            <ac:cxnSpMk id="21" creationId="{DFF6C3DB-D6B1-48CB-B938-0E25948FE492}"/>
          </ac:cxnSpMkLst>
        </pc:cxnChg>
        <pc:cxnChg chg="add mod">
          <ac:chgData name="Guest User" userId="S::urn:spo:anon#79343940a8a7ea9fea1babe9da12adcf6897b8d58c49de73fff3f692d471f560::" providerId="AD" clId="Web-{6ED1A601-52F3-09D6-DD95-BA74D8626A8E}" dt="2020-03-18T16:33:20.267" v="367" actId="1076"/>
          <ac:cxnSpMkLst>
            <pc:docMk/>
            <pc:sldMk cId="2825779116" sldId="608"/>
            <ac:cxnSpMk id="22" creationId="{91D642B2-A1F4-4E1D-8D9E-B75B7D1D6981}"/>
          </ac:cxnSpMkLst>
        </pc:cxnChg>
        <pc:cxnChg chg="add del mod">
          <ac:chgData name="Guest User" userId="S::urn:spo:anon#79343940a8a7ea9fea1babe9da12adcf6897b8d58c49de73fff3f692d471f560::" providerId="AD" clId="Web-{6ED1A601-52F3-09D6-DD95-BA74D8626A8E}" dt="2020-03-18T16:32:13.204" v="352"/>
          <ac:cxnSpMkLst>
            <pc:docMk/>
            <pc:sldMk cId="2825779116" sldId="608"/>
            <ac:cxnSpMk id="23" creationId="{B842A08A-D533-42A0-8E21-B3DA0CA68BA4}"/>
          </ac:cxnSpMkLst>
        </pc:cxnChg>
        <pc:cxnChg chg="add del mod">
          <ac:chgData name="Guest User" userId="S::urn:spo:anon#79343940a8a7ea9fea1babe9da12adcf6897b8d58c49de73fff3f692d471f560::" providerId="AD" clId="Web-{6ED1A601-52F3-09D6-DD95-BA74D8626A8E}" dt="2020-03-18T16:33:16.845" v="366"/>
          <ac:cxnSpMkLst>
            <pc:docMk/>
            <pc:sldMk cId="2825779116" sldId="608"/>
            <ac:cxnSpMk id="24" creationId="{DFAA35F7-0C14-40FF-9173-FC9CCCFBFA33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1:53.423" v="345" actId="14100"/>
          <ac:cxnSpMkLst>
            <pc:docMk/>
            <pc:sldMk cId="2825779116" sldId="608"/>
            <ac:cxnSpMk id="26" creationId="{12E4524A-BCBE-41FC-AF31-1BF8EE23B75D}"/>
          </ac:cxnSpMkLst>
        </pc:cxnChg>
        <pc:cxnChg chg="add del mod">
          <ac:chgData name="Guest User" userId="S::urn:spo:anon#79343940a8a7ea9fea1babe9da12adcf6897b8d58c49de73fff3f692d471f560::" providerId="AD" clId="Web-{6ED1A601-52F3-09D6-DD95-BA74D8626A8E}" dt="2020-03-18T16:33:15.579" v="365"/>
          <ac:cxnSpMkLst>
            <pc:docMk/>
            <pc:sldMk cId="2825779116" sldId="608"/>
            <ac:cxnSpMk id="27" creationId="{5704532C-01EE-4697-B962-0AC6FFE2E195}"/>
          </ac:cxnSpMkLst>
        </pc:cxnChg>
      </pc:sldChg>
      <pc:sldChg chg="modSp">
        <pc:chgData name="Guest User" userId="S::urn:spo:anon#79343940a8a7ea9fea1babe9da12adcf6897b8d58c49de73fff3f692d471f560::" providerId="AD" clId="Web-{6ED1A601-52F3-09D6-DD95-BA74D8626A8E}" dt="2020-03-18T16:58:58.763" v="574" actId="20577"/>
        <pc:sldMkLst>
          <pc:docMk/>
          <pc:sldMk cId="1338848865" sldId="610"/>
        </pc:sldMkLst>
        <pc:spChg chg="mod">
          <ac:chgData name="Guest User" userId="S::urn:spo:anon#79343940a8a7ea9fea1babe9da12adcf6897b8d58c49de73fff3f692d471f560::" providerId="AD" clId="Web-{6ED1A601-52F3-09D6-DD95-BA74D8626A8E}" dt="2020-03-18T16:39:48.580" v="541" actId="20577"/>
          <ac:spMkLst>
            <pc:docMk/>
            <pc:sldMk cId="1338848865" sldId="610"/>
            <ac:spMk id="3" creationId="{D55386F5-6B12-428D-B839-25A93B4EE521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8:38.064" v="508" actId="1076"/>
          <ac:spMkLst>
            <pc:docMk/>
            <pc:sldMk cId="1338848865" sldId="610"/>
            <ac:spMk id="4" creationId="{B52BDD61-91CD-4749-AD0B-ADC801529F59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58:58.763" v="574" actId="20577"/>
          <ac:spMkLst>
            <pc:docMk/>
            <pc:sldMk cId="1338848865" sldId="610"/>
            <ac:spMk id="8" creationId="{0E6E8C7A-D193-42F2-AA1A-C2E49E082406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8:28.142" v="506" actId="1076"/>
          <ac:spMkLst>
            <pc:docMk/>
            <pc:sldMk cId="1338848865" sldId="610"/>
            <ac:spMk id="9" creationId="{F8647045-E6E1-4B6C-91E7-C518AB7947B8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3:46:53.781" v="79" actId="20577"/>
          <ac:spMkLst>
            <pc:docMk/>
            <pc:sldMk cId="1338848865" sldId="610"/>
            <ac:spMk id="11" creationId="{87C5E425-65BF-4210-90CA-3447B5F7E562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8:55.720" v="513" actId="1076"/>
          <ac:spMkLst>
            <pc:docMk/>
            <pc:sldMk cId="1338848865" sldId="610"/>
            <ac:spMk id="13" creationId="{C3C05350-FFFD-41A0-AA5A-1BDF84392C38}"/>
          </ac:spMkLst>
        </pc:spChg>
        <pc:spChg chg="mod">
          <ac:chgData name="Guest User" userId="S::urn:spo:anon#79343940a8a7ea9fea1babe9da12adcf6897b8d58c49de73fff3f692d471f560::" providerId="AD" clId="Web-{6ED1A601-52F3-09D6-DD95-BA74D8626A8E}" dt="2020-03-18T16:39:06.423" v="514" actId="1076"/>
          <ac:spMkLst>
            <pc:docMk/>
            <pc:sldMk cId="1338848865" sldId="610"/>
            <ac:spMk id="19" creationId="{209E9F4D-41B8-4E32-8554-51D72755AE37}"/>
          </ac:spMkLst>
        </pc:spChg>
        <pc:cxnChg chg="mod">
          <ac:chgData name="Guest User" userId="S::urn:spo:anon#79343940a8a7ea9fea1babe9da12adcf6897b8d58c49de73fff3f692d471f560::" providerId="AD" clId="Web-{6ED1A601-52F3-09D6-DD95-BA74D8626A8E}" dt="2020-03-18T16:38:44.205" v="510" actId="14100"/>
          <ac:cxnSpMkLst>
            <pc:docMk/>
            <pc:sldMk cId="1338848865" sldId="610"/>
            <ac:cxnSpMk id="6" creationId="{23C365B5-B3FF-4658-BF43-3D0F6D0ED450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8:32.283" v="507" actId="1076"/>
          <ac:cxnSpMkLst>
            <pc:docMk/>
            <pc:sldMk cId="1338848865" sldId="610"/>
            <ac:cxnSpMk id="10" creationId="{700921FC-0BF1-4C39-BA7A-1D9BD908AE46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8:51.283" v="512" actId="1076"/>
          <ac:cxnSpMkLst>
            <pc:docMk/>
            <pc:sldMk cId="1338848865" sldId="610"/>
            <ac:cxnSpMk id="14" creationId="{8B5977D2-72E4-46A5-A49D-093DD515A26F}"/>
          </ac:cxnSpMkLst>
        </pc:cxnChg>
        <pc:cxnChg chg="mod">
          <ac:chgData name="Guest User" userId="S::urn:spo:anon#79343940a8a7ea9fea1babe9da12adcf6897b8d58c49de73fff3f692d471f560::" providerId="AD" clId="Web-{6ED1A601-52F3-09D6-DD95-BA74D8626A8E}" dt="2020-03-18T16:39:12.908" v="516" actId="14100"/>
          <ac:cxnSpMkLst>
            <pc:docMk/>
            <pc:sldMk cId="1338848865" sldId="610"/>
            <ac:cxnSpMk id="22" creationId="{9ED3BC1E-2681-463E-8F14-7951BCFF2E33}"/>
          </ac:cxnSpMkLst>
        </pc:cxnChg>
      </pc:sldChg>
    </pc:docChg>
  </pc:docChgLst>
  <pc:docChgLst>
    <pc:chgData name="Joseph MacAdam" userId="bdcfcd3f-81bf-4584-8271-fe9093ebec4c" providerId="ADAL" clId="{CACA1AA1-9B34-4C28-BEAA-B22836B10A81}"/>
    <pc:docChg chg="modSld">
      <pc:chgData name="Joseph MacAdam" userId="bdcfcd3f-81bf-4584-8271-fe9093ebec4c" providerId="ADAL" clId="{CACA1AA1-9B34-4C28-BEAA-B22836B10A81}" dt="2020-04-22T12:50:46.824" v="4" actId="120"/>
      <pc:docMkLst>
        <pc:docMk/>
      </pc:docMkLst>
      <pc:sldChg chg="modSp">
        <pc:chgData name="Joseph MacAdam" userId="bdcfcd3f-81bf-4584-8271-fe9093ebec4c" providerId="ADAL" clId="{CACA1AA1-9B34-4C28-BEAA-B22836B10A81}" dt="2020-04-22T12:50:46.824" v="4" actId="120"/>
        <pc:sldMkLst>
          <pc:docMk/>
          <pc:sldMk cId="0" sldId="256"/>
        </pc:sldMkLst>
        <pc:spChg chg="mod">
          <ac:chgData name="Joseph MacAdam" userId="bdcfcd3f-81bf-4584-8271-fe9093ebec4c" providerId="ADAL" clId="{CACA1AA1-9B34-4C28-BEAA-B22836B10A81}" dt="2020-04-22T12:50:46.824" v="4" actId="120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CACA1AA1-9B34-4C28-BEAA-B22836B10A81}" dt="2020-04-22T12:50:38.584" v="2" actId="1076"/>
          <ac:spMkLst>
            <pc:docMk/>
            <pc:sldMk cId="0" sldId="256"/>
            <ac:spMk id="131" creationId="{00000000-0000-0000-0000-000000000000}"/>
          </ac:spMkLst>
        </pc:spChg>
      </pc:sldChg>
    </pc:docChg>
  </pc:docChgLst>
  <pc:docChgLst>
    <pc:chgData name="Joseph MacAdam" userId="S::joe.macadam@cyber.org::bdcfcd3f-81bf-4584-8271-fe9093ebec4c" providerId="AD" clId="Web-{E14C1FE1-95E8-0539-F825-66514B348A63}"/>
    <pc:docChg chg="modSld">
      <pc:chgData name="Joseph MacAdam" userId="S::joe.macadam@cyber.org::bdcfcd3f-81bf-4584-8271-fe9093ebec4c" providerId="AD" clId="Web-{E14C1FE1-95E8-0539-F825-66514B348A63}" dt="2020-03-19T13:20:19.954" v="0" actId="14100"/>
      <pc:docMkLst>
        <pc:docMk/>
      </pc:docMkLst>
      <pc:sldChg chg="modSp">
        <pc:chgData name="Joseph MacAdam" userId="S::joe.macadam@cyber.org::bdcfcd3f-81bf-4584-8271-fe9093ebec4c" providerId="AD" clId="Web-{E14C1FE1-95E8-0539-F825-66514B348A63}" dt="2020-03-19T13:20:19.954" v="0" actId="14100"/>
        <pc:sldMkLst>
          <pc:docMk/>
          <pc:sldMk cId="2825779116" sldId="608"/>
        </pc:sldMkLst>
        <pc:cxnChg chg="mod">
          <ac:chgData name="Joseph MacAdam" userId="S::joe.macadam@cyber.org::bdcfcd3f-81bf-4584-8271-fe9093ebec4c" providerId="AD" clId="Web-{E14C1FE1-95E8-0539-F825-66514B348A63}" dt="2020-03-19T13:20:19.954" v="0" actId="14100"/>
          <ac:cxnSpMkLst>
            <pc:docMk/>
            <pc:sldMk cId="2825779116" sldId="608"/>
            <ac:cxnSpMk id="18" creationId="{823DC310-0731-4976-AAE4-231368740778}"/>
          </ac:cxnSpMkLst>
        </pc:cxnChg>
      </pc:sldChg>
    </pc:docChg>
  </pc:docChgLst>
  <pc:docChgLst>
    <pc:chgData name="Joseph MacAdam" userId="bdcfcd3f-81bf-4584-8271-fe9093ebec4c" providerId="ADAL" clId="{F3FFE4D0-49B4-4C41-89DA-66A5A7E26FF2}"/>
    <pc:docChg chg="undo custSel addSld delSld modSld sldOrd">
      <pc:chgData name="Joseph MacAdam" userId="bdcfcd3f-81bf-4584-8271-fe9093ebec4c" providerId="ADAL" clId="{F3FFE4D0-49B4-4C41-89DA-66A5A7E26FF2}" dt="2020-03-18T13:42:16.397" v="4152" actId="1076"/>
      <pc:docMkLst>
        <pc:docMk/>
      </pc:docMkLst>
      <pc:sldChg chg="modSp">
        <pc:chgData name="Joseph MacAdam" userId="bdcfcd3f-81bf-4584-8271-fe9093ebec4c" providerId="ADAL" clId="{F3FFE4D0-49B4-4C41-89DA-66A5A7E26FF2}" dt="2020-03-18T02:20:08.208" v="53" actId="20577"/>
        <pc:sldMkLst>
          <pc:docMk/>
          <pc:sldMk cId="0" sldId="256"/>
        </pc:sldMkLst>
        <pc:spChg chg="mod">
          <ac:chgData name="Joseph MacAdam" userId="bdcfcd3f-81bf-4584-8271-fe9093ebec4c" providerId="ADAL" clId="{F3FFE4D0-49B4-4C41-89DA-66A5A7E26FF2}" dt="2020-03-18T02:20:08.208" v="53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F3FFE4D0-49B4-4C41-89DA-66A5A7E26FF2}" dt="2020-03-18T02:19:57.873" v="46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F3FFE4D0-49B4-4C41-89DA-66A5A7E26FF2}" dt="2020-03-18T13:42:03.781" v="4151" actId="20577"/>
        <pc:sldMkLst>
          <pc:docMk/>
          <pc:sldMk cId="34493695" sldId="588"/>
        </pc:sldMkLst>
        <pc:spChg chg="mod">
          <ac:chgData name="Joseph MacAdam" userId="bdcfcd3f-81bf-4584-8271-fe9093ebec4c" providerId="ADAL" clId="{F3FFE4D0-49B4-4C41-89DA-66A5A7E26FF2}" dt="2020-03-18T13:42:03.781" v="4151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F3FFE4D0-49B4-4C41-89DA-66A5A7E26FF2}" dt="2020-03-18T02:22:36.096" v="29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F3FFE4D0-49B4-4C41-89DA-66A5A7E26FF2}" dt="2020-03-18T03:03:20.111" v="3142" actId="2696"/>
        <pc:sldMkLst>
          <pc:docMk/>
          <pc:sldMk cId="309114280" sldId="589"/>
        </pc:sldMkLst>
      </pc:sldChg>
      <pc:sldChg chg="modSp">
        <pc:chgData name="Joseph MacAdam" userId="bdcfcd3f-81bf-4584-8271-fe9093ebec4c" providerId="ADAL" clId="{F3FFE4D0-49B4-4C41-89DA-66A5A7E26FF2}" dt="2020-03-18T02:22:20.785" v="277" actId="20577"/>
        <pc:sldMkLst>
          <pc:docMk/>
          <pc:sldMk cId="3694468642" sldId="590"/>
        </pc:sldMkLst>
        <pc:spChg chg="mod">
          <ac:chgData name="Joseph MacAdam" userId="bdcfcd3f-81bf-4584-8271-fe9093ebec4c" providerId="ADAL" clId="{F3FFE4D0-49B4-4C41-89DA-66A5A7E26FF2}" dt="2020-03-18T02:22:20.785" v="277" actId="20577"/>
          <ac:spMkLst>
            <pc:docMk/>
            <pc:sldMk cId="3694468642" sldId="590"/>
            <ac:spMk id="3" creationId="{A3FD7ACC-7C5D-4DE2-8122-25A92276CECB}"/>
          </ac:spMkLst>
        </pc:spChg>
      </pc:sldChg>
      <pc:sldChg chg="del">
        <pc:chgData name="Joseph MacAdam" userId="bdcfcd3f-81bf-4584-8271-fe9093ebec4c" providerId="ADAL" clId="{F3FFE4D0-49B4-4C41-89DA-66A5A7E26FF2}" dt="2020-03-18T03:03:15.299" v="3139" actId="2696"/>
        <pc:sldMkLst>
          <pc:docMk/>
          <pc:sldMk cId="3957164049" sldId="591"/>
        </pc:sldMkLst>
      </pc:sldChg>
      <pc:sldChg chg="addSp delSp modSp">
        <pc:chgData name="Joseph MacAdam" userId="bdcfcd3f-81bf-4584-8271-fe9093ebec4c" providerId="ADAL" clId="{F3FFE4D0-49B4-4C41-89DA-66A5A7E26FF2}" dt="2020-03-18T02:27:25.956" v="520" actId="692"/>
        <pc:sldMkLst>
          <pc:docMk/>
          <pc:sldMk cId="3392114702" sldId="592"/>
        </pc:sldMkLst>
        <pc:spChg chg="mod">
          <ac:chgData name="Joseph MacAdam" userId="bdcfcd3f-81bf-4584-8271-fe9093ebec4c" providerId="ADAL" clId="{F3FFE4D0-49B4-4C41-89DA-66A5A7E26FF2}" dt="2020-03-18T02:22:27.960" v="288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F3FFE4D0-49B4-4C41-89DA-66A5A7E26FF2}" dt="2020-03-18T02:24:39.472" v="509" actId="27636"/>
          <ac:spMkLst>
            <pc:docMk/>
            <pc:sldMk cId="3392114702" sldId="592"/>
            <ac:spMk id="3" creationId="{FF20D8FE-5958-4695-9408-98B27A546595}"/>
          </ac:spMkLst>
        </pc:spChg>
        <pc:spChg chg="del">
          <ac:chgData name="Joseph MacAdam" userId="bdcfcd3f-81bf-4584-8271-fe9093ebec4c" providerId="ADAL" clId="{F3FFE4D0-49B4-4C41-89DA-66A5A7E26FF2}" dt="2020-03-18T02:22:41.851" v="292" actId="478"/>
          <ac:spMkLst>
            <pc:docMk/>
            <pc:sldMk cId="3392114702" sldId="592"/>
            <ac:spMk id="5" creationId="{F85B9761-6D14-4981-A46A-24EE30F38C20}"/>
          </ac:spMkLst>
        </pc:spChg>
        <pc:picChg chg="del">
          <ac:chgData name="Joseph MacAdam" userId="bdcfcd3f-81bf-4584-8271-fe9093ebec4c" providerId="ADAL" clId="{F3FFE4D0-49B4-4C41-89DA-66A5A7E26FF2}" dt="2020-03-18T02:22:40.242" v="291" actId="478"/>
          <ac:picMkLst>
            <pc:docMk/>
            <pc:sldMk cId="3392114702" sldId="592"/>
            <ac:picMk id="4" creationId="{F0DC2F5C-9F0F-471A-8127-4863B30078DF}"/>
          </ac:picMkLst>
        </pc:picChg>
        <pc:picChg chg="add mod">
          <ac:chgData name="Joseph MacAdam" userId="bdcfcd3f-81bf-4584-8271-fe9093ebec4c" providerId="ADAL" clId="{F3FFE4D0-49B4-4C41-89DA-66A5A7E26FF2}" dt="2020-03-18T02:27:25.956" v="520" actId="692"/>
          <ac:picMkLst>
            <pc:docMk/>
            <pc:sldMk cId="3392114702" sldId="592"/>
            <ac:picMk id="6" creationId="{8CBCC7CE-DAEC-4E06-8A00-876BD09CEA83}"/>
          </ac:picMkLst>
        </pc:picChg>
      </pc:sldChg>
      <pc:sldChg chg="addSp delSp modSp">
        <pc:chgData name="Joseph MacAdam" userId="bdcfcd3f-81bf-4584-8271-fe9093ebec4c" providerId="ADAL" clId="{F3FFE4D0-49B4-4C41-89DA-66A5A7E26FF2}" dt="2020-03-18T13:41:43.563" v="4139" actId="20577"/>
        <pc:sldMkLst>
          <pc:docMk/>
          <pc:sldMk cId="186350803" sldId="593"/>
        </pc:sldMkLst>
        <pc:spChg chg="mod">
          <ac:chgData name="Joseph MacAdam" userId="bdcfcd3f-81bf-4584-8271-fe9093ebec4c" providerId="ADAL" clId="{F3FFE4D0-49B4-4C41-89DA-66A5A7E26FF2}" dt="2020-03-18T02:27:35.616" v="527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F3FFE4D0-49B4-4C41-89DA-66A5A7E26FF2}" dt="2020-03-18T13:41:43.563" v="4139" actId="20577"/>
          <ac:spMkLst>
            <pc:docMk/>
            <pc:sldMk cId="186350803" sldId="593"/>
            <ac:spMk id="3" creationId="{21C25B94-29D5-48B2-A6F8-F9E7433E2123}"/>
          </ac:spMkLst>
        </pc:spChg>
        <pc:picChg chg="del">
          <ac:chgData name="Joseph MacAdam" userId="bdcfcd3f-81bf-4584-8271-fe9093ebec4c" providerId="ADAL" clId="{F3FFE4D0-49B4-4C41-89DA-66A5A7E26FF2}" dt="2020-03-18T03:04:26.809" v="3170" actId="478"/>
          <ac:picMkLst>
            <pc:docMk/>
            <pc:sldMk cId="186350803" sldId="593"/>
            <ac:picMk id="4" creationId="{0A77E190-B290-4AA2-BE09-D2D875EE389A}"/>
          </ac:picMkLst>
        </pc:picChg>
        <pc:picChg chg="add mod">
          <ac:chgData name="Joseph MacAdam" userId="bdcfcd3f-81bf-4584-8271-fe9093ebec4c" providerId="ADAL" clId="{F3FFE4D0-49B4-4C41-89DA-66A5A7E26FF2}" dt="2020-03-18T03:07:06.083" v="3338" actId="14861"/>
          <ac:picMkLst>
            <pc:docMk/>
            <pc:sldMk cId="186350803" sldId="593"/>
            <ac:picMk id="5" creationId="{2CE28F19-5D87-4B93-8646-97EE05CE3C69}"/>
          </ac:picMkLst>
        </pc:picChg>
      </pc:sldChg>
      <pc:sldChg chg="modSp">
        <pc:chgData name="Joseph MacAdam" userId="bdcfcd3f-81bf-4584-8271-fe9093ebec4c" providerId="ADAL" clId="{F3FFE4D0-49B4-4C41-89DA-66A5A7E26FF2}" dt="2020-03-18T03:04:23.025" v="3169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F3FFE4D0-49B4-4C41-89DA-66A5A7E26FF2}" dt="2020-03-18T03:04:23.025" v="3169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F3FFE4D0-49B4-4C41-89DA-66A5A7E26FF2}" dt="2020-03-18T02:27:46.868" v="529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addSp delSp modSp">
        <pc:chgData name="Joseph MacAdam" userId="bdcfcd3f-81bf-4584-8271-fe9093ebec4c" providerId="ADAL" clId="{F3FFE4D0-49B4-4C41-89DA-66A5A7E26FF2}" dt="2020-03-18T02:46:10.181" v="2142" actId="692"/>
        <pc:sldMkLst>
          <pc:docMk/>
          <pc:sldMk cId="4139910246" sldId="596"/>
        </pc:sldMkLst>
        <pc:spChg chg="mod">
          <ac:chgData name="Joseph MacAdam" userId="bdcfcd3f-81bf-4584-8271-fe9093ebec4c" providerId="ADAL" clId="{F3FFE4D0-49B4-4C41-89DA-66A5A7E26FF2}" dt="2020-03-18T02:40:40.217" v="1563" actId="20577"/>
          <ac:spMkLst>
            <pc:docMk/>
            <pc:sldMk cId="4139910246" sldId="596"/>
            <ac:spMk id="2" creationId="{3E0F3E90-FDE5-43CB-B57A-50251D286DED}"/>
          </ac:spMkLst>
        </pc:spChg>
        <pc:spChg chg="mod">
          <ac:chgData name="Joseph MacAdam" userId="bdcfcd3f-81bf-4584-8271-fe9093ebec4c" providerId="ADAL" clId="{F3FFE4D0-49B4-4C41-89DA-66A5A7E26FF2}" dt="2020-03-18T02:43:04.816" v="2131" actId="27636"/>
          <ac:spMkLst>
            <pc:docMk/>
            <pc:sldMk cId="4139910246" sldId="596"/>
            <ac:spMk id="3" creationId="{841EC8F2-047F-462B-BD45-4A942779A077}"/>
          </ac:spMkLst>
        </pc:spChg>
        <pc:picChg chg="del">
          <ac:chgData name="Joseph MacAdam" userId="bdcfcd3f-81bf-4584-8271-fe9093ebec4c" providerId="ADAL" clId="{F3FFE4D0-49B4-4C41-89DA-66A5A7E26FF2}" dt="2020-03-18T02:40:44.312" v="1564" actId="478"/>
          <ac:picMkLst>
            <pc:docMk/>
            <pc:sldMk cId="4139910246" sldId="596"/>
            <ac:picMk id="4" creationId="{76F9D023-7903-4744-B5AA-A7C079A8A42C}"/>
          </ac:picMkLst>
        </pc:picChg>
        <pc:picChg chg="add mod">
          <ac:chgData name="Joseph MacAdam" userId="bdcfcd3f-81bf-4584-8271-fe9093ebec4c" providerId="ADAL" clId="{F3FFE4D0-49B4-4C41-89DA-66A5A7E26FF2}" dt="2020-03-18T02:46:10.181" v="2142" actId="692"/>
          <ac:picMkLst>
            <pc:docMk/>
            <pc:sldMk cId="4139910246" sldId="596"/>
            <ac:picMk id="5" creationId="{976F151D-C0F5-4C03-B189-D5AFA44B571B}"/>
          </ac:picMkLst>
        </pc:picChg>
      </pc:sldChg>
      <pc:sldChg chg="addSp delSp modSp">
        <pc:chgData name="Joseph MacAdam" userId="bdcfcd3f-81bf-4584-8271-fe9093ebec4c" providerId="ADAL" clId="{F3FFE4D0-49B4-4C41-89DA-66A5A7E26FF2}" dt="2020-03-18T02:31:02.507" v="904" actId="692"/>
        <pc:sldMkLst>
          <pc:docMk/>
          <pc:sldMk cId="194211264" sldId="598"/>
        </pc:sldMkLst>
        <pc:spChg chg="mod">
          <ac:chgData name="Joseph MacAdam" userId="bdcfcd3f-81bf-4584-8271-fe9093ebec4c" providerId="ADAL" clId="{F3FFE4D0-49B4-4C41-89DA-66A5A7E26FF2}" dt="2020-03-18T02:28:35.040" v="561" actId="20577"/>
          <ac:spMkLst>
            <pc:docMk/>
            <pc:sldMk cId="194211264" sldId="598"/>
            <ac:spMk id="2" creationId="{F5D447EC-31E7-4056-AF66-8CA24552ACE3}"/>
          </ac:spMkLst>
        </pc:spChg>
        <pc:spChg chg="mod">
          <ac:chgData name="Joseph MacAdam" userId="bdcfcd3f-81bf-4584-8271-fe9093ebec4c" providerId="ADAL" clId="{F3FFE4D0-49B4-4C41-89DA-66A5A7E26FF2}" dt="2020-03-18T02:30:25.156" v="889" actId="2711"/>
          <ac:spMkLst>
            <pc:docMk/>
            <pc:sldMk cId="194211264" sldId="598"/>
            <ac:spMk id="3" creationId="{9FC8B5DB-6E54-4C75-99F7-D5B878084643}"/>
          </ac:spMkLst>
        </pc:spChg>
        <pc:picChg chg="del">
          <ac:chgData name="Joseph MacAdam" userId="bdcfcd3f-81bf-4584-8271-fe9093ebec4c" providerId="ADAL" clId="{F3FFE4D0-49B4-4C41-89DA-66A5A7E26FF2}" dt="2020-03-18T02:29:59.719" v="867" actId="478"/>
          <ac:picMkLst>
            <pc:docMk/>
            <pc:sldMk cId="194211264" sldId="598"/>
            <ac:picMk id="4" creationId="{0BD582D4-4988-45F4-BC3B-C52B6B8321F2}"/>
          </ac:picMkLst>
        </pc:picChg>
        <pc:picChg chg="add mod">
          <ac:chgData name="Joseph MacAdam" userId="bdcfcd3f-81bf-4584-8271-fe9093ebec4c" providerId="ADAL" clId="{F3FFE4D0-49B4-4C41-89DA-66A5A7E26FF2}" dt="2020-03-18T02:31:02.507" v="904" actId="692"/>
          <ac:picMkLst>
            <pc:docMk/>
            <pc:sldMk cId="194211264" sldId="598"/>
            <ac:picMk id="5" creationId="{14E57BFA-33C3-4B17-9F97-787FA8D828DB}"/>
          </ac:picMkLst>
        </pc:picChg>
      </pc:sldChg>
      <pc:sldChg chg="addSp modSp">
        <pc:chgData name="Joseph MacAdam" userId="bdcfcd3f-81bf-4584-8271-fe9093ebec4c" providerId="ADAL" clId="{F3FFE4D0-49B4-4C41-89DA-66A5A7E26FF2}" dt="2020-03-18T02:39:58.771" v="1521" actId="692"/>
        <pc:sldMkLst>
          <pc:docMk/>
          <pc:sldMk cId="817173972" sldId="599"/>
        </pc:sldMkLst>
        <pc:spChg chg="mod">
          <ac:chgData name="Joseph MacAdam" userId="bdcfcd3f-81bf-4584-8271-fe9093ebec4c" providerId="ADAL" clId="{F3FFE4D0-49B4-4C41-89DA-66A5A7E26FF2}" dt="2020-03-18T02:31:16.304" v="920" actId="20577"/>
          <ac:spMkLst>
            <pc:docMk/>
            <pc:sldMk cId="817173972" sldId="599"/>
            <ac:spMk id="2" creationId="{24B2FCDB-2B12-4013-8160-C92D0F5D2AF7}"/>
          </ac:spMkLst>
        </pc:spChg>
        <pc:spChg chg="mod">
          <ac:chgData name="Joseph MacAdam" userId="bdcfcd3f-81bf-4584-8271-fe9093ebec4c" providerId="ADAL" clId="{F3FFE4D0-49B4-4C41-89DA-66A5A7E26FF2}" dt="2020-03-18T02:39:26.173" v="1511" actId="113"/>
          <ac:spMkLst>
            <pc:docMk/>
            <pc:sldMk cId="817173972" sldId="599"/>
            <ac:spMk id="3" creationId="{638581EA-3118-4B8A-A0C7-3137DD641733}"/>
          </ac:spMkLst>
        </pc:spChg>
        <pc:picChg chg="add mod">
          <ac:chgData name="Joseph MacAdam" userId="bdcfcd3f-81bf-4584-8271-fe9093ebec4c" providerId="ADAL" clId="{F3FFE4D0-49B4-4C41-89DA-66A5A7E26FF2}" dt="2020-03-18T02:39:58.771" v="1521" actId="692"/>
          <ac:picMkLst>
            <pc:docMk/>
            <pc:sldMk cId="817173972" sldId="599"/>
            <ac:picMk id="4" creationId="{DA71EF7D-A9F6-4574-AE2B-F9FA48557497}"/>
          </ac:picMkLst>
        </pc:picChg>
      </pc:sldChg>
      <pc:sldChg chg="del">
        <pc:chgData name="Joseph MacAdam" userId="bdcfcd3f-81bf-4584-8271-fe9093ebec4c" providerId="ADAL" clId="{F3FFE4D0-49B4-4C41-89DA-66A5A7E26FF2}" dt="2020-03-18T03:03:17.470" v="3140" actId="2696"/>
        <pc:sldMkLst>
          <pc:docMk/>
          <pc:sldMk cId="502917719" sldId="603"/>
        </pc:sldMkLst>
      </pc:sldChg>
      <pc:sldChg chg="del">
        <pc:chgData name="Joseph MacAdam" userId="bdcfcd3f-81bf-4584-8271-fe9093ebec4c" providerId="ADAL" clId="{F3FFE4D0-49B4-4C41-89DA-66A5A7E26FF2}" dt="2020-03-18T03:03:18.260" v="3141" actId="2696"/>
        <pc:sldMkLst>
          <pc:docMk/>
          <pc:sldMk cId="904304897" sldId="604"/>
        </pc:sldMkLst>
      </pc:sldChg>
      <pc:sldChg chg="addSp delSp modSp">
        <pc:chgData name="Joseph MacAdam" userId="bdcfcd3f-81bf-4584-8271-fe9093ebec4c" providerId="ADAL" clId="{F3FFE4D0-49B4-4C41-89DA-66A5A7E26FF2}" dt="2020-03-18T02:55:41.969" v="2545" actId="20577"/>
        <pc:sldMkLst>
          <pc:docMk/>
          <pc:sldMk cId="2660421503" sldId="605"/>
        </pc:sldMkLst>
        <pc:spChg chg="mod">
          <ac:chgData name="Joseph MacAdam" userId="bdcfcd3f-81bf-4584-8271-fe9093ebec4c" providerId="ADAL" clId="{F3FFE4D0-49B4-4C41-89DA-66A5A7E26FF2}" dt="2020-03-18T02:47:32.427" v="2193" actId="20577"/>
          <ac:spMkLst>
            <pc:docMk/>
            <pc:sldMk cId="2660421503" sldId="605"/>
            <ac:spMk id="2" creationId="{C085B568-D453-4F7E-98EE-B28A3C6FCB43}"/>
          </ac:spMkLst>
        </pc:spChg>
        <pc:spChg chg="mod">
          <ac:chgData name="Joseph MacAdam" userId="bdcfcd3f-81bf-4584-8271-fe9093ebec4c" providerId="ADAL" clId="{F3FFE4D0-49B4-4C41-89DA-66A5A7E26FF2}" dt="2020-03-18T02:55:41.969" v="2545" actId="20577"/>
          <ac:spMkLst>
            <pc:docMk/>
            <pc:sldMk cId="2660421503" sldId="605"/>
            <ac:spMk id="3" creationId="{19FD4F39-2C49-45C8-8E4D-4E928B3A2588}"/>
          </ac:spMkLst>
        </pc:spChg>
        <pc:picChg chg="del">
          <ac:chgData name="Joseph MacAdam" userId="bdcfcd3f-81bf-4584-8271-fe9093ebec4c" providerId="ADAL" clId="{F3FFE4D0-49B4-4C41-89DA-66A5A7E26FF2}" dt="2020-03-18T02:47:10.064" v="2163" actId="478"/>
          <ac:picMkLst>
            <pc:docMk/>
            <pc:sldMk cId="2660421503" sldId="605"/>
            <ac:picMk id="4" creationId="{25B6BA89-068C-47C6-9827-4D2661AE38CD}"/>
          </ac:picMkLst>
        </pc:picChg>
        <pc:picChg chg="del">
          <ac:chgData name="Joseph MacAdam" userId="bdcfcd3f-81bf-4584-8271-fe9093ebec4c" providerId="ADAL" clId="{F3FFE4D0-49B4-4C41-89DA-66A5A7E26FF2}" dt="2020-03-18T02:47:10.504" v="2164" actId="478"/>
          <ac:picMkLst>
            <pc:docMk/>
            <pc:sldMk cId="2660421503" sldId="605"/>
            <ac:picMk id="5" creationId="{6874CF08-0AC5-4C52-AE32-1C6482CAC805}"/>
          </ac:picMkLst>
        </pc:picChg>
        <pc:picChg chg="add mod">
          <ac:chgData name="Joseph MacAdam" userId="bdcfcd3f-81bf-4584-8271-fe9093ebec4c" providerId="ADAL" clId="{F3FFE4D0-49B4-4C41-89DA-66A5A7E26FF2}" dt="2020-03-18T02:54:00.306" v="2482" actId="692"/>
          <ac:picMkLst>
            <pc:docMk/>
            <pc:sldMk cId="2660421503" sldId="605"/>
            <ac:picMk id="6" creationId="{86893188-E051-42FD-ACD9-8867B7166FAE}"/>
          </ac:picMkLst>
        </pc:picChg>
        <pc:picChg chg="add mod">
          <ac:chgData name="Joseph MacAdam" userId="bdcfcd3f-81bf-4584-8271-fe9093ebec4c" providerId="ADAL" clId="{F3FFE4D0-49B4-4C41-89DA-66A5A7E26FF2}" dt="2020-03-18T02:54:00.306" v="2482" actId="692"/>
          <ac:picMkLst>
            <pc:docMk/>
            <pc:sldMk cId="2660421503" sldId="605"/>
            <ac:picMk id="7" creationId="{3B4FD2B0-229B-4CF9-A4ED-39411843823F}"/>
          </ac:picMkLst>
        </pc:picChg>
      </pc:sldChg>
      <pc:sldChg chg="addSp delSp modSp">
        <pc:chgData name="Joseph MacAdam" userId="bdcfcd3f-81bf-4584-8271-fe9093ebec4c" providerId="ADAL" clId="{F3FFE4D0-49B4-4C41-89DA-66A5A7E26FF2}" dt="2020-03-18T02:57:38.354" v="2705" actId="14861"/>
        <pc:sldMkLst>
          <pc:docMk/>
          <pc:sldMk cId="1969071705" sldId="606"/>
        </pc:sldMkLst>
        <pc:spChg chg="mod">
          <ac:chgData name="Joseph MacAdam" userId="bdcfcd3f-81bf-4584-8271-fe9093ebec4c" providerId="ADAL" clId="{F3FFE4D0-49B4-4C41-89DA-66A5A7E26FF2}" dt="2020-03-18T02:56:13.729" v="2565" actId="20577"/>
          <ac:spMkLst>
            <pc:docMk/>
            <pc:sldMk cId="1969071705" sldId="606"/>
            <ac:spMk id="2" creationId="{C085B568-D453-4F7E-98EE-B28A3C6FCB43}"/>
          </ac:spMkLst>
        </pc:spChg>
        <pc:spChg chg="mod">
          <ac:chgData name="Joseph MacAdam" userId="bdcfcd3f-81bf-4584-8271-fe9093ebec4c" providerId="ADAL" clId="{F3FFE4D0-49B4-4C41-89DA-66A5A7E26FF2}" dt="2020-03-18T02:56:53.880" v="2698" actId="14100"/>
          <ac:spMkLst>
            <pc:docMk/>
            <pc:sldMk cId="1969071705" sldId="606"/>
            <ac:spMk id="3" creationId="{19FD4F39-2C49-45C8-8E4D-4E928B3A2588}"/>
          </ac:spMkLst>
        </pc:spChg>
        <pc:picChg chg="del">
          <ac:chgData name="Joseph MacAdam" userId="bdcfcd3f-81bf-4584-8271-fe9093ebec4c" providerId="ADAL" clId="{F3FFE4D0-49B4-4C41-89DA-66A5A7E26FF2}" dt="2020-03-18T02:56:48.576" v="2695" actId="478"/>
          <ac:picMkLst>
            <pc:docMk/>
            <pc:sldMk cId="1969071705" sldId="606"/>
            <ac:picMk id="4" creationId="{5E9593F9-1BDA-41CD-B9ED-7BA2A105E3A6}"/>
          </ac:picMkLst>
        </pc:picChg>
        <pc:picChg chg="del">
          <ac:chgData name="Joseph MacAdam" userId="bdcfcd3f-81bf-4584-8271-fe9093ebec4c" providerId="ADAL" clId="{F3FFE4D0-49B4-4C41-89DA-66A5A7E26FF2}" dt="2020-03-18T02:56:48.152" v="2694" actId="478"/>
          <ac:picMkLst>
            <pc:docMk/>
            <pc:sldMk cId="1969071705" sldId="606"/>
            <ac:picMk id="5" creationId="{7ABCEE77-FE43-409D-AB53-A4B72606762E}"/>
          </ac:picMkLst>
        </pc:picChg>
        <pc:picChg chg="add mod">
          <ac:chgData name="Joseph MacAdam" userId="bdcfcd3f-81bf-4584-8271-fe9093ebec4c" providerId="ADAL" clId="{F3FFE4D0-49B4-4C41-89DA-66A5A7E26FF2}" dt="2020-03-18T02:57:38.354" v="2705" actId="14861"/>
          <ac:picMkLst>
            <pc:docMk/>
            <pc:sldMk cId="1969071705" sldId="606"/>
            <ac:picMk id="6" creationId="{35B1E2F2-778C-4C1C-B4C9-044D26ED5679}"/>
          </ac:picMkLst>
        </pc:picChg>
      </pc:sldChg>
      <pc:sldChg chg="addSp delSp modSp">
        <pc:chgData name="Joseph MacAdam" userId="bdcfcd3f-81bf-4584-8271-fe9093ebec4c" providerId="ADAL" clId="{F3FFE4D0-49B4-4C41-89DA-66A5A7E26FF2}" dt="2020-03-18T03:03:09.939" v="3138" actId="14861"/>
        <pc:sldMkLst>
          <pc:docMk/>
          <pc:sldMk cId="3373190787" sldId="607"/>
        </pc:sldMkLst>
        <pc:spChg chg="mod">
          <ac:chgData name="Joseph MacAdam" userId="bdcfcd3f-81bf-4584-8271-fe9093ebec4c" providerId="ADAL" clId="{F3FFE4D0-49B4-4C41-89DA-66A5A7E26FF2}" dt="2020-03-18T02:57:58.905" v="2739" actId="20577"/>
          <ac:spMkLst>
            <pc:docMk/>
            <pc:sldMk cId="3373190787" sldId="607"/>
            <ac:spMk id="2" creationId="{C085B568-D453-4F7E-98EE-B28A3C6FCB43}"/>
          </ac:spMkLst>
        </pc:spChg>
        <pc:spChg chg="mod">
          <ac:chgData name="Joseph MacAdam" userId="bdcfcd3f-81bf-4584-8271-fe9093ebec4c" providerId="ADAL" clId="{F3FFE4D0-49B4-4C41-89DA-66A5A7E26FF2}" dt="2020-03-18T03:03:02.927" v="3135" actId="14100"/>
          <ac:spMkLst>
            <pc:docMk/>
            <pc:sldMk cId="3373190787" sldId="607"/>
            <ac:spMk id="3" creationId="{19FD4F39-2C49-45C8-8E4D-4E928B3A2588}"/>
          </ac:spMkLst>
        </pc:spChg>
        <pc:picChg chg="add mod">
          <ac:chgData name="Joseph MacAdam" userId="bdcfcd3f-81bf-4584-8271-fe9093ebec4c" providerId="ADAL" clId="{F3FFE4D0-49B4-4C41-89DA-66A5A7E26FF2}" dt="2020-03-18T03:03:09.939" v="3138" actId="14861"/>
          <ac:picMkLst>
            <pc:docMk/>
            <pc:sldMk cId="3373190787" sldId="607"/>
            <ac:picMk id="4" creationId="{6448A49A-65E8-4BC6-9BD9-DA2C53EA2EDA}"/>
          </ac:picMkLst>
        </pc:picChg>
        <pc:picChg chg="del">
          <ac:chgData name="Joseph MacAdam" userId="bdcfcd3f-81bf-4584-8271-fe9093ebec4c" providerId="ADAL" clId="{F3FFE4D0-49B4-4C41-89DA-66A5A7E26FF2}" dt="2020-03-18T02:58:03.561" v="2740" actId="478"/>
          <ac:picMkLst>
            <pc:docMk/>
            <pc:sldMk cId="3373190787" sldId="607"/>
            <ac:picMk id="7" creationId="{61FB1C39-6CC8-4287-8285-71C6C4B8FB2F}"/>
          </ac:picMkLst>
        </pc:picChg>
      </pc:sldChg>
      <pc:sldChg chg="addSp modSp add">
        <pc:chgData name="Joseph MacAdam" userId="bdcfcd3f-81bf-4584-8271-fe9093ebec4c" providerId="ADAL" clId="{F3FFE4D0-49B4-4C41-89DA-66A5A7E26FF2}" dt="2020-03-18T13:42:16.397" v="4152" actId="1076"/>
        <pc:sldMkLst>
          <pc:docMk/>
          <pc:sldMk cId="2825779116" sldId="608"/>
        </pc:sldMkLst>
        <pc:spChg chg="mod">
          <ac:chgData name="Joseph MacAdam" userId="bdcfcd3f-81bf-4584-8271-fe9093ebec4c" providerId="ADAL" clId="{F3FFE4D0-49B4-4C41-89DA-66A5A7E26FF2}" dt="2020-03-18T13:13:41.654" v="3395" actId="20577"/>
          <ac:spMkLst>
            <pc:docMk/>
            <pc:sldMk cId="2825779116" sldId="608"/>
            <ac:spMk id="2" creationId="{97F7A018-F57C-449C-8DD1-97BD79EA386F}"/>
          </ac:spMkLst>
        </pc:spChg>
        <pc:spChg chg="mod">
          <ac:chgData name="Joseph MacAdam" userId="bdcfcd3f-81bf-4584-8271-fe9093ebec4c" providerId="ADAL" clId="{F3FFE4D0-49B4-4C41-89DA-66A5A7E26FF2}" dt="2020-03-18T13:19:18.792" v="3746" actId="27636"/>
          <ac:spMkLst>
            <pc:docMk/>
            <pc:sldMk cId="2825779116" sldId="608"/>
            <ac:spMk id="3" creationId="{D55386F5-6B12-428D-B839-25A93B4EE521}"/>
          </ac:spMkLst>
        </pc:spChg>
        <pc:spChg chg="add mod">
          <ac:chgData name="Joseph MacAdam" userId="bdcfcd3f-81bf-4584-8271-fe9093ebec4c" providerId="ADAL" clId="{F3FFE4D0-49B4-4C41-89DA-66A5A7E26FF2}" dt="2020-03-18T13:18:26.835" v="3595" actId="207"/>
          <ac:spMkLst>
            <pc:docMk/>
            <pc:sldMk cId="2825779116" sldId="608"/>
            <ac:spMk id="4" creationId="{B52BDD61-91CD-4749-AD0B-ADC801529F59}"/>
          </ac:spMkLst>
        </pc:spChg>
        <pc:spChg chg="add mod">
          <ac:chgData name="Joseph MacAdam" userId="bdcfcd3f-81bf-4584-8271-fe9093ebec4c" providerId="ADAL" clId="{F3FFE4D0-49B4-4C41-89DA-66A5A7E26FF2}" dt="2020-03-18T13:19:13.790" v="3744" actId="1076"/>
          <ac:spMkLst>
            <pc:docMk/>
            <pc:sldMk cId="2825779116" sldId="608"/>
            <ac:spMk id="8" creationId="{0E6E8C7A-D193-42F2-AA1A-C2E49E082406}"/>
          </ac:spMkLst>
        </pc:spChg>
        <pc:spChg chg="add mod">
          <ac:chgData name="Joseph MacAdam" userId="bdcfcd3f-81bf-4584-8271-fe9093ebec4c" providerId="ADAL" clId="{F3FFE4D0-49B4-4C41-89DA-66A5A7E26FF2}" dt="2020-03-18T13:19:46.158" v="3789" actId="20577"/>
          <ac:spMkLst>
            <pc:docMk/>
            <pc:sldMk cId="2825779116" sldId="608"/>
            <ac:spMk id="9" creationId="{F8647045-E6E1-4B6C-91E7-C518AB7947B8}"/>
          </ac:spMkLst>
        </pc:spChg>
        <pc:spChg chg="add mod">
          <ac:chgData name="Joseph MacAdam" userId="bdcfcd3f-81bf-4584-8271-fe9093ebec4c" providerId="ADAL" clId="{F3FFE4D0-49B4-4C41-89DA-66A5A7E26FF2}" dt="2020-03-18T13:19:51.574" v="3810" actId="20577"/>
          <ac:spMkLst>
            <pc:docMk/>
            <pc:sldMk cId="2825779116" sldId="608"/>
            <ac:spMk id="11" creationId="{87C5E425-65BF-4210-90CA-3447B5F7E562}"/>
          </ac:spMkLst>
        </pc:spChg>
        <pc:spChg chg="add mod">
          <ac:chgData name="Joseph MacAdam" userId="bdcfcd3f-81bf-4584-8271-fe9093ebec4c" providerId="ADAL" clId="{F3FFE4D0-49B4-4C41-89DA-66A5A7E26FF2}" dt="2020-03-18T13:31:33.910" v="3827" actId="20577"/>
          <ac:spMkLst>
            <pc:docMk/>
            <pc:sldMk cId="2825779116" sldId="608"/>
            <ac:spMk id="13" creationId="{C3C05350-FFFD-41A0-AA5A-1BDF84392C38}"/>
          </ac:spMkLst>
        </pc:spChg>
        <pc:spChg chg="add mod">
          <ac:chgData name="Joseph MacAdam" userId="bdcfcd3f-81bf-4584-8271-fe9093ebec4c" providerId="ADAL" clId="{F3FFE4D0-49B4-4C41-89DA-66A5A7E26FF2}" dt="2020-03-18T13:34:53.701" v="3882" actId="1076"/>
          <ac:spMkLst>
            <pc:docMk/>
            <pc:sldMk cId="2825779116" sldId="608"/>
            <ac:spMk id="17" creationId="{17C0D20B-D524-4D29-8121-BE1AFF6E773D}"/>
          </ac:spMkLst>
        </pc:spChg>
        <pc:spChg chg="add mod">
          <ac:chgData name="Joseph MacAdam" userId="bdcfcd3f-81bf-4584-8271-fe9093ebec4c" providerId="ADAL" clId="{F3FFE4D0-49B4-4C41-89DA-66A5A7E26FF2}" dt="2020-03-18T13:35:22.791" v="3926" actId="20577"/>
          <ac:spMkLst>
            <pc:docMk/>
            <pc:sldMk cId="2825779116" sldId="608"/>
            <ac:spMk id="20" creationId="{0B20DC76-BDEC-446F-935F-5EBFEBCE5AE5}"/>
          </ac:spMkLst>
        </pc:spChg>
        <pc:spChg chg="add mod">
          <ac:chgData name="Joseph MacAdam" userId="bdcfcd3f-81bf-4584-8271-fe9093ebec4c" providerId="ADAL" clId="{F3FFE4D0-49B4-4C41-89DA-66A5A7E26FF2}" dt="2020-03-18T13:36:06.941" v="3962" actId="1076"/>
          <ac:spMkLst>
            <pc:docMk/>
            <pc:sldMk cId="2825779116" sldId="608"/>
            <ac:spMk id="25" creationId="{4FE6FA2D-8DD0-4C02-99B1-C6D2038E6388}"/>
          </ac:spMkLst>
        </pc:spChg>
        <pc:cxnChg chg="add mod">
          <ac:chgData name="Joseph MacAdam" userId="bdcfcd3f-81bf-4584-8271-fe9093ebec4c" providerId="ADAL" clId="{F3FFE4D0-49B4-4C41-89DA-66A5A7E26FF2}" dt="2020-03-18T13:18:47.134" v="3611" actId="14100"/>
          <ac:cxnSpMkLst>
            <pc:docMk/>
            <pc:sldMk cId="2825779116" sldId="608"/>
            <ac:cxnSpMk id="6" creationId="{23C365B5-B3FF-4658-BF43-3D0F6D0ED450}"/>
          </ac:cxnSpMkLst>
        </pc:cxnChg>
        <pc:cxnChg chg="add mod">
          <ac:chgData name="Joseph MacAdam" userId="bdcfcd3f-81bf-4584-8271-fe9093ebec4c" providerId="ADAL" clId="{F3FFE4D0-49B4-4C41-89DA-66A5A7E26FF2}" dt="2020-03-18T13:19:32.070" v="3748" actId="1076"/>
          <ac:cxnSpMkLst>
            <pc:docMk/>
            <pc:sldMk cId="2825779116" sldId="608"/>
            <ac:cxnSpMk id="10" creationId="{700921FC-0BF1-4C39-BA7A-1D9BD908AE46}"/>
          </ac:cxnSpMkLst>
        </pc:cxnChg>
        <pc:cxnChg chg="add mod">
          <ac:chgData name="Joseph MacAdam" userId="bdcfcd3f-81bf-4584-8271-fe9093ebec4c" providerId="ADAL" clId="{F3FFE4D0-49B4-4C41-89DA-66A5A7E26FF2}" dt="2020-03-18T13:19:36.589" v="3750" actId="1076"/>
          <ac:cxnSpMkLst>
            <pc:docMk/>
            <pc:sldMk cId="2825779116" sldId="608"/>
            <ac:cxnSpMk id="12" creationId="{AA8ACC1C-AAFE-4042-959F-DFE4161D6A1F}"/>
          </ac:cxnSpMkLst>
        </pc:cxnChg>
        <pc:cxnChg chg="add mod">
          <ac:chgData name="Joseph MacAdam" userId="bdcfcd3f-81bf-4584-8271-fe9093ebec4c" providerId="ADAL" clId="{F3FFE4D0-49B4-4C41-89DA-66A5A7E26FF2}" dt="2020-03-18T13:31:30.222" v="3814" actId="14100"/>
          <ac:cxnSpMkLst>
            <pc:docMk/>
            <pc:sldMk cId="2825779116" sldId="608"/>
            <ac:cxnSpMk id="14" creationId="{8B5977D2-72E4-46A5-A49D-093DD515A26F}"/>
          </ac:cxnSpMkLst>
        </pc:cxnChg>
        <pc:cxnChg chg="add mod">
          <ac:chgData name="Joseph MacAdam" userId="bdcfcd3f-81bf-4584-8271-fe9093ebec4c" providerId="ADAL" clId="{F3FFE4D0-49B4-4C41-89DA-66A5A7E26FF2}" dt="2020-03-18T13:42:16.397" v="4152" actId="1076"/>
          <ac:cxnSpMkLst>
            <pc:docMk/>
            <pc:sldMk cId="2825779116" sldId="608"/>
            <ac:cxnSpMk id="18" creationId="{823DC310-0731-4976-AAE4-231368740778}"/>
          </ac:cxnSpMkLst>
        </pc:cxnChg>
        <pc:cxnChg chg="add mod">
          <ac:chgData name="Joseph MacAdam" userId="bdcfcd3f-81bf-4584-8271-fe9093ebec4c" providerId="ADAL" clId="{F3FFE4D0-49B4-4C41-89DA-66A5A7E26FF2}" dt="2020-03-18T13:35:01.589" v="3885" actId="14100"/>
          <ac:cxnSpMkLst>
            <pc:docMk/>
            <pc:sldMk cId="2825779116" sldId="608"/>
            <ac:cxnSpMk id="21" creationId="{DFF6C3DB-D6B1-48CB-B938-0E25948FE492}"/>
          </ac:cxnSpMkLst>
        </pc:cxnChg>
        <pc:cxnChg chg="add mod">
          <ac:chgData name="Joseph MacAdam" userId="bdcfcd3f-81bf-4584-8271-fe9093ebec4c" providerId="ADAL" clId="{F3FFE4D0-49B4-4C41-89DA-66A5A7E26FF2}" dt="2020-03-18T13:36:08.870" v="3963" actId="14100"/>
          <ac:cxnSpMkLst>
            <pc:docMk/>
            <pc:sldMk cId="2825779116" sldId="608"/>
            <ac:cxnSpMk id="26" creationId="{12E4524A-BCBE-41FC-AF31-1BF8EE23B75D}"/>
          </ac:cxnSpMkLst>
        </pc:cxnChg>
      </pc:sldChg>
      <pc:sldChg chg="modSp add del">
        <pc:chgData name="Joseph MacAdam" userId="bdcfcd3f-81bf-4584-8271-fe9093ebec4c" providerId="ADAL" clId="{F3FFE4D0-49B4-4C41-89DA-66A5A7E26FF2}" dt="2020-03-18T13:37:59.831" v="3995" actId="2696"/>
        <pc:sldMkLst>
          <pc:docMk/>
          <pc:sldMk cId="2523478479" sldId="609"/>
        </pc:sldMkLst>
        <pc:spChg chg="mod">
          <ac:chgData name="Joseph MacAdam" userId="bdcfcd3f-81bf-4584-8271-fe9093ebec4c" providerId="ADAL" clId="{F3FFE4D0-49B4-4C41-89DA-66A5A7E26FF2}" dt="2020-03-18T13:37:41.590" v="3992" actId="20577"/>
          <ac:spMkLst>
            <pc:docMk/>
            <pc:sldMk cId="2523478479" sldId="609"/>
            <ac:spMk id="2" creationId="{1819BBE2-FCC9-43DF-BD67-37D7750320B3}"/>
          </ac:spMkLst>
        </pc:spChg>
      </pc:sldChg>
      <pc:sldChg chg="addSp delSp modSp add ord">
        <pc:chgData name="Joseph MacAdam" userId="bdcfcd3f-81bf-4584-8271-fe9093ebec4c" providerId="ADAL" clId="{F3FFE4D0-49B4-4C41-89DA-66A5A7E26FF2}" dt="2020-03-18T13:40:39.867" v="4070" actId="20577"/>
        <pc:sldMkLst>
          <pc:docMk/>
          <pc:sldMk cId="1338848865" sldId="610"/>
        </pc:sldMkLst>
        <pc:spChg chg="mod">
          <ac:chgData name="Joseph MacAdam" userId="bdcfcd3f-81bf-4584-8271-fe9093ebec4c" providerId="ADAL" clId="{F3FFE4D0-49B4-4C41-89DA-66A5A7E26FF2}" dt="2020-03-18T13:38:05.481" v="4007" actId="20577"/>
          <ac:spMkLst>
            <pc:docMk/>
            <pc:sldMk cId="1338848865" sldId="610"/>
            <ac:spMk id="2" creationId="{97F7A018-F57C-449C-8DD1-97BD79EA386F}"/>
          </ac:spMkLst>
        </pc:spChg>
        <pc:spChg chg="mod">
          <ac:chgData name="Joseph MacAdam" userId="bdcfcd3f-81bf-4584-8271-fe9093ebec4c" providerId="ADAL" clId="{F3FFE4D0-49B4-4C41-89DA-66A5A7E26FF2}" dt="2020-03-18T13:38:14.123" v="4016" actId="20577"/>
          <ac:spMkLst>
            <pc:docMk/>
            <pc:sldMk cId="1338848865" sldId="610"/>
            <ac:spMk id="3" creationId="{D55386F5-6B12-428D-B839-25A93B4EE521}"/>
          </ac:spMkLst>
        </pc:spChg>
        <pc:spChg chg="mod">
          <ac:chgData name="Joseph MacAdam" userId="bdcfcd3f-81bf-4584-8271-fe9093ebec4c" providerId="ADAL" clId="{F3FFE4D0-49B4-4C41-89DA-66A5A7E26FF2}" dt="2020-03-18T13:39:33.118" v="4017"/>
          <ac:spMkLst>
            <pc:docMk/>
            <pc:sldMk cId="1338848865" sldId="610"/>
            <ac:spMk id="8" creationId="{0E6E8C7A-D193-42F2-AA1A-C2E49E082406}"/>
          </ac:spMkLst>
        </pc:spChg>
        <pc:spChg chg="mod">
          <ac:chgData name="Joseph MacAdam" userId="bdcfcd3f-81bf-4584-8271-fe9093ebec4c" providerId="ADAL" clId="{F3FFE4D0-49B4-4C41-89DA-66A5A7E26FF2}" dt="2020-03-18T13:39:58.318" v="4050" actId="20577"/>
          <ac:spMkLst>
            <pc:docMk/>
            <pc:sldMk cId="1338848865" sldId="610"/>
            <ac:spMk id="13" creationId="{C3C05350-FFFD-41A0-AA5A-1BDF84392C38}"/>
          </ac:spMkLst>
        </pc:spChg>
        <pc:spChg chg="del">
          <ac:chgData name="Joseph MacAdam" userId="bdcfcd3f-81bf-4584-8271-fe9093ebec4c" providerId="ADAL" clId="{F3FFE4D0-49B4-4C41-89DA-66A5A7E26FF2}" dt="2020-03-18T13:40:20.645" v="4052" actId="478"/>
          <ac:spMkLst>
            <pc:docMk/>
            <pc:sldMk cId="1338848865" sldId="610"/>
            <ac:spMk id="17" creationId="{17C0D20B-D524-4D29-8121-BE1AFF6E773D}"/>
          </ac:spMkLst>
        </pc:spChg>
        <pc:spChg chg="add mod">
          <ac:chgData name="Joseph MacAdam" userId="bdcfcd3f-81bf-4584-8271-fe9093ebec4c" providerId="ADAL" clId="{F3FFE4D0-49B4-4C41-89DA-66A5A7E26FF2}" dt="2020-03-18T13:40:39.867" v="4070" actId="20577"/>
          <ac:spMkLst>
            <pc:docMk/>
            <pc:sldMk cId="1338848865" sldId="610"/>
            <ac:spMk id="19" creationId="{209E9F4D-41B8-4E32-8554-51D72755AE37}"/>
          </ac:spMkLst>
        </pc:spChg>
        <pc:spChg chg="del">
          <ac:chgData name="Joseph MacAdam" userId="bdcfcd3f-81bf-4584-8271-fe9093ebec4c" providerId="ADAL" clId="{F3FFE4D0-49B4-4C41-89DA-66A5A7E26FF2}" dt="2020-03-18T13:40:24.038" v="4053" actId="478"/>
          <ac:spMkLst>
            <pc:docMk/>
            <pc:sldMk cId="1338848865" sldId="610"/>
            <ac:spMk id="20" creationId="{0B20DC76-BDEC-446F-935F-5EBFEBCE5AE5}"/>
          </ac:spMkLst>
        </pc:spChg>
        <pc:spChg chg="del">
          <ac:chgData name="Joseph MacAdam" userId="bdcfcd3f-81bf-4584-8271-fe9093ebec4c" providerId="ADAL" clId="{F3FFE4D0-49B4-4C41-89DA-66A5A7E26FF2}" dt="2020-03-18T13:40:03.966" v="4051" actId="478"/>
          <ac:spMkLst>
            <pc:docMk/>
            <pc:sldMk cId="1338848865" sldId="610"/>
            <ac:spMk id="25" creationId="{4FE6FA2D-8DD0-4C02-99B1-C6D2038E6388}"/>
          </ac:spMkLst>
        </pc:spChg>
        <pc:cxnChg chg="mod">
          <ac:chgData name="Joseph MacAdam" userId="bdcfcd3f-81bf-4584-8271-fe9093ebec4c" providerId="ADAL" clId="{F3FFE4D0-49B4-4C41-89DA-66A5A7E26FF2}" dt="2020-03-18T13:39:45.701" v="4018" actId="1076"/>
          <ac:cxnSpMkLst>
            <pc:docMk/>
            <pc:sldMk cId="1338848865" sldId="610"/>
            <ac:cxnSpMk id="14" creationId="{8B5977D2-72E4-46A5-A49D-093DD515A26F}"/>
          </ac:cxnSpMkLst>
        </pc:cxnChg>
        <pc:cxnChg chg="del">
          <ac:chgData name="Joseph MacAdam" userId="bdcfcd3f-81bf-4584-8271-fe9093ebec4c" providerId="ADAL" clId="{F3FFE4D0-49B4-4C41-89DA-66A5A7E26FF2}" dt="2020-03-18T13:40:20.645" v="4052" actId="478"/>
          <ac:cxnSpMkLst>
            <pc:docMk/>
            <pc:sldMk cId="1338848865" sldId="610"/>
            <ac:cxnSpMk id="18" creationId="{823DC310-0731-4976-AAE4-231368740778}"/>
          </ac:cxnSpMkLst>
        </pc:cxnChg>
        <pc:cxnChg chg="del">
          <ac:chgData name="Joseph MacAdam" userId="bdcfcd3f-81bf-4584-8271-fe9093ebec4c" providerId="ADAL" clId="{F3FFE4D0-49B4-4C41-89DA-66A5A7E26FF2}" dt="2020-03-18T13:40:25.853" v="4054" actId="478"/>
          <ac:cxnSpMkLst>
            <pc:docMk/>
            <pc:sldMk cId="1338848865" sldId="610"/>
            <ac:cxnSpMk id="21" creationId="{DFF6C3DB-D6B1-48CB-B938-0E25948FE492}"/>
          </ac:cxnSpMkLst>
        </pc:cxnChg>
        <pc:cxnChg chg="add mod">
          <ac:chgData name="Joseph MacAdam" userId="bdcfcd3f-81bf-4584-8271-fe9093ebec4c" providerId="ADAL" clId="{F3FFE4D0-49B4-4C41-89DA-66A5A7E26FF2}" dt="2020-03-18T13:40:35.806" v="4057" actId="14100"/>
          <ac:cxnSpMkLst>
            <pc:docMk/>
            <pc:sldMk cId="1338848865" sldId="610"/>
            <ac:cxnSpMk id="22" creationId="{9ED3BC1E-2681-463E-8F14-7951BCFF2E33}"/>
          </ac:cxnSpMkLst>
        </pc:cxnChg>
        <pc:cxnChg chg="del">
          <ac:chgData name="Joseph MacAdam" userId="bdcfcd3f-81bf-4584-8271-fe9093ebec4c" providerId="ADAL" clId="{F3FFE4D0-49B4-4C41-89DA-66A5A7E26FF2}" dt="2020-03-18T13:40:03.966" v="4051" actId="478"/>
          <ac:cxnSpMkLst>
            <pc:docMk/>
            <pc:sldMk cId="1338848865" sldId="610"/>
            <ac:cxnSpMk id="26" creationId="{12E4524A-BCBE-41FC-AF31-1BF8EE23B75D}"/>
          </ac:cxnSpMkLst>
        </pc:cxn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bdcfcd3f-81bf-4584-8271-fe9093ebec4c" providerId="ADAL" clId="{3093B122-1198-42F5-9298-345A28314BFA}"/>
    <pc:docChg chg="custSel addSld delSld modSld">
      <pc:chgData name="Joseph MacAdam" userId="bdcfcd3f-81bf-4584-8271-fe9093ebec4c" providerId="ADAL" clId="{3093B122-1198-42F5-9298-345A28314BFA}" dt="2020-03-17T16:02:45.293" v="1847" actId="692"/>
      <pc:docMkLst>
        <pc:docMk/>
      </pc:docMkLst>
      <pc:sldChg chg="modSp">
        <pc:chgData name="Joseph MacAdam" userId="bdcfcd3f-81bf-4584-8271-fe9093ebec4c" providerId="ADAL" clId="{3093B122-1198-42F5-9298-345A28314BFA}" dt="2020-03-16T20:21:55.416" v="1706" actId="403"/>
        <pc:sldMkLst>
          <pc:docMk/>
          <pc:sldMk cId="309114280" sldId="589"/>
        </pc:sldMkLst>
        <pc:spChg chg="mod">
          <ac:chgData name="Joseph MacAdam" userId="bdcfcd3f-81bf-4584-8271-fe9093ebec4c" providerId="ADAL" clId="{3093B122-1198-42F5-9298-345A28314BFA}" dt="2020-03-16T20:21:55.416" v="1706" actId="403"/>
          <ac:spMkLst>
            <pc:docMk/>
            <pc:sldMk cId="309114280" sldId="589"/>
            <ac:spMk id="2" creationId="{85EE4E87-2A74-4FE9-B099-0CCD360E3961}"/>
          </ac:spMkLst>
        </pc:spChg>
        <pc:spChg chg="mod">
          <ac:chgData name="Joseph MacAdam" userId="bdcfcd3f-81bf-4584-8271-fe9093ebec4c" providerId="ADAL" clId="{3093B122-1198-42F5-9298-345A28314BFA}" dt="2020-03-16T20:21:34.135" v="1681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addSp delSp modSp">
        <pc:chgData name="Joseph MacAdam" userId="bdcfcd3f-81bf-4584-8271-fe9093ebec4c" providerId="ADAL" clId="{3093B122-1198-42F5-9298-345A28314BFA}" dt="2020-03-16T20:16:15.739" v="1377" actId="692"/>
        <pc:sldMkLst>
          <pc:docMk/>
          <pc:sldMk cId="3957164049" sldId="591"/>
        </pc:sldMkLst>
        <pc:spChg chg="mod">
          <ac:chgData name="Joseph MacAdam" userId="bdcfcd3f-81bf-4584-8271-fe9093ebec4c" providerId="ADAL" clId="{3093B122-1198-42F5-9298-345A28314BFA}" dt="2020-03-16T20:16:02.990" v="1366" actId="1076"/>
          <ac:spMkLst>
            <pc:docMk/>
            <pc:sldMk cId="3957164049" sldId="591"/>
            <ac:spMk id="3" creationId="{01884E43-1F99-4AEE-B654-C64ED2C3DDD7}"/>
          </ac:spMkLst>
        </pc:spChg>
        <pc:picChg chg="del">
          <ac:chgData name="Joseph MacAdam" userId="bdcfcd3f-81bf-4584-8271-fe9093ebec4c" providerId="ADAL" clId="{3093B122-1198-42F5-9298-345A28314BFA}" dt="2020-03-16T20:15:47.518" v="1360" actId="478"/>
          <ac:picMkLst>
            <pc:docMk/>
            <pc:sldMk cId="3957164049" sldId="591"/>
            <ac:picMk id="4" creationId="{303D060D-1139-489B-B029-AF996892D0F7}"/>
          </ac:picMkLst>
        </pc:picChg>
        <pc:picChg chg="add mod">
          <ac:chgData name="Joseph MacAdam" userId="bdcfcd3f-81bf-4584-8271-fe9093ebec4c" providerId="ADAL" clId="{3093B122-1198-42F5-9298-345A28314BFA}" dt="2020-03-16T20:16:15.739" v="1377" actId="692"/>
          <ac:picMkLst>
            <pc:docMk/>
            <pc:sldMk cId="3957164049" sldId="591"/>
            <ac:picMk id="5" creationId="{8BEA325A-05AD-4C40-9B8C-C1C415FE79D0}"/>
          </ac:picMkLst>
        </pc:picChg>
      </pc:sldChg>
      <pc:sldChg chg="addSp modSp">
        <pc:chgData name="Joseph MacAdam" userId="bdcfcd3f-81bf-4584-8271-fe9093ebec4c" providerId="ADAL" clId="{3093B122-1198-42F5-9298-345A28314BFA}" dt="2020-03-17T00:10:24.082" v="1839" actId="1076"/>
        <pc:sldMkLst>
          <pc:docMk/>
          <pc:sldMk cId="3392114702" sldId="592"/>
        </pc:sldMkLst>
        <pc:spChg chg="mod">
          <ac:chgData name="Joseph MacAdam" userId="bdcfcd3f-81bf-4584-8271-fe9093ebec4c" providerId="ADAL" clId="{3093B122-1198-42F5-9298-345A28314BFA}" dt="2020-03-17T00:10:18.690" v="1837" actId="14100"/>
          <ac:spMkLst>
            <pc:docMk/>
            <pc:sldMk cId="3392114702" sldId="592"/>
            <ac:spMk id="3" creationId="{FF20D8FE-5958-4695-9408-98B27A546595}"/>
          </ac:spMkLst>
        </pc:spChg>
        <pc:spChg chg="add mod">
          <ac:chgData name="Joseph MacAdam" userId="bdcfcd3f-81bf-4584-8271-fe9093ebec4c" providerId="ADAL" clId="{3093B122-1198-42F5-9298-345A28314BFA}" dt="2020-03-17T00:10:24.082" v="1839" actId="1076"/>
          <ac:spMkLst>
            <pc:docMk/>
            <pc:sldMk cId="3392114702" sldId="592"/>
            <ac:spMk id="5" creationId="{F85B9761-6D14-4981-A46A-24EE30F38C20}"/>
          </ac:spMkLst>
        </pc:spChg>
        <pc:picChg chg="mod">
          <ac:chgData name="Joseph MacAdam" userId="bdcfcd3f-81bf-4584-8271-fe9093ebec4c" providerId="ADAL" clId="{3093B122-1198-42F5-9298-345A28314BFA}" dt="2020-03-17T00:10:21.642" v="1838" actId="14100"/>
          <ac:picMkLst>
            <pc:docMk/>
            <pc:sldMk cId="3392114702" sldId="592"/>
            <ac:picMk id="4" creationId="{F0DC2F5C-9F0F-471A-8127-4863B30078DF}"/>
          </ac:picMkLst>
        </pc:picChg>
      </pc:sldChg>
      <pc:sldChg chg="modSp">
        <pc:chgData name="Joseph MacAdam" userId="bdcfcd3f-81bf-4584-8271-fe9093ebec4c" providerId="ADAL" clId="{3093B122-1198-42F5-9298-345A28314BFA}" dt="2020-03-17T16:02:45.293" v="1847" actId="692"/>
        <pc:sldMkLst>
          <pc:docMk/>
          <pc:sldMk cId="186350803" sldId="593"/>
        </pc:sldMkLst>
        <pc:picChg chg="mod">
          <ac:chgData name="Joseph MacAdam" userId="bdcfcd3f-81bf-4584-8271-fe9093ebec4c" providerId="ADAL" clId="{3093B122-1198-42F5-9298-345A28314BFA}" dt="2020-03-17T16:02:45.293" v="1847" actId="692"/>
          <ac:picMkLst>
            <pc:docMk/>
            <pc:sldMk cId="186350803" sldId="593"/>
            <ac:picMk id="4" creationId="{0A77E190-B290-4AA2-BE09-D2D875EE389A}"/>
          </ac:picMkLst>
        </pc:picChg>
      </pc:sldChg>
      <pc:sldChg chg="modSp">
        <pc:chgData name="Joseph MacAdam" userId="bdcfcd3f-81bf-4584-8271-fe9093ebec4c" providerId="ADAL" clId="{3093B122-1198-42F5-9298-345A28314BFA}" dt="2020-03-16T18:12:31.827" v="7" actId="692"/>
        <pc:sldMkLst>
          <pc:docMk/>
          <pc:sldMk cId="4139910246" sldId="596"/>
        </pc:sldMkLst>
        <pc:picChg chg="mod">
          <ac:chgData name="Joseph MacAdam" userId="bdcfcd3f-81bf-4584-8271-fe9093ebec4c" providerId="ADAL" clId="{3093B122-1198-42F5-9298-345A28314BFA}" dt="2020-03-16T18:12:31.827" v="7" actId="692"/>
          <ac:picMkLst>
            <pc:docMk/>
            <pc:sldMk cId="4139910246" sldId="596"/>
            <ac:picMk id="4" creationId="{76F9D023-7903-4744-B5AA-A7C079A8A42C}"/>
          </ac:picMkLst>
        </pc:picChg>
      </pc:sldChg>
      <pc:sldChg chg="del">
        <pc:chgData name="Joseph MacAdam" userId="bdcfcd3f-81bf-4584-8271-fe9093ebec4c" providerId="ADAL" clId="{3093B122-1198-42F5-9298-345A28314BFA}" dt="2020-03-16T18:13:42.746" v="10" actId="2696"/>
        <pc:sldMkLst>
          <pc:docMk/>
          <pc:sldMk cId="1444812365" sldId="597"/>
        </pc:sldMkLst>
      </pc:sldChg>
      <pc:sldChg chg="del">
        <pc:chgData name="Joseph MacAdam" userId="bdcfcd3f-81bf-4584-8271-fe9093ebec4c" providerId="ADAL" clId="{3093B122-1198-42F5-9298-345A28314BFA}" dt="2020-03-16T18:13:39.881" v="8" actId="2696"/>
        <pc:sldMkLst>
          <pc:docMk/>
          <pc:sldMk cId="3971421311" sldId="600"/>
        </pc:sldMkLst>
      </pc:sldChg>
      <pc:sldChg chg="del">
        <pc:chgData name="Joseph MacAdam" userId="bdcfcd3f-81bf-4584-8271-fe9093ebec4c" providerId="ADAL" clId="{3093B122-1198-42F5-9298-345A28314BFA}" dt="2020-03-16T18:13:41.881" v="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3093B122-1198-42F5-9298-345A28314BFA}" dt="2020-03-16T18:13:45.027" v="11" actId="2696"/>
        <pc:sldMkLst>
          <pc:docMk/>
          <pc:sldMk cId="2118454917" sldId="602"/>
        </pc:sldMkLst>
      </pc:sldChg>
      <pc:sldChg chg="addSp delSp modSp">
        <pc:chgData name="Joseph MacAdam" userId="bdcfcd3f-81bf-4584-8271-fe9093ebec4c" providerId="ADAL" clId="{3093B122-1198-42F5-9298-345A28314BFA}" dt="2020-03-16T20:18:59.017" v="1540" actId="692"/>
        <pc:sldMkLst>
          <pc:docMk/>
          <pc:sldMk cId="502917719" sldId="603"/>
        </pc:sldMkLst>
        <pc:spChg chg="mod">
          <ac:chgData name="Joseph MacAdam" userId="bdcfcd3f-81bf-4584-8271-fe9093ebec4c" providerId="ADAL" clId="{3093B122-1198-42F5-9298-345A28314BFA}" dt="2020-03-16T20:18:08.783" v="1525" actId="20577"/>
          <ac:spMkLst>
            <pc:docMk/>
            <pc:sldMk cId="502917719" sldId="603"/>
            <ac:spMk id="3" creationId="{B417FD32-F174-4F9B-AC24-75F280513A52}"/>
          </ac:spMkLst>
        </pc:spChg>
        <pc:picChg chg="add del mod">
          <ac:chgData name="Joseph MacAdam" userId="bdcfcd3f-81bf-4584-8271-fe9093ebec4c" providerId="ADAL" clId="{3093B122-1198-42F5-9298-345A28314BFA}" dt="2020-03-16T20:18:37.366" v="1529" actId="478"/>
          <ac:picMkLst>
            <pc:docMk/>
            <pc:sldMk cId="502917719" sldId="603"/>
            <ac:picMk id="4" creationId="{6C2EE8B0-0BCF-41E5-AD25-85D5BA4C989C}"/>
          </ac:picMkLst>
        </pc:picChg>
        <pc:picChg chg="del">
          <ac:chgData name="Joseph MacAdam" userId="bdcfcd3f-81bf-4584-8271-fe9093ebec4c" providerId="ADAL" clId="{3093B122-1198-42F5-9298-345A28314BFA}" dt="2020-03-16T20:16:33.015" v="1408" actId="478"/>
          <ac:picMkLst>
            <pc:docMk/>
            <pc:sldMk cId="502917719" sldId="603"/>
            <ac:picMk id="5" creationId="{FB5B71B4-2870-43C1-AA7F-3ACCB637565B}"/>
          </ac:picMkLst>
        </pc:picChg>
        <pc:picChg chg="add mod">
          <ac:chgData name="Joseph MacAdam" userId="bdcfcd3f-81bf-4584-8271-fe9093ebec4c" providerId="ADAL" clId="{3093B122-1198-42F5-9298-345A28314BFA}" dt="2020-03-16T20:18:59.017" v="1540" actId="692"/>
          <ac:picMkLst>
            <pc:docMk/>
            <pc:sldMk cId="502917719" sldId="603"/>
            <ac:picMk id="6" creationId="{C8BFD9FD-206A-420C-BF75-20BC8242E00B}"/>
          </ac:picMkLst>
        </pc:picChg>
      </pc:sldChg>
      <pc:sldChg chg="addSp delSp modSp">
        <pc:chgData name="Joseph MacAdam" userId="bdcfcd3f-81bf-4584-8271-fe9093ebec4c" providerId="ADAL" clId="{3093B122-1198-42F5-9298-345A28314BFA}" dt="2020-03-16T20:20:40.568" v="1670" actId="692"/>
        <pc:sldMkLst>
          <pc:docMk/>
          <pc:sldMk cId="904304897" sldId="604"/>
        </pc:sldMkLst>
        <pc:spChg chg="mod">
          <ac:chgData name="Joseph MacAdam" userId="bdcfcd3f-81bf-4584-8271-fe9093ebec4c" providerId="ADAL" clId="{3093B122-1198-42F5-9298-345A28314BFA}" dt="2020-03-16T20:20:05.566" v="1654" actId="14100"/>
          <ac:spMkLst>
            <pc:docMk/>
            <pc:sldMk cId="904304897" sldId="604"/>
            <ac:spMk id="3" creationId="{B417FD32-F174-4F9B-AC24-75F280513A52}"/>
          </ac:spMkLst>
        </pc:spChg>
        <pc:picChg chg="del mod">
          <ac:chgData name="Joseph MacAdam" userId="bdcfcd3f-81bf-4584-8271-fe9093ebec4c" providerId="ADAL" clId="{3093B122-1198-42F5-9298-345A28314BFA}" dt="2020-03-16T20:20:08.639" v="1655" actId="478"/>
          <ac:picMkLst>
            <pc:docMk/>
            <pc:sldMk cId="904304897" sldId="604"/>
            <ac:picMk id="4" creationId="{17831FEB-F131-48E2-8207-79FFBA900AE1}"/>
          </ac:picMkLst>
        </pc:picChg>
        <pc:picChg chg="add mod">
          <ac:chgData name="Joseph MacAdam" userId="bdcfcd3f-81bf-4584-8271-fe9093ebec4c" providerId="ADAL" clId="{3093B122-1198-42F5-9298-345A28314BFA}" dt="2020-03-16T20:20:40.568" v="1670" actId="692"/>
          <ac:picMkLst>
            <pc:docMk/>
            <pc:sldMk cId="904304897" sldId="604"/>
            <ac:picMk id="5" creationId="{A201071D-9A6A-41E9-BFE5-938E1ACE7BF3}"/>
          </ac:picMkLst>
        </pc:picChg>
      </pc:sldChg>
      <pc:sldChg chg="addSp modSp add">
        <pc:chgData name="Joseph MacAdam" userId="bdcfcd3f-81bf-4584-8271-fe9093ebec4c" providerId="ADAL" clId="{3093B122-1198-42F5-9298-345A28314BFA}" dt="2020-03-16T20:05:33.658" v="818" actId="692"/>
        <pc:sldMkLst>
          <pc:docMk/>
          <pc:sldMk cId="2660421503" sldId="605"/>
        </pc:sldMkLst>
        <pc:spChg chg="mod">
          <ac:chgData name="Joseph MacAdam" userId="bdcfcd3f-81bf-4584-8271-fe9093ebec4c" providerId="ADAL" clId="{3093B122-1198-42F5-9298-345A28314BFA}" dt="2020-03-16T18:13:53.265" v="32" actId="20577"/>
          <ac:spMkLst>
            <pc:docMk/>
            <pc:sldMk cId="2660421503" sldId="605"/>
            <ac:spMk id="2" creationId="{C085B568-D453-4F7E-98EE-B28A3C6FCB43}"/>
          </ac:spMkLst>
        </pc:spChg>
        <pc:spChg chg="mod">
          <ac:chgData name="Joseph MacAdam" userId="bdcfcd3f-81bf-4584-8271-fe9093ebec4c" providerId="ADAL" clId="{3093B122-1198-42F5-9298-345A28314BFA}" dt="2020-03-16T20:04:12.445" v="793" actId="404"/>
          <ac:spMkLst>
            <pc:docMk/>
            <pc:sldMk cId="2660421503" sldId="605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5:24.025" v="809" actId="692"/>
          <ac:picMkLst>
            <pc:docMk/>
            <pc:sldMk cId="2660421503" sldId="605"/>
            <ac:picMk id="4" creationId="{25B6BA89-068C-47C6-9827-4D2661AE38CD}"/>
          </ac:picMkLst>
        </pc:picChg>
        <pc:picChg chg="add mod">
          <ac:chgData name="Joseph MacAdam" userId="bdcfcd3f-81bf-4584-8271-fe9093ebec4c" providerId="ADAL" clId="{3093B122-1198-42F5-9298-345A28314BFA}" dt="2020-03-16T20:05:33.658" v="818" actId="692"/>
          <ac:picMkLst>
            <pc:docMk/>
            <pc:sldMk cId="2660421503" sldId="605"/>
            <ac:picMk id="5" creationId="{6874CF08-0AC5-4C52-AE32-1C6482CAC805}"/>
          </ac:picMkLst>
        </pc:picChg>
      </pc:sldChg>
      <pc:sldChg chg="add del">
        <pc:chgData name="Joseph MacAdam" userId="bdcfcd3f-81bf-4584-8271-fe9093ebec4c" providerId="ADAL" clId="{3093B122-1198-42F5-9298-345A28314BFA}" dt="2020-03-16T19:53:59.084" v="535" actId="2696"/>
        <pc:sldMkLst>
          <pc:docMk/>
          <pc:sldMk cId="1802971731" sldId="606"/>
        </pc:sldMkLst>
      </pc:sldChg>
      <pc:sldChg chg="addSp modSp add">
        <pc:chgData name="Joseph MacAdam" userId="bdcfcd3f-81bf-4584-8271-fe9093ebec4c" providerId="ADAL" clId="{3093B122-1198-42F5-9298-345A28314BFA}" dt="2020-03-16T20:08:09.769" v="852" actId="692"/>
        <pc:sldMkLst>
          <pc:docMk/>
          <pc:sldMk cId="1969071705" sldId="606"/>
        </pc:sldMkLst>
        <pc:spChg chg="mod">
          <ac:chgData name="Joseph MacAdam" userId="bdcfcd3f-81bf-4584-8271-fe9093ebec4c" providerId="ADAL" clId="{3093B122-1198-42F5-9298-345A28314BFA}" dt="2020-03-16T20:07:36.006" v="834" actId="14100"/>
          <ac:spMkLst>
            <pc:docMk/>
            <pc:sldMk cId="1969071705" sldId="606"/>
            <ac:spMk id="3" creationId="{19FD4F39-2C49-45C8-8E4D-4E928B3A2588}"/>
          </ac:spMkLst>
        </pc:spChg>
        <pc:picChg chg="add mod">
          <ac:chgData name="Joseph MacAdam" userId="bdcfcd3f-81bf-4584-8271-fe9093ebec4c" providerId="ADAL" clId="{3093B122-1198-42F5-9298-345A28314BFA}" dt="2020-03-16T20:07:55.201" v="845" actId="692"/>
          <ac:picMkLst>
            <pc:docMk/>
            <pc:sldMk cId="1969071705" sldId="606"/>
            <ac:picMk id="4" creationId="{5E9593F9-1BDA-41CD-B9ED-7BA2A105E3A6}"/>
          </ac:picMkLst>
        </pc:picChg>
        <pc:picChg chg="add mod">
          <ac:chgData name="Joseph MacAdam" userId="bdcfcd3f-81bf-4584-8271-fe9093ebec4c" providerId="ADAL" clId="{3093B122-1198-42F5-9298-345A28314BFA}" dt="2020-03-16T20:08:09.769" v="852" actId="692"/>
          <ac:picMkLst>
            <pc:docMk/>
            <pc:sldMk cId="1969071705" sldId="606"/>
            <ac:picMk id="5" creationId="{7ABCEE77-FE43-409D-AB53-A4B72606762E}"/>
          </ac:picMkLst>
        </pc:picChg>
      </pc:sldChg>
      <pc:sldChg chg="addSp delSp modSp add">
        <pc:chgData name="Joseph MacAdam" userId="bdcfcd3f-81bf-4584-8271-fe9093ebec4c" providerId="ADAL" clId="{3093B122-1198-42F5-9298-345A28314BFA}" dt="2020-03-16T20:13:29.337" v="1223" actId="692"/>
        <pc:sldMkLst>
          <pc:docMk/>
          <pc:sldMk cId="3373190787" sldId="607"/>
        </pc:sldMkLst>
        <pc:spChg chg="mod">
          <ac:chgData name="Joseph MacAdam" userId="bdcfcd3f-81bf-4584-8271-fe9093ebec4c" providerId="ADAL" clId="{3093B122-1198-42F5-9298-345A28314BFA}" dt="2020-03-16T20:12:11.830" v="1203" actId="1076"/>
          <ac:spMkLst>
            <pc:docMk/>
            <pc:sldMk cId="3373190787" sldId="607"/>
            <ac:spMk id="3" creationId="{19FD4F39-2C49-45C8-8E4D-4E928B3A2588}"/>
          </ac:spMkLst>
        </pc:spChg>
        <pc:picChg chg="del">
          <ac:chgData name="Joseph MacAdam" userId="bdcfcd3f-81bf-4584-8271-fe9093ebec4c" providerId="ADAL" clId="{3093B122-1198-42F5-9298-345A28314BFA}" dt="2020-03-16T20:12:07.623" v="1201" actId="478"/>
          <ac:picMkLst>
            <pc:docMk/>
            <pc:sldMk cId="3373190787" sldId="607"/>
            <ac:picMk id="4" creationId="{5E9593F9-1BDA-41CD-B9ED-7BA2A105E3A6}"/>
          </ac:picMkLst>
        </pc:picChg>
        <pc:picChg chg="del">
          <ac:chgData name="Joseph MacAdam" userId="bdcfcd3f-81bf-4584-8271-fe9093ebec4c" providerId="ADAL" clId="{3093B122-1198-42F5-9298-345A28314BFA}" dt="2020-03-16T20:11:33.465" v="1197" actId="478"/>
          <ac:picMkLst>
            <pc:docMk/>
            <pc:sldMk cId="3373190787" sldId="607"/>
            <ac:picMk id="5" creationId="{7ABCEE77-FE43-409D-AB53-A4B72606762E}"/>
          </ac:picMkLst>
        </pc:picChg>
        <pc:picChg chg="add del mod">
          <ac:chgData name="Joseph MacAdam" userId="bdcfcd3f-81bf-4584-8271-fe9093ebec4c" providerId="ADAL" clId="{3093B122-1198-42F5-9298-345A28314BFA}" dt="2020-03-16T20:13:02.678" v="1213" actId="478"/>
          <ac:picMkLst>
            <pc:docMk/>
            <pc:sldMk cId="3373190787" sldId="607"/>
            <ac:picMk id="6" creationId="{49DB62E8-C026-4CCB-9F82-52CA7FB72279}"/>
          </ac:picMkLst>
        </pc:picChg>
        <pc:picChg chg="add mod">
          <ac:chgData name="Joseph MacAdam" userId="bdcfcd3f-81bf-4584-8271-fe9093ebec4c" providerId="ADAL" clId="{3093B122-1198-42F5-9298-345A28314BFA}" dt="2020-03-16T20:13:29.337" v="1223" actId="692"/>
          <ac:picMkLst>
            <pc:docMk/>
            <pc:sldMk cId="3373190787" sldId="607"/>
            <ac:picMk id="7" creationId="{61FB1C39-6CC8-4287-8285-71C6C4B8FB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Bank: Chase</a:t>
            </a:r>
          </a:p>
          <a:p>
            <a:r>
              <a:rPr lang="en-US"/>
              <a:t>Username: jsmith17</a:t>
            </a:r>
            <a:br>
              <a:rPr lang="en-US"/>
            </a:br>
            <a:r>
              <a:rPr lang="en-US"/>
              <a:t>Password: @pp13s33d</a:t>
            </a:r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95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28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5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15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599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9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3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1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38896-2DB7-4139-ABBD-86A5397CD7E8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ED792-43E2-4281-A105-BDE3856B2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33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2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D321E8-EAF9-4F34-B090-957829AEB507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 err="1">
                <a:solidFill>
                  <a:schemeClr val="bg1"/>
                </a:solidFill>
                <a:latin typeface="Circe Light" panose="020B0402020203020203" pitchFamily="34" charset="0"/>
              </a:rPr>
              <a:t>TCPDump</a:t>
            </a:r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 Packets Dropped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90"/>
            <a:ext cx="5121910" cy="3703707"/>
          </a:xfrm>
        </p:spPr>
        <p:txBody>
          <a:bodyPr lIns="19050" tIns="19050" rIns="19050" bIns="19050" anchor="t">
            <a:noAutofit/>
          </a:bodyPr>
          <a:lstStyle/>
          <a:p>
            <a:r>
              <a:rPr lang="en-US" sz="2000" dirty="0"/>
              <a:t>What if you want to capture more packets?</a:t>
            </a:r>
            <a:br>
              <a:rPr lang="en-US" sz="2000" dirty="0"/>
            </a:br>
            <a:r>
              <a:rPr lang="en-US" sz="2000" dirty="0"/>
              <a:t>(e.g. </a:t>
            </a:r>
            <a:r>
              <a:rPr lang="en-US" sz="2000" u="sng" dirty="0"/>
              <a:t>decrease</a:t>
            </a:r>
            <a:r>
              <a:rPr lang="en-US" sz="2000" dirty="0"/>
              <a:t> the number of packets dropped)</a:t>
            </a:r>
          </a:p>
          <a:p>
            <a:r>
              <a:rPr lang="en-US" sz="2000" dirty="0"/>
              <a:t>Try the following command:</a:t>
            </a:r>
          </a:p>
          <a:p>
            <a:pPr lvl="1">
              <a:buNone/>
            </a:pPr>
            <a:r>
              <a:rPr lang="en-US" sz="2000" b="1" dirty="0" err="1">
                <a:latin typeface="Courier"/>
              </a:rPr>
              <a:t>sudo</a:t>
            </a:r>
            <a:r>
              <a:rPr lang="en-US" sz="2000" b="1" dirty="0">
                <a:latin typeface="Courier"/>
              </a:rPr>
              <a:t> </a:t>
            </a:r>
            <a:r>
              <a:rPr lang="en-US" sz="2000" b="1" dirty="0" err="1">
                <a:latin typeface="Courier"/>
              </a:rPr>
              <a:t>tcpdump</a:t>
            </a:r>
            <a:r>
              <a:rPr lang="en-US" sz="2000" b="1" dirty="0">
                <a:latin typeface="Courier"/>
              </a:rPr>
              <a:t> –c 5 –B 4096</a:t>
            </a:r>
          </a:p>
          <a:p>
            <a:pPr lvl="1"/>
            <a:r>
              <a:rPr lang="en-US" sz="1600" b="1" dirty="0">
                <a:latin typeface="Courier"/>
              </a:rPr>
              <a:t>-B 4096</a:t>
            </a:r>
            <a:r>
              <a:rPr lang="en-US" sz="2000" dirty="0">
                <a:latin typeface="Courier"/>
              </a:rPr>
              <a:t> </a:t>
            </a:r>
            <a:r>
              <a:rPr lang="en-US" sz="2000" dirty="0"/>
              <a:t>stands for a </a:t>
            </a:r>
            <a:r>
              <a:rPr lang="en-US" sz="2000" i="1" dirty="0"/>
              <a:t>buffer </a:t>
            </a:r>
            <a:r>
              <a:rPr lang="en-US" sz="2000" dirty="0"/>
              <a:t>of 4096, thus reducing the number of packets dropped</a:t>
            </a:r>
          </a:p>
          <a:p>
            <a:r>
              <a:rPr lang="en-US" sz="2400" dirty="0"/>
              <a:t>How many fewer packets were dropped when using this larger buffer?</a:t>
            </a:r>
          </a:p>
          <a:p>
            <a:pPr lvl="1"/>
            <a:r>
              <a:rPr lang="en-US" sz="1800" dirty="0"/>
              <a:t>What if you go higher?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F151D-C0F5-4C03-B189-D5AFA44B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1" y="2075995"/>
            <a:ext cx="3513852" cy="18805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991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Clean-up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776470" cy="3865384"/>
          </a:xfrm>
        </p:spPr>
        <p:txBody>
          <a:bodyPr>
            <a:normAutofit/>
          </a:bodyPr>
          <a:lstStyle/>
          <a:p>
            <a:r>
              <a:rPr lang="en-US" sz="2400" dirty="0"/>
              <a:t>To number the packets, use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000" b="1" dirty="0">
                <a:latin typeface="Courier"/>
                <a:cs typeface="Arial"/>
              </a:rPr>
              <a:t>--number</a:t>
            </a:r>
            <a:r>
              <a:rPr lang="en-US" sz="2400" dirty="0">
                <a:latin typeface="Tw Cen MT"/>
                <a:cs typeface="Arial"/>
              </a:rPr>
              <a:t> </a:t>
            </a:r>
            <a:r>
              <a:rPr lang="en-US" sz="2400" dirty="0"/>
              <a:t>option:</a:t>
            </a:r>
          </a:p>
          <a:p>
            <a:pPr lvl="1">
              <a:buNone/>
            </a:pPr>
            <a:r>
              <a:rPr lang="en-US" sz="1800" b="1" dirty="0" err="1">
                <a:latin typeface="Courier" panose="02060409020205020404" pitchFamily="49" charset="0"/>
              </a:rPr>
              <a:t>sudo</a:t>
            </a:r>
            <a:r>
              <a:rPr lang="en-US" sz="1800" b="1" dirty="0">
                <a:latin typeface="Courier" panose="02060409020205020404" pitchFamily="49" charset="0"/>
              </a:rPr>
              <a:t> </a:t>
            </a:r>
            <a:r>
              <a:rPr lang="en-US" sz="1800" b="1" dirty="0" err="1">
                <a:latin typeface="Courier" panose="02060409020205020404" pitchFamily="49" charset="0"/>
              </a:rPr>
              <a:t>tcpdump</a:t>
            </a:r>
            <a:r>
              <a:rPr lang="en-US" sz="1800" b="1" dirty="0">
                <a:latin typeface="Courier" panose="02060409020205020404" pitchFamily="49" charset="0"/>
              </a:rPr>
              <a:t> –c 5 --number</a:t>
            </a:r>
          </a:p>
          <a:p>
            <a:r>
              <a:rPr lang="en-US" sz="2400" dirty="0"/>
              <a:t>To simplify the output, use </a:t>
            </a:r>
            <a:br>
              <a:rPr lang="en-US" sz="2400" dirty="0"/>
            </a:br>
            <a:r>
              <a:rPr lang="en-US" sz="2400" dirty="0"/>
              <a:t>the</a:t>
            </a:r>
            <a:r>
              <a:rPr lang="en-US" sz="2400" dirty="0">
                <a:latin typeface="Tw Cen MT"/>
                <a:cs typeface="Arial"/>
              </a:rPr>
              <a:t> </a:t>
            </a:r>
            <a:r>
              <a:rPr lang="en-US" sz="2400" b="1" dirty="0">
                <a:latin typeface="Courier"/>
                <a:cs typeface="Arial"/>
              </a:rPr>
              <a:t>-q</a:t>
            </a:r>
            <a:r>
              <a:rPr lang="en-US" sz="2400" dirty="0">
                <a:latin typeface="Tw Cen MT"/>
                <a:cs typeface="Arial"/>
              </a:rPr>
              <a:t> </a:t>
            </a:r>
            <a:r>
              <a:rPr lang="en-US" sz="2400" dirty="0"/>
              <a:t>option:</a:t>
            </a:r>
          </a:p>
          <a:p>
            <a:pPr lvl="1">
              <a:buNone/>
            </a:pPr>
            <a:r>
              <a:rPr lang="en-US" sz="1800" b="1" dirty="0" err="1">
                <a:latin typeface="Courier" panose="02060409020205020404" pitchFamily="49" charset="0"/>
              </a:rPr>
              <a:t>sudo</a:t>
            </a:r>
            <a:r>
              <a:rPr lang="en-US" sz="1800" b="1" dirty="0">
                <a:latin typeface="Courier" panose="02060409020205020404" pitchFamily="49" charset="0"/>
              </a:rPr>
              <a:t> </a:t>
            </a:r>
            <a:r>
              <a:rPr lang="en-US" sz="1800" b="1" dirty="0" err="1">
                <a:latin typeface="Courier" panose="02060409020205020404" pitchFamily="49" charset="0"/>
              </a:rPr>
              <a:t>tcpdump</a:t>
            </a:r>
            <a:r>
              <a:rPr lang="en-US" sz="1800" b="1" dirty="0">
                <a:latin typeface="Courier" panose="02060409020205020404" pitchFamily="49" charset="0"/>
              </a:rPr>
              <a:t> –c 5 -q --number </a:t>
            </a:r>
            <a:endParaRPr lang="en-US" sz="1800" dirty="0"/>
          </a:p>
          <a:p>
            <a:pPr lvl="1"/>
            <a:r>
              <a:rPr lang="en-US" sz="1800" dirty="0"/>
              <a:t>Here, </a:t>
            </a:r>
            <a:r>
              <a:rPr lang="en-US" sz="1800" b="1" dirty="0">
                <a:latin typeface="Courier"/>
                <a:cs typeface="Arial"/>
              </a:rPr>
              <a:t>-q</a:t>
            </a:r>
            <a:r>
              <a:rPr lang="en-US" sz="1800" dirty="0">
                <a:latin typeface="Tw Cen MT"/>
                <a:cs typeface="Arial"/>
              </a:rPr>
              <a:t> </a:t>
            </a:r>
            <a:r>
              <a:rPr lang="en-US" sz="1800" dirty="0"/>
              <a:t>stands for </a:t>
            </a:r>
            <a:r>
              <a:rPr lang="en-US" sz="1800" i="1" dirty="0"/>
              <a:t>quiet </a:t>
            </a:r>
            <a:r>
              <a:rPr lang="en-US" sz="1800" dirty="0"/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93188-E051-42FD-ACD9-8867B7166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31" y="1440209"/>
            <a:ext cx="3316567" cy="198879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FD2B0-229B-4CF9-A4ED-39411843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79" y="2584598"/>
            <a:ext cx="3833741" cy="168880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42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A018-F57C-449C-8DD1-97BD79EA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a “Quiet”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86F5-6B12-428D-B839-25A93B4E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43908"/>
          </a:xfrm>
        </p:spPr>
        <p:txBody>
          <a:bodyPr>
            <a:normAutofit/>
          </a:bodyPr>
          <a:lstStyle/>
          <a:p>
            <a:r>
              <a:rPr lang="en-US" dirty="0"/>
              <a:t>Let’s break down one of these quiet packets!</a:t>
            </a:r>
          </a:p>
          <a:p>
            <a:pPr lvl="1"/>
            <a:r>
              <a:rPr lang="en-US" dirty="0"/>
              <a:t>Notice how much less information is presented.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BDD61-91CD-4749-AD0B-ADC801529F59}"/>
              </a:ext>
            </a:extLst>
          </p:cNvPr>
          <p:cNvSpPr txBox="1"/>
          <p:nvPr/>
        </p:nvSpPr>
        <p:spPr>
          <a:xfrm>
            <a:off x="1483276" y="2810713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Time captured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C365B5-B3FF-4658-BF43-3D0F6D0ED450}"/>
              </a:ext>
            </a:extLst>
          </p:cNvPr>
          <p:cNvCxnSpPr>
            <a:cxnSpLocks/>
          </p:cNvCxnSpPr>
          <p:nvPr/>
        </p:nvCxnSpPr>
        <p:spPr>
          <a:xfrm>
            <a:off x="2251642" y="3031181"/>
            <a:ext cx="167513" cy="338337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E8C7A-D193-42F2-AA1A-C2E49E082406}"/>
              </a:ext>
            </a:extLst>
          </p:cNvPr>
          <p:cNvSpPr txBox="1">
            <a:spLocks/>
          </p:cNvSpPr>
          <p:nvPr/>
        </p:nvSpPr>
        <p:spPr>
          <a:xfrm>
            <a:off x="228600" y="3380443"/>
            <a:ext cx="8686800" cy="94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1500">
                <a:latin typeface="Tw Cen MT"/>
                <a:cs typeface="Arial"/>
              </a:rPr>
              <a:t>13:38:20.769918 wingnut.cyber.org &gt; nail.cyber.org: tcp 23036</a:t>
            </a:r>
            <a:endParaRPr lang="en-US" sz="2400">
              <a:latin typeface="Tw Cen MT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47045-E6E1-4B6C-91E7-C518AB7947B8}"/>
              </a:ext>
            </a:extLst>
          </p:cNvPr>
          <p:cNvSpPr txBox="1"/>
          <p:nvPr/>
        </p:nvSpPr>
        <p:spPr>
          <a:xfrm>
            <a:off x="3385554" y="2793265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Sender Hostname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921FC-0BF1-4C39-BA7A-1D9BD908AE46}"/>
              </a:ext>
            </a:extLst>
          </p:cNvPr>
          <p:cNvCxnSpPr>
            <a:cxnSpLocks/>
          </p:cNvCxnSpPr>
          <p:nvPr/>
        </p:nvCxnSpPr>
        <p:spPr>
          <a:xfrm flipH="1">
            <a:off x="4035684" y="3034142"/>
            <a:ext cx="29790" cy="338337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C5E425-65BF-4210-90CA-3447B5F7E562}"/>
              </a:ext>
            </a:extLst>
          </p:cNvPr>
          <p:cNvSpPr txBox="1"/>
          <p:nvPr/>
        </p:nvSpPr>
        <p:spPr>
          <a:xfrm>
            <a:off x="4946634" y="2794006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Receiver Hostname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8ACC1C-AAFE-4042-959F-DFE4161D6A1F}"/>
              </a:ext>
            </a:extLst>
          </p:cNvPr>
          <p:cNvCxnSpPr>
            <a:cxnSpLocks/>
          </p:cNvCxnSpPr>
          <p:nvPr/>
        </p:nvCxnSpPr>
        <p:spPr>
          <a:xfrm flipH="1">
            <a:off x="5698817" y="3021277"/>
            <a:ext cx="29790" cy="338337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C05350-FFFD-41A0-AA5A-1BDF84392C38}"/>
              </a:ext>
            </a:extLst>
          </p:cNvPr>
          <p:cNvSpPr txBox="1"/>
          <p:nvPr/>
        </p:nvSpPr>
        <p:spPr>
          <a:xfrm>
            <a:off x="5514197" y="4004359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Using TCP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5977D2-72E4-46A5-A49D-093DD515A26F}"/>
              </a:ext>
            </a:extLst>
          </p:cNvPr>
          <p:cNvCxnSpPr>
            <a:cxnSpLocks/>
          </p:cNvCxnSpPr>
          <p:nvPr/>
        </p:nvCxnSpPr>
        <p:spPr>
          <a:xfrm flipV="1">
            <a:off x="6327661" y="3673115"/>
            <a:ext cx="92869" cy="328613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9E9F4D-41B8-4E32-8554-51D72755AE37}"/>
              </a:ext>
            </a:extLst>
          </p:cNvPr>
          <p:cNvSpPr txBox="1"/>
          <p:nvPr/>
        </p:nvSpPr>
        <p:spPr>
          <a:xfrm>
            <a:off x="6511795" y="2803127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Packet Number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D3BC1E-2681-463E-8F14-7951BCFF2E33}"/>
              </a:ext>
            </a:extLst>
          </p:cNvPr>
          <p:cNvCxnSpPr>
            <a:cxnSpLocks/>
          </p:cNvCxnSpPr>
          <p:nvPr/>
        </p:nvCxnSpPr>
        <p:spPr>
          <a:xfrm flipH="1">
            <a:off x="6960734" y="3030398"/>
            <a:ext cx="258195" cy="321671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38848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7976870" cy="2881030"/>
          </a:xfrm>
        </p:spPr>
        <p:txBody>
          <a:bodyPr>
            <a:normAutofit/>
          </a:bodyPr>
          <a:lstStyle/>
          <a:p>
            <a:r>
              <a:rPr lang="en-US" dirty="0"/>
              <a:t>To expand the output, use the </a:t>
            </a:r>
            <a:r>
              <a:rPr lang="en-US" sz="2400" b="1" dirty="0"/>
              <a:t>-v</a:t>
            </a:r>
            <a:r>
              <a:rPr lang="en-US" dirty="0"/>
              <a:t> option:</a:t>
            </a:r>
          </a:p>
          <a:p>
            <a:pPr lvl="1"/>
            <a:r>
              <a:rPr lang="en-US" sz="2000" b="1" dirty="0" err="1"/>
              <a:t>sudo</a:t>
            </a:r>
            <a:r>
              <a:rPr lang="en-US" sz="2000" b="1" dirty="0"/>
              <a:t> </a:t>
            </a:r>
            <a:r>
              <a:rPr lang="en-US" sz="2000" b="1" dirty="0" err="1"/>
              <a:t>tcpdump</a:t>
            </a:r>
            <a:r>
              <a:rPr lang="en-US" sz="2000" b="1" dirty="0"/>
              <a:t> -c 5 -v</a:t>
            </a:r>
          </a:p>
          <a:p>
            <a:pPr lvl="1"/>
            <a:r>
              <a:rPr lang="en-US" sz="2000" b="1" dirty="0"/>
              <a:t>-v</a:t>
            </a:r>
            <a:r>
              <a:rPr lang="en-US" sz="2000" dirty="0"/>
              <a:t> stands for </a:t>
            </a:r>
            <a:r>
              <a:rPr lang="en-US" sz="2000" i="1" dirty="0"/>
              <a:t>verbose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1E2F2-778C-4C1C-B4C9-044D26ED5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88" y="3294502"/>
            <a:ext cx="5197194" cy="2029008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07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Capture as a </a:t>
            </a:r>
            <a:r>
              <a:rPr lang="en-US" b="1" dirty="0">
                <a:latin typeface="Courier" panose="02060409020205020404"/>
              </a:rPr>
              <a:t>.txt</a:t>
            </a:r>
            <a:r>
              <a:rPr lang="en-US" dirty="0">
                <a:latin typeface="Courier" panose="02060409020205020404"/>
              </a:rPr>
              <a:t> </a:t>
            </a:r>
            <a:r>
              <a:rPr lang="en-US" dirty="0"/>
              <a:t>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3926"/>
            <a:ext cx="3685200" cy="3896794"/>
          </a:xfrm>
        </p:spPr>
        <p:txBody>
          <a:bodyPr>
            <a:normAutofit/>
          </a:bodyPr>
          <a:lstStyle/>
          <a:p>
            <a:r>
              <a:rPr lang="en-US" sz="1650" dirty="0"/>
              <a:t>First, navigate to the Desktop directory using the following command:</a:t>
            </a:r>
          </a:p>
          <a:p>
            <a:pPr lvl="1">
              <a:buNone/>
            </a:pPr>
            <a:r>
              <a:rPr lang="en-US" sz="1350" b="1" dirty="0">
                <a:latin typeface="Courier" panose="02060409020205020404" pitchFamily="49" charset="0"/>
              </a:rPr>
              <a:t>cd Desktop</a:t>
            </a:r>
          </a:p>
          <a:p>
            <a:r>
              <a:rPr lang="en-US" sz="1650" dirty="0"/>
              <a:t>Now, capture the packets as a txt file use the &gt; redirection tool:</a:t>
            </a:r>
          </a:p>
          <a:p>
            <a:pPr lvl="1">
              <a:buNone/>
            </a:pPr>
            <a:r>
              <a:rPr lang="en-US" sz="1350" b="1" dirty="0" err="1">
                <a:latin typeface="Courier" panose="02060409020205020404" pitchFamily="49" charset="0"/>
              </a:rPr>
              <a:t>sudo</a:t>
            </a:r>
            <a:r>
              <a:rPr lang="en-US" sz="1350" b="1" dirty="0">
                <a:latin typeface="Courier" panose="02060409020205020404" pitchFamily="49" charset="0"/>
              </a:rPr>
              <a:t> </a:t>
            </a:r>
            <a:r>
              <a:rPr lang="en-US" sz="1350" b="1" dirty="0" err="1">
                <a:latin typeface="Courier" panose="02060409020205020404" pitchFamily="49" charset="0"/>
              </a:rPr>
              <a:t>tcpdump</a:t>
            </a:r>
            <a:r>
              <a:rPr lang="en-US" sz="1350" b="1" dirty="0">
                <a:latin typeface="Courier" panose="02060409020205020404" pitchFamily="49" charset="0"/>
              </a:rPr>
              <a:t> -c 5 -q &gt; capture.txt</a:t>
            </a:r>
          </a:p>
          <a:p>
            <a:pPr lvl="1"/>
            <a:r>
              <a:rPr lang="en-US" sz="1350" b="1" dirty="0">
                <a:latin typeface="Courier"/>
                <a:cs typeface="Arial"/>
              </a:rPr>
              <a:t>&gt; capture.txt</a:t>
            </a:r>
            <a:r>
              <a:rPr lang="en-US" sz="1350" dirty="0">
                <a:latin typeface="Tw Cen MT"/>
                <a:cs typeface="Arial"/>
              </a:rPr>
              <a:t> </a:t>
            </a:r>
            <a:r>
              <a:rPr lang="en-US" sz="1600" dirty="0"/>
              <a:t>is </a:t>
            </a:r>
            <a:r>
              <a:rPr lang="en-US" sz="1600" i="1" dirty="0"/>
              <a:t>redirecting</a:t>
            </a:r>
            <a:r>
              <a:rPr lang="en-US" sz="1600" dirty="0"/>
              <a:t> the output from the screen to a file named capture.txt</a:t>
            </a:r>
          </a:p>
          <a:p>
            <a:r>
              <a:rPr lang="en-US" sz="1650" dirty="0"/>
              <a:t>To read the file, use the following command:</a:t>
            </a:r>
          </a:p>
          <a:p>
            <a:pPr lvl="1">
              <a:buNone/>
            </a:pPr>
            <a:r>
              <a:rPr lang="en-US" sz="1350" b="1" dirty="0">
                <a:latin typeface="Courier" panose="02060409020205020404" pitchFamily="49" charset="0"/>
              </a:rPr>
              <a:t>cat capture.txt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8A49A-65E8-4BC6-9BD9-DA2C53EA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850" y="1863926"/>
            <a:ext cx="4741977" cy="1985291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19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TCPDump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Materials needed</a:t>
            </a:r>
          </a:p>
          <a:p>
            <a:pPr lvl="1"/>
            <a:r>
              <a:rPr lang="en-US"/>
              <a:t>Kali Linux Virtual Machine</a:t>
            </a:r>
          </a:p>
          <a:p>
            <a:pPr lvl="1">
              <a:buNone/>
            </a:pPr>
            <a:endParaRPr lang="en-US"/>
          </a:p>
          <a:p>
            <a:r>
              <a:rPr lang="en-US"/>
              <a:t>Software Tools used (From Kali Linux OS)</a:t>
            </a:r>
          </a:p>
          <a:p>
            <a:pPr lvl="1"/>
            <a:r>
              <a:rPr lang="en-US" err="1"/>
              <a:t>tcpdump</a:t>
            </a:r>
            <a:r>
              <a:rPr lang="en-US"/>
              <a:t> (TCP/IP Packet Analyzer)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Security+ Objectives (SY0-501)</a:t>
            </a:r>
          </a:p>
          <a:p>
            <a:pPr marL="583406" lvl="1" indent="-107156"/>
            <a:r>
              <a:rPr lang="en-US"/>
              <a:t>Objective 2.2 – Given a scenario, use appropriate software tools to assess the security posture of an organization </a:t>
            </a:r>
          </a:p>
          <a:p>
            <a:pPr marL="821531" lvl="2" indent="-107156"/>
            <a:r>
              <a:rPr lang="en-US" err="1"/>
              <a:t>tcpdump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</a:t>
            </a:r>
            <a:r>
              <a:rPr lang="en-US" err="1"/>
              <a:t>TCPDump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3943350" cy="3601224"/>
          </a:xfrm>
        </p:spPr>
        <p:txBody>
          <a:bodyPr>
            <a:normAutofit/>
          </a:bodyPr>
          <a:lstStyle/>
          <a:p>
            <a:r>
              <a:rPr lang="en-US" dirty="0"/>
              <a:t>Data-network packer analyzer program that runs inside the Terminal</a:t>
            </a:r>
          </a:p>
          <a:p>
            <a:pPr lvl="1"/>
            <a:r>
              <a:rPr lang="en-US" sz="2000" dirty="0"/>
              <a:t>Prints contents of network packets</a:t>
            </a:r>
          </a:p>
          <a:p>
            <a:pPr lvl="1"/>
            <a:r>
              <a:rPr lang="en-US" sz="2000" dirty="0"/>
              <a:t>Prints on screen or saved as text file</a:t>
            </a:r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CC7CE-DAEC-4E06-8A00-876BD09C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40051"/>
            <a:ext cx="4154930" cy="188433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600" b="1" dirty="0" err="1">
                <a:latin typeface="Courier"/>
              </a:rPr>
              <a:t>tcpdump</a:t>
            </a:r>
            <a:r>
              <a:rPr lang="en-US" dirty="0"/>
              <a:t>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935094"/>
          </a:xfrm>
        </p:spPr>
        <p:txBody>
          <a:bodyPr>
            <a:normAutofit/>
          </a:bodyPr>
          <a:lstStyle/>
          <a:p>
            <a:r>
              <a:rPr lang="en-US" dirty="0"/>
              <a:t>Set up the VM environment</a:t>
            </a:r>
          </a:p>
          <a:p>
            <a:r>
              <a:rPr lang="en-US" dirty="0"/>
              <a:t>Find your network interface</a:t>
            </a:r>
          </a:p>
          <a:p>
            <a:r>
              <a:rPr lang="en-US" dirty="0"/>
              <a:t>Capture packets</a:t>
            </a:r>
          </a:p>
          <a:p>
            <a:pPr lvl="1"/>
            <a:r>
              <a:rPr lang="en-US" dirty="0"/>
              <a:t>Contents of a Packet</a:t>
            </a:r>
          </a:p>
          <a:p>
            <a:r>
              <a:rPr lang="en-US" dirty="0"/>
              <a:t>Reduce packets dropped</a:t>
            </a:r>
          </a:p>
          <a:p>
            <a:r>
              <a:rPr lang="en-US" dirty="0"/>
              <a:t>Clean-up the output</a:t>
            </a:r>
          </a:p>
          <a:p>
            <a:pPr lvl="1"/>
            <a:r>
              <a:rPr lang="en-US" dirty="0"/>
              <a:t>Contents of a “Quiet” Packet</a:t>
            </a:r>
          </a:p>
          <a:p>
            <a:r>
              <a:rPr lang="en-US" dirty="0"/>
              <a:t>Expand output</a:t>
            </a:r>
          </a:p>
          <a:p>
            <a:r>
              <a:rPr lang="en-US" dirty="0"/>
              <a:t>Capture as a .txt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28F19-5D87-4B93-8646-97EE05CE3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0" y="2569753"/>
            <a:ext cx="3963140" cy="2087516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Environment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Open a new Terminal session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4570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Your Network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61258"/>
            <a:ext cx="4146550" cy="3857221"/>
          </a:xfrm>
        </p:spPr>
        <p:txBody>
          <a:bodyPr>
            <a:normAutofit/>
          </a:bodyPr>
          <a:lstStyle/>
          <a:p>
            <a:r>
              <a:rPr lang="en-US" sz="2025" dirty="0"/>
              <a:t>Use the following command to find all the available network interfaces</a:t>
            </a:r>
          </a:p>
          <a:p>
            <a:pPr lvl="1">
              <a:buNone/>
            </a:pPr>
            <a:r>
              <a:rPr lang="en-US" sz="2025" b="1" dirty="0" err="1">
                <a:latin typeface="Courier" panose="02060409020205020404" pitchFamily="49" charset="0"/>
              </a:rPr>
              <a:t>tcpdump</a:t>
            </a:r>
            <a:r>
              <a:rPr lang="en-US" sz="2025" b="1" dirty="0">
                <a:latin typeface="Courier" panose="02060409020205020404" pitchFamily="49" charset="0"/>
              </a:rPr>
              <a:t> -D</a:t>
            </a:r>
          </a:p>
          <a:p>
            <a:r>
              <a:rPr lang="en-US" sz="2025" dirty="0"/>
              <a:t>Your ethernet port should be eth0 (or similar) and is probably the first option</a:t>
            </a:r>
          </a:p>
          <a:p>
            <a:r>
              <a:rPr lang="en-US" sz="2025" dirty="0"/>
              <a:t>Write this down, you will need to use this network interface throughout the lab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57BFA-33C3-4B17-9F97-787FA8D8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241564"/>
            <a:ext cx="4488569" cy="98671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CDB-2B12-4013-8160-C92D0F5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Packets!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81EA-3118-4B8A-A0C7-3137DD64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786630" cy="3997464"/>
          </a:xfrm>
        </p:spPr>
        <p:txBody>
          <a:bodyPr>
            <a:normAutofit/>
          </a:bodyPr>
          <a:lstStyle/>
          <a:p>
            <a:r>
              <a:rPr lang="en-US" sz="1800" dirty="0"/>
              <a:t>To capture packets, use the following command:</a:t>
            </a:r>
          </a:p>
          <a:p>
            <a:pPr lvl="1">
              <a:buNone/>
            </a:pPr>
            <a:r>
              <a:rPr lang="en-US" sz="1500" b="1" dirty="0" err="1">
                <a:latin typeface="Courier"/>
              </a:rPr>
              <a:t>sudo</a:t>
            </a:r>
            <a:r>
              <a:rPr lang="en-US" sz="1500" b="1" dirty="0">
                <a:latin typeface="Courier"/>
              </a:rPr>
              <a:t> </a:t>
            </a:r>
            <a:r>
              <a:rPr lang="en-US" sz="1500" b="1" dirty="0" err="1">
                <a:latin typeface="Courier"/>
              </a:rPr>
              <a:t>tcpdump</a:t>
            </a:r>
            <a:r>
              <a:rPr lang="en-US" sz="1500" b="1" dirty="0">
                <a:latin typeface="Courier"/>
              </a:rPr>
              <a:t> –</a:t>
            </a:r>
            <a:r>
              <a:rPr lang="en-US" sz="1500" b="1" dirty="0" err="1">
                <a:latin typeface="Courier"/>
              </a:rPr>
              <a:t>i</a:t>
            </a:r>
            <a:r>
              <a:rPr lang="en-US" sz="1500" b="1" dirty="0">
                <a:latin typeface="Courier"/>
              </a:rPr>
              <a:t> 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  <a:latin typeface="Courier"/>
              </a:rPr>
              <a:t>&lt;Network Interface&gt;</a:t>
            </a:r>
          </a:p>
          <a:p>
            <a:pPr lvl="1"/>
            <a:r>
              <a:rPr lang="en-US" sz="1500" dirty="0"/>
              <a:t>Here, </a:t>
            </a:r>
            <a:r>
              <a:rPr lang="en-US" sz="1500" dirty="0" err="1"/>
              <a:t>i</a:t>
            </a:r>
            <a:r>
              <a:rPr lang="en-US" sz="1500" dirty="0"/>
              <a:t> stands for interface</a:t>
            </a:r>
          </a:p>
          <a:p>
            <a:pPr lvl="1"/>
            <a:r>
              <a:rPr lang="en-US" sz="1500" dirty="0"/>
              <a:t>Thus the command is run </a:t>
            </a:r>
            <a:r>
              <a:rPr lang="en-US" sz="1500" dirty="0" err="1"/>
              <a:t>tcpdump</a:t>
            </a:r>
            <a:r>
              <a:rPr lang="en-US" sz="1500" dirty="0"/>
              <a:t> on the interface of the network you specify</a:t>
            </a:r>
          </a:p>
          <a:p>
            <a:r>
              <a:rPr lang="en-US" sz="1800" dirty="0"/>
              <a:t>Press CTRL+C to stop capturing packets</a:t>
            </a:r>
          </a:p>
          <a:p>
            <a:r>
              <a:rPr lang="en-US" sz="1800" dirty="0"/>
              <a:t>To only capture 5 packets, use the following:</a:t>
            </a:r>
          </a:p>
          <a:p>
            <a:pPr lvl="1">
              <a:buNone/>
            </a:pPr>
            <a:r>
              <a:rPr lang="en-US" sz="1500" b="1" dirty="0" err="1">
                <a:latin typeface="Courier"/>
              </a:rPr>
              <a:t>sudo</a:t>
            </a:r>
            <a:r>
              <a:rPr lang="en-US" sz="1500" b="1" dirty="0">
                <a:latin typeface="Courier"/>
              </a:rPr>
              <a:t> </a:t>
            </a:r>
            <a:r>
              <a:rPr lang="en-US" sz="1500" b="1" dirty="0" err="1">
                <a:latin typeface="Courier"/>
              </a:rPr>
              <a:t>tcpdump</a:t>
            </a:r>
            <a:r>
              <a:rPr lang="en-US" sz="1500" b="1" dirty="0">
                <a:latin typeface="Courier"/>
              </a:rPr>
              <a:t> –c 5 </a:t>
            </a:r>
          </a:p>
          <a:p>
            <a:pPr lvl="1"/>
            <a:r>
              <a:rPr lang="en-US" sz="1500" b="1" dirty="0">
                <a:latin typeface="Courier"/>
              </a:rPr>
              <a:t>-c</a:t>
            </a:r>
            <a:r>
              <a:rPr lang="en-US" sz="1500" dirty="0">
                <a:latin typeface="Courier"/>
              </a:rPr>
              <a:t> </a:t>
            </a:r>
            <a:r>
              <a:rPr lang="en-US" sz="1500" dirty="0"/>
              <a:t>stands for </a:t>
            </a:r>
            <a:r>
              <a:rPr lang="en-US" sz="1500" i="1" dirty="0"/>
              <a:t>count</a:t>
            </a:r>
          </a:p>
          <a:p>
            <a:pPr lvl="1"/>
            <a:r>
              <a:rPr lang="en-US" sz="1500" dirty="0" err="1"/>
              <a:t>tcpdump</a:t>
            </a:r>
            <a:r>
              <a:rPr lang="en-US" sz="1500" dirty="0"/>
              <a:t> runs for a count of 5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1EF7D-A9F6-4574-AE2B-F9FA4855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55" y="2015423"/>
            <a:ext cx="3448004" cy="187894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17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A018-F57C-449C-8DD1-97BD79EA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 of a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86F5-6B12-428D-B839-25A93B4E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286750" cy="943908"/>
          </a:xfrm>
        </p:spPr>
        <p:txBody>
          <a:bodyPr>
            <a:normAutofit/>
          </a:bodyPr>
          <a:lstStyle/>
          <a:p>
            <a:r>
              <a:rPr lang="en-US" dirty="0">
                <a:latin typeface="Tw Cen MT"/>
                <a:cs typeface="Arial"/>
              </a:rPr>
              <a:t>Take a look at one single packet and explore what it contains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BDD61-91CD-4749-AD0B-ADC801529F59}"/>
              </a:ext>
            </a:extLst>
          </p:cNvPr>
          <p:cNvSpPr txBox="1"/>
          <p:nvPr/>
        </p:nvSpPr>
        <p:spPr>
          <a:xfrm>
            <a:off x="367490" y="2803910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Time captured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C365B5-B3FF-4658-BF43-3D0F6D0ED450}"/>
              </a:ext>
            </a:extLst>
          </p:cNvPr>
          <p:cNvCxnSpPr>
            <a:cxnSpLocks/>
          </p:cNvCxnSpPr>
          <p:nvPr/>
        </p:nvCxnSpPr>
        <p:spPr>
          <a:xfrm flipH="1">
            <a:off x="1119674" y="3031181"/>
            <a:ext cx="29790" cy="338337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E8C7A-D193-42F2-AA1A-C2E49E082406}"/>
              </a:ext>
            </a:extLst>
          </p:cNvPr>
          <p:cNvSpPr txBox="1">
            <a:spLocks/>
          </p:cNvSpPr>
          <p:nvPr/>
        </p:nvSpPr>
        <p:spPr>
          <a:xfrm>
            <a:off x="228600" y="3380443"/>
            <a:ext cx="8686800" cy="943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>
              <a:buNone/>
            </a:pPr>
            <a:r>
              <a:rPr lang="en-US" sz="1500">
                <a:latin typeface="Tw Cen MT"/>
                <a:cs typeface="Arial"/>
              </a:rPr>
              <a:t>13:38:20.769918 IP wingnut.cyber.org &gt; nail.cyber.org : Flags [P.], seq 23036:35439, ack 1,</a:t>
            </a:r>
            <a:br>
              <a:rPr lang="en-US" sz="1500">
                <a:latin typeface="Tw Cen MT"/>
                <a:cs typeface="Arial"/>
              </a:rPr>
            </a:br>
            <a:r>
              <a:rPr lang="en-US" sz="1500">
                <a:latin typeface="Tw Cen MT"/>
                <a:cs typeface="Arial"/>
              </a:rPr>
              <a:t>win 252, options [</a:t>
            </a:r>
            <a:r>
              <a:rPr lang="en-US" sz="1500" err="1">
                <a:latin typeface="Tw Cen MT"/>
                <a:cs typeface="Arial"/>
              </a:rPr>
              <a:t>nop,nop,TS</a:t>
            </a:r>
            <a:r>
              <a:rPr lang="en-US" sz="1500">
                <a:latin typeface="Tw Cen MT"/>
                <a:cs typeface="Arial"/>
              </a:rPr>
              <a:t> </a:t>
            </a:r>
            <a:r>
              <a:rPr lang="en-US" sz="1500" err="1">
                <a:latin typeface="Tw Cen MT"/>
                <a:cs typeface="Arial"/>
              </a:rPr>
              <a:t>val</a:t>
            </a:r>
            <a:r>
              <a:rPr lang="en-US" sz="1500">
                <a:latin typeface="Tw Cen MT"/>
                <a:cs typeface="Arial"/>
              </a:rPr>
              <a:t> 311299592 </a:t>
            </a:r>
            <a:r>
              <a:rPr lang="en-US" sz="1500" err="1">
                <a:latin typeface="Tw Cen MT"/>
                <a:cs typeface="Arial"/>
              </a:rPr>
              <a:t>ecr</a:t>
            </a:r>
            <a:r>
              <a:rPr lang="en-US" sz="1500">
                <a:latin typeface="Tw Cen MT"/>
                <a:cs typeface="Arial"/>
              </a:rPr>
              <a:t> 1520106470], length 12403</a:t>
            </a:r>
            <a:endParaRPr lang="en-US" sz="2400">
              <a:latin typeface="Tw Cen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47045-E6E1-4B6C-91E7-C518AB7947B8}"/>
              </a:ext>
            </a:extLst>
          </p:cNvPr>
          <p:cNvSpPr txBox="1"/>
          <p:nvPr/>
        </p:nvSpPr>
        <p:spPr>
          <a:xfrm>
            <a:off x="1786715" y="2827283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Sender Hostname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921FC-0BF1-4C39-BA7A-1D9BD908AE46}"/>
              </a:ext>
            </a:extLst>
          </p:cNvPr>
          <p:cNvCxnSpPr>
            <a:cxnSpLocks/>
          </p:cNvCxnSpPr>
          <p:nvPr/>
        </p:nvCxnSpPr>
        <p:spPr>
          <a:xfrm>
            <a:off x="2568688" y="3047750"/>
            <a:ext cx="51853" cy="372354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C5E425-65BF-4210-90CA-3447B5F7E562}"/>
              </a:ext>
            </a:extLst>
          </p:cNvPr>
          <p:cNvSpPr txBox="1"/>
          <p:nvPr/>
        </p:nvSpPr>
        <p:spPr>
          <a:xfrm>
            <a:off x="3749205" y="2848435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Receiver Hostname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8ACC1C-AAFE-4042-959F-DFE4161D6A1F}"/>
              </a:ext>
            </a:extLst>
          </p:cNvPr>
          <p:cNvCxnSpPr>
            <a:cxnSpLocks/>
          </p:cNvCxnSpPr>
          <p:nvPr/>
        </p:nvCxnSpPr>
        <p:spPr>
          <a:xfrm flipH="1">
            <a:off x="4195228" y="3068903"/>
            <a:ext cx="335951" cy="331533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C05350-FFFD-41A0-AA5A-1BDF84392C38}"/>
              </a:ext>
            </a:extLst>
          </p:cNvPr>
          <p:cNvSpPr txBox="1"/>
          <p:nvPr/>
        </p:nvSpPr>
        <p:spPr>
          <a:xfrm>
            <a:off x="4961261" y="4220017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Packet Length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5977D2-72E4-46A5-A49D-093DD515A26F}"/>
              </a:ext>
            </a:extLst>
          </p:cNvPr>
          <p:cNvCxnSpPr>
            <a:cxnSpLocks/>
          </p:cNvCxnSpPr>
          <p:nvPr/>
        </p:nvCxnSpPr>
        <p:spPr>
          <a:xfrm flipH="1" flipV="1">
            <a:off x="5665674" y="3894705"/>
            <a:ext cx="9185" cy="321809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C0D20B-D524-4D29-8121-BE1AFF6E773D}"/>
              </a:ext>
            </a:extLst>
          </p:cNvPr>
          <p:cNvSpPr txBox="1"/>
          <p:nvPr/>
        </p:nvSpPr>
        <p:spPr>
          <a:xfrm>
            <a:off x="7395336" y="2661620"/>
            <a:ext cx="1563947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Acknowledge packet</a:t>
            </a:r>
          </a:p>
          <a:p>
            <a:r>
              <a:rPr lang="en-US" sz="1200">
                <a:solidFill>
                  <a:srgbClr val="FF0000"/>
                </a:solidFill>
              </a:rPr>
              <a:t>(It was received)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[SYN-SYNACK-ACK]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3DC310-0731-4976-AAE4-231368740778}"/>
              </a:ext>
            </a:extLst>
          </p:cNvPr>
          <p:cNvCxnSpPr>
            <a:cxnSpLocks/>
          </p:cNvCxnSpPr>
          <p:nvPr/>
        </p:nvCxnSpPr>
        <p:spPr>
          <a:xfrm flipH="1">
            <a:off x="7236266" y="3254090"/>
            <a:ext cx="975305" cy="176450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20DC76-BDEC-446F-935F-5EBFEBCE5AE5}"/>
              </a:ext>
            </a:extLst>
          </p:cNvPr>
          <p:cNvSpPr txBox="1"/>
          <p:nvPr/>
        </p:nvSpPr>
        <p:spPr>
          <a:xfrm>
            <a:off x="5487760" y="2715446"/>
            <a:ext cx="1563947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</a:rPr>
              <a:t>Packet number</a:t>
            </a:r>
          </a:p>
          <a:p>
            <a:pPr defTabSz="309563"/>
            <a:r>
              <a:rPr lang="en-US" sz="1200">
                <a:solidFill>
                  <a:srgbClr val="FF0000"/>
                </a:solidFill>
              </a:rPr>
              <a:t>23036 of 35439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F6C3DB-D6B1-48CB-B938-0E25948FE492}"/>
              </a:ext>
            </a:extLst>
          </p:cNvPr>
          <p:cNvCxnSpPr>
            <a:cxnSpLocks/>
          </p:cNvCxnSpPr>
          <p:nvPr/>
        </p:nvCxnSpPr>
        <p:spPr>
          <a:xfrm>
            <a:off x="6300933" y="3121594"/>
            <a:ext cx="64051" cy="296860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FE6FA2D-8DD0-4C02-99B1-C6D2038E6388}"/>
              </a:ext>
            </a:extLst>
          </p:cNvPr>
          <p:cNvSpPr txBox="1"/>
          <p:nvPr/>
        </p:nvSpPr>
        <p:spPr>
          <a:xfrm>
            <a:off x="0" y="4272184"/>
            <a:ext cx="1713625" cy="5924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 dirty="0">
                <a:solidFill>
                  <a:srgbClr val="FF0000"/>
                </a:solidFill>
              </a:rPr>
              <a:t>Window Size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[Larger window, more throughput]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E4524A-BCBE-41FC-AF31-1BF8EE23B75D}"/>
              </a:ext>
            </a:extLst>
          </p:cNvPr>
          <p:cNvCxnSpPr>
            <a:cxnSpLocks/>
          </p:cNvCxnSpPr>
          <p:nvPr/>
        </p:nvCxnSpPr>
        <p:spPr>
          <a:xfrm flipH="1" flipV="1">
            <a:off x="588072" y="3881060"/>
            <a:ext cx="249107" cy="290248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1884B6-2E3D-44DA-B117-99B1E1DE8D3B}"/>
              </a:ext>
            </a:extLst>
          </p:cNvPr>
          <p:cNvSpPr txBox="1"/>
          <p:nvPr/>
        </p:nvSpPr>
        <p:spPr>
          <a:xfrm>
            <a:off x="2075867" y="4272184"/>
            <a:ext cx="1563947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TCP options field</a:t>
            </a:r>
            <a:endParaRPr lang="en-US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D642B2-A1F4-4E1D-8D9E-B75B7D1D6981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2857841" y="3935490"/>
            <a:ext cx="2624" cy="336694"/>
          </a:xfrm>
          <a:prstGeom prst="straightConnector1">
            <a:avLst/>
          </a:prstGeom>
          <a:noFill/>
          <a:ln w="66675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2577911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37</TotalTime>
  <Words>651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TCPDump Lab</vt:lpstr>
      <vt:lpstr>Objectives Covered</vt:lpstr>
      <vt:lpstr>What is TCPDump?</vt:lpstr>
      <vt:lpstr>The tcpdump Lab</vt:lpstr>
      <vt:lpstr>Setup Environment</vt:lpstr>
      <vt:lpstr>Find Your Network Interface</vt:lpstr>
      <vt:lpstr>Capture Packets!</vt:lpstr>
      <vt:lpstr>Contents of a Packet</vt:lpstr>
      <vt:lpstr>Reduce Packets Dropped</vt:lpstr>
      <vt:lpstr>Clean-up the Output</vt:lpstr>
      <vt:lpstr>Contents of a “Quiet” Packet</vt:lpstr>
      <vt:lpstr>Expand the Output</vt:lpstr>
      <vt:lpstr>Capture as a .txt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9</cp:revision>
  <dcterms:modified xsi:type="dcterms:W3CDTF">2021-05-18T18:07:24Z</dcterms:modified>
</cp:coreProperties>
</file>