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9" r:id="rId1"/>
  </p:sldMasterIdLst>
  <p:notesMasterIdLst>
    <p:notesMasterId r:id="rId16"/>
  </p:notesMasterIdLst>
  <p:handoutMasterIdLst>
    <p:handoutMasterId r:id="rId17"/>
  </p:handoutMasterIdLst>
  <p:sldIdLst>
    <p:sldId id="256" r:id="rId2"/>
    <p:sldId id="588" r:id="rId3"/>
    <p:sldId id="590" r:id="rId4"/>
    <p:sldId id="592" r:id="rId5"/>
    <p:sldId id="593" r:id="rId6"/>
    <p:sldId id="594" r:id="rId7"/>
    <p:sldId id="611" r:id="rId8"/>
    <p:sldId id="598" r:id="rId9"/>
    <p:sldId id="599" r:id="rId10"/>
    <p:sldId id="612" r:id="rId11"/>
    <p:sldId id="613" r:id="rId12"/>
    <p:sldId id="614" r:id="rId13"/>
    <p:sldId id="616" r:id="rId14"/>
    <p:sldId id="61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5D5"/>
    <a:srgbClr val="000000"/>
    <a:srgbClr val="FFFFFF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8518D1-AEC6-4424-A780-A0935779EA4D}" v="1" dt="2020-04-22T12:26:17.38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79343940a8a7ea9fea1babe9da12adcf6897b8d58c49de73fff3f692d471f560::" providerId="AD" clId="Web-{160C69E7-923D-AB4C-6D8B-CAD520273DDF}"/>
    <pc:docChg chg="modSld">
      <pc:chgData name="Guest User" userId="S::urn:spo:anon#79343940a8a7ea9fea1babe9da12adcf6897b8d58c49de73fff3f692d471f560::" providerId="AD" clId="Web-{160C69E7-923D-AB4C-6D8B-CAD520273DDF}" dt="2020-04-01T17:04:44.566" v="3" actId="1076"/>
      <pc:docMkLst>
        <pc:docMk/>
      </pc:docMkLst>
      <pc:sldChg chg="modSp">
        <pc:chgData name="Guest User" userId="S::urn:spo:anon#79343940a8a7ea9fea1babe9da12adcf6897b8d58c49de73fff3f692d471f560::" providerId="AD" clId="Web-{160C69E7-923D-AB4C-6D8B-CAD520273DDF}" dt="2020-04-01T17:04:44.566" v="3" actId="1076"/>
        <pc:sldMkLst>
          <pc:docMk/>
          <pc:sldMk cId="3392114702" sldId="592"/>
        </pc:sldMkLst>
        <pc:picChg chg="mod">
          <ac:chgData name="Guest User" userId="S::urn:spo:anon#79343940a8a7ea9fea1babe9da12adcf6897b8d58c49de73fff3f692d471f560::" providerId="AD" clId="Web-{160C69E7-923D-AB4C-6D8B-CAD520273DDF}" dt="2020-04-01T17:04:44.566" v="3" actId="1076"/>
          <ac:picMkLst>
            <pc:docMk/>
            <pc:sldMk cId="3392114702" sldId="592"/>
            <ac:picMk id="5" creationId="{40E24D93-BE66-4432-9B0D-383E6C3D62F6}"/>
          </ac:picMkLst>
        </pc:picChg>
      </pc:sldChg>
    </pc:docChg>
  </pc:docChgLst>
  <pc:docChgLst>
    <pc:chgData name="Joseph MacAdam" userId="bdcfcd3f-81bf-4584-8271-fe9093ebec4c" providerId="ADAL" clId="{2015B3E2-4A26-4CCE-82E4-FBDA7C5450B0}"/>
    <pc:docChg chg="undo custSel addSld delSld modSld">
      <pc:chgData name="Joseph MacAdam" userId="bdcfcd3f-81bf-4584-8271-fe9093ebec4c" providerId="ADAL" clId="{2015B3E2-4A26-4CCE-82E4-FBDA7C5450B0}" dt="2020-03-30T20:32:10.859" v="4224" actId="20577"/>
      <pc:docMkLst>
        <pc:docMk/>
      </pc:docMkLst>
      <pc:sldChg chg="modSp">
        <pc:chgData name="Joseph MacAdam" userId="bdcfcd3f-81bf-4584-8271-fe9093ebec4c" providerId="ADAL" clId="{2015B3E2-4A26-4CCE-82E4-FBDA7C5450B0}" dt="2020-03-30T20:22:35.928" v="3672" actId="20577"/>
        <pc:sldMkLst>
          <pc:docMk/>
          <pc:sldMk cId="0" sldId="256"/>
        </pc:sldMkLst>
        <pc:spChg chg="mod">
          <ac:chgData name="Joseph MacAdam" userId="bdcfcd3f-81bf-4584-8271-fe9093ebec4c" providerId="ADAL" clId="{2015B3E2-4A26-4CCE-82E4-FBDA7C5450B0}" dt="2020-03-30T17:40:01.008" v="28" actId="20577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bdcfcd3f-81bf-4584-8271-fe9093ebec4c" providerId="ADAL" clId="{2015B3E2-4A26-4CCE-82E4-FBDA7C5450B0}" dt="2020-03-30T20:22:35.928" v="3672" actId="20577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Joseph MacAdam" userId="bdcfcd3f-81bf-4584-8271-fe9093ebec4c" providerId="ADAL" clId="{2015B3E2-4A26-4CCE-82E4-FBDA7C5450B0}" dt="2020-03-30T20:32:10.859" v="4224" actId="20577"/>
        <pc:sldMkLst>
          <pc:docMk/>
          <pc:sldMk cId="34493695" sldId="588"/>
        </pc:sldMkLst>
        <pc:spChg chg="mod">
          <ac:chgData name="Joseph MacAdam" userId="bdcfcd3f-81bf-4584-8271-fe9093ebec4c" providerId="ADAL" clId="{2015B3E2-4A26-4CCE-82E4-FBDA7C5450B0}" dt="2020-03-30T17:40:07.550" v="44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2015B3E2-4A26-4CCE-82E4-FBDA7C5450B0}" dt="2020-03-30T20:32:10.859" v="4224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Joseph MacAdam" userId="bdcfcd3f-81bf-4584-8271-fe9093ebec4c" providerId="ADAL" clId="{2015B3E2-4A26-4CCE-82E4-FBDA7C5450B0}" dt="2020-03-30T18:02:23.336" v="275" actId="403"/>
        <pc:sldMkLst>
          <pc:docMk/>
          <pc:sldMk cId="3694468642" sldId="590"/>
        </pc:sldMkLst>
        <pc:spChg chg="mod">
          <ac:chgData name="Joseph MacAdam" userId="bdcfcd3f-81bf-4584-8271-fe9093ebec4c" providerId="ADAL" clId="{2015B3E2-4A26-4CCE-82E4-FBDA7C5450B0}" dt="2020-03-30T18:02:23.336" v="275" actId="403"/>
          <ac:spMkLst>
            <pc:docMk/>
            <pc:sldMk cId="3694468642" sldId="590"/>
            <ac:spMk id="3" creationId="{A3FD7ACC-7C5D-4DE2-8122-25A92276CECB}"/>
          </ac:spMkLst>
        </pc:spChg>
      </pc:sldChg>
      <pc:sldChg chg="addSp delSp modSp">
        <pc:chgData name="Joseph MacAdam" userId="bdcfcd3f-81bf-4584-8271-fe9093ebec4c" providerId="ADAL" clId="{2015B3E2-4A26-4CCE-82E4-FBDA7C5450B0}" dt="2020-03-30T18:52:10.135" v="522" actId="1076"/>
        <pc:sldMkLst>
          <pc:docMk/>
          <pc:sldMk cId="3392114702" sldId="592"/>
        </pc:sldMkLst>
        <pc:spChg chg="mod">
          <ac:chgData name="Joseph MacAdam" userId="bdcfcd3f-81bf-4584-8271-fe9093ebec4c" providerId="ADAL" clId="{2015B3E2-4A26-4CCE-82E4-FBDA7C5450B0}" dt="2020-03-30T18:17:24.836" v="294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bdcfcd3f-81bf-4584-8271-fe9093ebec4c" providerId="ADAL" clId="{2015B3E2-4A26-4CCE-82E4-FBDA7C5450B0}" dt="2020-03-30T18:51:51.439" v="484" actId="1076"/>
          <ac:spMkLst>
            <pc:docMk/>
            <pc:sldMk cId="3392114702" sldId="592"/>
            <ac:spMk id="3" creationId="{FF20D8FE-5958-4695-9408-98B27A546595}"/>
          </ac:spMkLst>
        </pc:spChg>
        <pc:spChg chg="add mod">
          <ac:chgData name="Joseph MacAdam" userId="bdcfcd3f-81bf-4584-8271-fe9093ebec4c" providerId="ADAL" clId="{2015B3E2-4A26-4CCE-82E4-FBDA7C5450B0}" dt="2020-03-30T18:52:10.135" v="522" actId="1076"/>
          <ac:spMkLst>
            <pc:docMk/>
            <pc:sldMk cId="3392114702" sldId="592"/>
            <ac:spMk id="7" creationId="{CDE762D7-30C1-412C-9B4F-DF69D1DB2EC5}"/>
          </ac:spMkLst>
        </pc:spChg>
        <pc:picChg chg="add mod">
          <ac:chgData name="Joseph MacAdam" userId="bdcfcd3f-81bf-4584-8271-fe9093ebec4c" providerId="ADAL" clId="{2015B3E2-4A26-4CCE-82E4-FBDA7C5450B0}" dt="2020-03-30T18:51:42.617" v="482" actId="14861"/>
          <ac:picMkLst>
            <pc:docMk/>
            <pc:sldMk cId="3392114702" sldId="592"/>
            <ac:picMk id="5" creationId="{40E24D93-BE66-4432-9B0D-383E6C3D62F6}"/>
          </ac:picMkLst>
        </pc:picChg>
        <pc:picChg chg="del">
          <ac:chgData name="Joseph MacAdam" userId="bdcfcd3f-81bf-4584-8271-fe9093ebec4c" providerId="ADAL" clId="{2015B3E2-4A26-4CCE-82E4-FBDA7C5450B0}" dt="2020-03-30T18:20:20.418" v="473" actId="478"/>
          <ac:picMkLst>
            <pc:docMk/>
            <pc:sldMk cId="3392114702" sldId="592"/>
            <ac:picMk id="6" creationId="{8CBCC7CE-DAEC-4E06-8A00-876BD09CEA83}"/>
          </ac:picMkLst>
        </pc:picChg>
      </pc:sldChg>
      <pc:sldChg chg="addSp delSp modSp">
        <pc:chgData name="Joseph MacAdam" userId="bdcfcd3f-81bf-4584-8271-fe9093ebec4c" providerId="ADAL" clId="{2015B3E2-4A26-4CCE-82E4-FBDA7C5450B0}" dt="2020-03-30T20:30:53.309" v="4204" actId="20577"/>
        <pc:sldMkLst>
          <pc:docMk/>
          <pc:sldMk cId="186350803" sldId="593"/>
        </pc:sldMkLst>
        <pc:spChg chg="mod">
          <ac:chgData name="Joseph MacAdam" userId="bdcfcd3f-81bf-4584-8271-fe9093ebec4c" providerId="ADAL" clId="{2015B3E2-4A26-4CCE-82E4-FBDA7C5450B0}" dt="2020-03-30T18:58:35.391" v="542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2015B3E2-4A26-4CCE-82E4-FBDA7C5450B0}" dt="2020-03-30T20:30:53.309" v="4204" actId="20577"/>
          <ac:spMkLst>
            <pc:docMk/>
            <pc:sldMk cId="186350803" sldId="593"/>
            <ac:spMk id="3" creationId="{21C25B94-29D5-48B2-A6F8-F9E7433E2123}"/>
          </ac:spMkLst>
        </pc:spChg>
        <pc:picChg chg="del">
          <ac:chgData name="Joseph MacAdam" userId="bdcfcd3f-81bf-4584-8271-fe9093ebec4c" providerId="ADAL" clId="{2015B3E2-4A26-4CCE-82E4-FBDA7C5450B0}" dt="2020-03-30T19:00:27.328" v="543" actId="478"/>
          <ac:picMkLst>
            <pc:docMk/>
            <pc:sldMk cId="186350803" sldId="593"/>
            <ac:picMk id="5" creationId="{2CE28F19-5D87-4B93-8646-97EE05CE3C69}"/>
          </ac:picMkLst>
        </pc:picChg>
        <pc:picChg chg="add mod">
          <ac:chgData name="Joseph MacAdam" userId="bdcfcd3f-81bf-4584-8271-fe9093ebec4c" providerId="ADAL" clId="{2015B3E2-4A26-4CCE-82E4-FBDA7C5450B0}" dt="2020-03-30T19:01:27.497" v="552" actId="14861"/>
          <ac:picMkLst>
            <pc:docMk/>
            <pc:sldMk cId="186350803" sldId="593"/>
            <ac:picMk id="6" creationId="{4B416131-61F1-4575-B5E3-00C22CD43EF1}"/>
          </ac:picMkLst>
        </pc:picChg>
      </pc:sldChg>
      <pc:sldChg chg="modSp">
        <pc:chgData name="Joseph MacAdam" userId="bdcfcd3f-81bf-4584-8271-fe9093ebec4c" providerId="ADAL" clId="{2015B3E2-4A26-4CCE-82E4-FBDA7C5450B0}" dt="2020-03-30T19:28:53.307" v="1133" actId="20577"/>
        <pc:sldMkLst>
          <pc:docMk/>
          <pc:sldMk cId="3576579015" sldId="594"/>
        </pc:sldMkLst>
        <pc:spChg chg="mod">
          <ac:chgData name="Joseph MacAdam" userId="bdcfcd3f-81bf-4584-8271-fe9093ebec4c" providerId="ADAL" clId="{2015B3E2-4A26-4CCE-82E4-FBDA7C5450B0}" dt="2020-03-30T19:02:31.832" v="642" actId="20577"/>
          <ac:spMkLst>
            <pc:docMk/>
            <pc:sldMk cId="3576579015" sldId="594"/>
            <ac:spMk id="2" creationId="{68455CF9-DA0B-4561-B4FE-831DD8A68197}"/>
          </ac:spMkLst>
        </pc:spChg>
        <pc:spChg chg="mod">
          <ac:chgData name="Joseph MacAdam" userId="bdcfcd3f-81bf-4584-8271-fe9093ebec4c" providerId="ADAL" clId="{2015B3E2-4A26-4CCE-82E4-FBDA7C5450B0}" dt="2020-03-30T19:28:53.307" v="1133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del">
        <pc:chgData name="Joseph MacAdam" userId="bdcfcd3f-81bf-4584-8271-fe9093ebec4c" providerId="ADAL" clId="{2015B3E2-4A26-4CCE-82E4-FBDA7C5450B0}" dt="2020-03-30T20:22:06.729" v="3647" actId="2696"/>
        <pc:sldMkLst>
          <pc:docMk/>
          <pc:sldMk cId="4139910246" sldId="596"/>
        </pc:sldMkLst>
      </pc:sldChg>
      <pc:sldChg chg="addSp delSp modSp">
        <pc:chgData name="Joseph MacAdam" userId="bdcfcd3f-81bf-4584-8271-fe9093ebec4c" providerId="ADAL" clId="{2015B3E2-4A26-4CCE-82E4-FBDA7C5450B0}" dt="2020-03-30T19:38:20.118" v="2053" actId="1076"/>
        <pc:sldMkLst>
          <pc:docMk/>
          <pc:sldMk cId="194211264" sldId="598"/>
        </pc:sldMkLst>
        <pc:spChg chg="mod">
          <ac:chgData name="Joseph MacAdam" userId="bdcfcd3f-81bf-4584-8271-fe9093ebec4c" providerId="ADAL" clId="{2015B3E2-4A26-4CCE-82E4-FBDA7C5450B0}" dt="2020-03-30T19:32:40.729" v="1512" actId="20577"/>
          <ac:spMkLst>
            <pc:docMk/>
            <pc:sldMk cId="194211264" sldId="598"/>
            <ac:spMk id="2" creationId="{F5D447EC-31E7-4056-AF66-8CA24552ACE3}"/>
          </ac:spMkLst>
        </pc:spChg>
        <pc:spChg chg="mod">
          <ac:chgData name="Joseph MacAdam" userId="bdcfcd3f-81bf-4584-8271-fe9093ebec4c" providerId="ADAL" clId="{2015B3E2-4A26-4CCE-82E4-FBDA7C5450B0}" dt="2020-03-30T19:37:49.948" v="1984" actId="27636"/>
          <ac:spMkLst>
            <pc:docMk/>
            <pc:sldMk cId="194211264" sldId="598"/>
            <ac:spMk id="3" creationId="{9FC8B5DB-6E54-4C75-99F7-D5B878084643}"/>
          </ac:spMkLst>
        </pc:spChg>
        <pc:spChg chg="add mod">
          <ac:chgData name="Joseph MacAdam" userId="bdcfcd3f-81bf-4584-8271-fe9093ebec4c" providerId="ADAL" clId="{2015B3E2-4A26-4CCE-82E4-FBDA7C5450B0}" dt="2020-03-30T19:38:20.118" v="2053" actId="1076"/>
          <ac:spMkLst>
            <pc:docMk/>
            <pc:sldMk cId="194211264" sldId="598"/>
            <ac:spMk id="6" creationId="{3F0E65AD-9D44-4EC8-BC4E-61ECE73B440B}"/>
          </ac:spMkLst>
        </pc:spChg>
        <pc:picChg chg="add mod">
          <ac:chgData name="Joseph MacAdam" userId="bdcfcd3f-81bf-4584-8271-fe9093ebec4c" providerId="ADAL" clId="{2015B3E2-4A26-4CCE-82E4-FBDA7C5450B0}" dt="2020-03-30T19:37:40.147" v="1980" actId="14861"/>
          <ac:picMkLst>
            <pc:docMk/>
            <pc:sldMk cId="194211264" sldId="598"/>
            <ac:picMk id="4" creationId="{A7E5859D-7D5A-4533-9346-3E514902BB92}"/>
          </ac:picMkLst>
        </pc:picChg>
        <pc:picChg chg="del">
          <ac:chgData name="Joseph MacAdam" userId="bdcfcd3f-81bf-4584-8271-fe9093ebec4c" providerId="ADAL" clId="{2015B3E2-4A26-4CCE-82E4-FBDA7C5450B0}" dt="2020-03-30T19:32:44.824" v="1513" actId="478"/>
          <ac:picMkLst>
            <pc:docMk/>
            <pc:sldMk cId="194211264" sldId="598"/>
            <ac:picMk id="5" creationId="{14E57BFA-33C3-4B17-9F97-787FA8D828DB}"/>
          </ac:picMkLst>
        </pc:picChg>
      </pc:sldChg>
      <pc:sldChg chg="addSp delSp modSp">
        <pc:chgData name="Joseph MacAdam" userId="bdcfcd3f-81bf-4584-8271-fe9093ebec4c" providerId="ADAL" clId="{2015B3E2-4A26-4CCE-82E4-FBDA7C5450B0}" dt="2020-03-30T20:11:01.983" v="2855" actId="20577"/>
        <pc:sldMkLst>
          <pc:docMk/>
          <pc:sldMk cId="817173972" sldId="599"/>
        </pc:sldMkLst>
        <pc:spChg chg="mod">
          <ac:chgData name="Joseph MacAdam" userId="bdcfcd3f-81bf-4584-8271-fe9093ebec4c" providerId="ADAL" clId="{2015B3E2-4A26-4CCE-82E4-FBDA7C5450B0}" dt="2020-03-30T19:42:42.967" v="2138" actId="1076"/>
          <ac:spMkLst>
            <pc:docMk/>
            <pc:sldMk cId="817173972" sldId="599"/>
            <ac:spMk id="2" creationId="{24B2FCDB-2B12-4013-8160-C92D0F5D2AF7}"/>
          </ac:spMkLst>
        </pc:spChg>
        <pc:spChg chg="mod">
          <ac:chgData name="Joseph MacAdam" userId="bdcfcd3f-81bf-4584-8271-fe9093ebec4c" providerId="ADAL" clId="{2015B3E2-4A26-4CCE-82E4-FBDA7C5450B0}" dt="2020-03-30T19:45:16.920" v="2402" actId="20577"/>
          <ac:spMkLst>
            <pc:docMk/>
            <pc:sldMk cId="817173972" sldId="599"/>
            <ac:spMk id="3" creationId="{638581EA-3118-4B8A-A0C7-3137DD641733}"/>
          </ac:spMkLst>
        </pc:spChg>
        <pc:spChg chg="add mod">
          <ac:chgData name="Joseph MacAdam" userId="bdcfcd3f-81bf-4584-8271-fe9093ebec4c" providerId="ADAL" clId="{2015B3E2-4A26-4CCE-82E4-FBDA7C5450B0}" dt="2020-03-30T19:51:11.222" v="2675" actId="1076"/>
          <ac:spMkLst>
            <pc:docMk/>
            <pc:sldMk cId="817173972" sldId="599"/>
            <ac:spMk id="9" creationId="{7AAEE06B-499A-4F1B-B9AC-0DDDD63379A5}"/>
          </ac:spMkLst>
        </pc:spChg>
        <pc:spChg chg="add del mod">
          <ac:chgData name="Joseph MacAdam" userId="bdcfcd3f-81bf-4584-8271-fe9093ebec4c" providerId="ADAL" clId="{2015B3E2-4A26-4CCE-82E4-FBDA7C5450B0}" dt="2020-03-30T19:45:20.824" v="2404" actId="478"/>
          <ac:spMkLst>
            <pc:docMk/>
            <pc:sldMk cId="817173972" sldId="599"/>
            <ac:spMk id="10" creationId="{5CDF82E9-3CF8-426F-92B2-1C9C19AC1D84}"/>
          </ac:spMkLst>
        </pc:spChg>
        <pc:spChg chg="add del mod">
          <ac:chgData name="Joseph MacAdam" userId="bdcfcd3f-81bf-4584-8271-fe9093ebec4c" providerId="ADAL" clId="{2015B3E2-4A26-4CCE-82E4-FBDA7C5450B0}" dt="2020-03-30T19:51:28.231" v="2677" actId="478"/>
          <ac:spMkLst>
            <pc:docMk/>
            <pc:sldMk cId="817173972" sldId="599"/>
            <ac:spMk id="13" creationId="{A3A575E9-5AAE-424A-B786-9E3402CA96B9}"/>
          </ac:spMkLst>
        </pc:spChg>
        <pc:spChg chg="add del mod">
          <ac:chgData name="Joseph MacAdam" userId="bdcfcd3f-81bf-4584-8271-fe9093ebec4c" providerId="ADAL" clId="{2015B3E2-4A26-4CCE-82E4-FBDA7C5450B0}" dt="2020-03-30T19:51:30.605" v="2679" actId="478"/>
          <ac:spMkLst>
            <pc:docMk/>
            <pc:sldMk cId="817173972" sldId="599"/>
            <ac:spMk id="16" creationId="{15991CF1-B27A-4655-A2E8-F92BEB65CDFB}"/>
          </ac:spMkLst>
        </pc:spChg>
        <pc:spChg chg="add del mod">
          <ac:chgData name="Joseph MacAdam" userId="bdcfcd3f-81bf-4584-8271-fe9093ebec4c" providerId="ADAL" clId="{2015B3E2-4A26-4CCE-82E4-FBDA7C5450B0}" dt="2020-03-30T19:51:45.766" v="2685" actId="478"/>
          <ac:spMkLst>
            <pc:docMk/>
            <pc:sldMk cId="817173972" sldId="599"/>
            <ac:spMk id="18" creationId="{6D911F31-A158-4225-8609-934BBD813919}"/>
          </ac:spMkLst>
        </pc:spChg>
        <pc:spChg chg="add del mod">
          <ac:chgData name="Joseph MacAdam" userId="bdcfcd3f-81bf-4584-8271-fe9093ebec4c" providerId="ADAL" clId="{2015B3E2-4A26-4CCE-82E4-FBDA7C5450B0}" dt="2020-03-30T19:51:32.159" v="2680" actId="478"/>
          <ac:spMkLst>
            <pc:docMk/>
            <pc:sldMk cId="817173972" sldId="599"/>
            <ac:spMk id="20" creationId="{6A08B939-12F2-4AD4-9428-7D0D824D8A5F}"/>
          </ac:spMkLst>
        </pc:spChg>
        <pc:spChg chg="add del mod">
          <ac:chgData name="Joseph MacAdam" userId="bdcfcd3f-81bf-4584-8271-fe9093ebec4c" providerId="ADAL" clId="{2015B3E2-4A26-4CCE-82E4-FBDA7C5450B0}" dt="2020-03-30T19:51:45.766" v="2685" actId="478"/>
          <ac:spMkLst>
            <pc:docMk/>
            <pc:sldMk cId="817173972" sldId="599"/>
            <ac:spMk id="23" creationId="{EA7B60B4-9A74-496E-A2B9-37E97BFCA51B}"/>
          </ac:spMkLst>
        </pc:spChg>
        <pc:spChg chg="add del mod">
          <ac:chgData name="Joseph MacAdam" userId="bdcfcd3f-81bf-4584-8271-fe9093ebec4c" providerId="ADAL" clId="{2015B3E2-4A26-4CCE-82E4-FBDA7C5450B0}" dt="2020-03-30T19:51:33.286" v="2681" actId="478"/>
          <ac:spMkLst>
            <pc:docMk/>
            <pc:sldMk cId="817173972" sldId="599"/>
            <ac:spMk id="25" creationId="{743BE5C8-D08D-4359-B5AE-558BA16EBA1A}"/>
          </ac:spMkLst>
        </pc:spChg>
        <pc:spChg chg="add del mod">
          <ac:chgData name="Joseph MacAdam" userId="bdcfcd3f-81bf-4584-8271-fe9093ebec4c" providerId="ADAL" clId="{2015B3E2-4A26-4CCE-82E4-FBDA7C5450B0}" dt="2020-03-30T19:51:45.766" v="2685" actId="478"/>
          <ac:spMkLst>
            <pc:docMk/>
            <pc:sldMk cId="817173972" sldId="599"/>
            <ac:spMk id="27" creationId="{EAFD7578-5348-4D38-8EE7-0BB42A59FDEE}"/>
          </ac:spMkLst>
        </pc:spChg>
        <pc:spChg chg="add del mod">
          <ac:chgData name="Joseph MacAdam" userId="bdcfcd3f-81bf-4584-8271-fe9093ebec4c" providerId="ADAL" clId="{2015B3E2-4A26-4CCE-82E4-FBDA7C5450B0}" dt="2020-03-30T19:51:38.880" v="2684" actId="478"/>
          <ac:spMkLst>
            <pc:docMk/>
            <pc:sldMk cId="817173972" sldId="599"/>
            <ac:spMk id="29" creationId="{099E3D69-26FB-473D-98D5-DF2C47CE14BB}"/>
          </ac:spMkLst>
        </pc:spChg>
        <pc:spChg chg="add del mod">
          <ac:chgData name="Joseph MacAdam" userId="bdcfcd3f-81bf-4584-8271-fe9093ebec4c" providerId="ADAL" clId="{2015B3E2-4A26-4CCE-82E4-FBDA7C5450B0}" dt="2020-03-30T19:51:45.766" v="2685" actId="478"/>
          <ac:spMkLst>
            <pc:docMk/>
            <pc:sldMk cId="817173972" sldId="599"/>
            <ac:spMk id="32" creationId="{59856AC0-4610-4F33-9695-0D972053654C}"/>
          </ac:spMkLst>
        </pc:spChg>
        <pc:spChg chg="add del mod">
          <ac:chgData name="Joseph MacAdam" userId="bdcfcd3f-81bf-4584-8271-fe9093ebec4c" providerId="ADAL" clId="{2015B3E2-4A26-4CCE-82E4-FBDA7C5450B0}" dt="2020-03-30T19:51:45.766" v="2685" actId="478"/>
          <ac:spMkLst>
            <pc:docMk/>
            <pc:sldMk cId="817173972" sldId="599"/>
            <ac:spMk id="34" creationId="{E27F243E-1500-4CE2-AC79-144EF5F95BAE}"/>
          </ac:spMkLst>
        </pc:spChg>
        <pc:spChg chg="add mod">
          <ac:chgData name="Joseph MacAdam" userId="bdcfcd3f-81bf-4584-8271-fe9093ebec4c" providerId="ADAL" clId="{2015B3E2-4A26-4CCE-82E4-FBDA7C5450B0}" dt="2020-03-30T20:11:01.983" v="2855" actId="20577"/>
          <ac:spMkLst>
            <pc:docMk/>
            <pc:sldMk cId="817173972" sldId="599"/>
            <ac:spMk id="37" creationId="{5CEB56F7-019B-477B-842A-F62C0FCA0E31}"/>
          </ac:spMkLst>
        </pc:spChg>
        <pc:picChg chg="del">
          <ac:chgData name="Joseph MacAdam" userId="bdcfcd3f-81bf-4584-8271-fe9093ebec4c" providerId="ADAL" clId="{2015B3E2-4A26-4CCE-82E4-FBDA7C5450B0}" dt="2020-03-30T19:36:54.072" v="1935" actId="478"/>
          <ac:picMkLst>
            <pc:docMk/>
            <pc:sldMk cId="817173972" sldId="599"/>
            <ac:picMk id="4" creationId="{DA71EF7D-A9F6-4574-AE2B-F9FA48557497}"/>
          </ac:picMkLst>
        </pc:picChg>
        <pc:picChg chg="add del mod">
          <ac:chgData name="Joseph MacAdam" userId="bdcfcd3f-81bf-4584-8271-fe9093ebec4c" providerId="ADAL" clId="{2015B3E2-4A26-4CCE-82E4-FBDA7C5450B0}" dt="2020-03-30T19:43:04.111" v="2165" actId="478"/>
          <ac:picMkLst>
            <pc:docMk/>
            <pc:sldMk cId="817173972" sldId="599"/>
            <ac:picMk id="6" creationId="{25E9E60D-0C07-4515-A53C-03594341A756}"/>
          </ac:picMkLst>
        </pc:picChg>
        <pc:picChg chg="add del mod">
          <ac:chgData name="Joseph MacAdam" userId="bdcfcd3f-81bf-4584-8271-fe9093ebec4c" providerId="ADAL" clId="{2015B3E2-4A26-4CCE-82E4-FBDA7C5450B0}" dt="2020-03-30T19:43:05.895" v="2166" actId="478"/>
          <ac:picMkLst>
            <pc:docMk/>
            <pc:sldMk cId="817173972" sldId="599"/>
            <ac:picMk id="8" creationId="{57F789CB-DE79-4810-BEC3-6A9E2B43E6C4}"/>
          </ac:picMkLst>
        </pc:picChg>
        <pc:picChg chg="add del mod">
          <ac:chgData name="Joseph MacAdam" userId="bdcfcd3f-81bf-4584-8271-fe9093ebec4c" providerId="ADAL" clId="{2015B3E2-4A26-4CCE-82E4-FBDA7C5450B0}" dt="2020-03-30T19:51:36.159" v="2683" actId="478"/>
          <ac:picMkLst>
            <pc:docMk/>
            <pc:sldMk cId="817173972" sldId="599"/>
            <ac:picMk id="11" creationId="{0A937BAC-0501-45D9-B70D-C3A0C0E60E1A}"/>
          </ac:picMkLst>
        </pc:picChg>
        <pc:picChg chg="add del mod">
          <ac:chgData name="Joseph MacAdam" userId="bdcfcd3f-81bf-4584-8271-fe9093ebec4c" providerId="ADAL" clId="{2015B3E2-4A26-4CCE-82E4-FBDA7C5450B0}" dt="2020-03-30T19:45:19.951" v="2403" actId="478"/>
          <ac:picMkLst>
            <pc:docMk/>
            <pc:sldMk cId="817173972" sldId="599"/>
            <ac:picMk id="12" creationId="{B2965366-40E3-476D-9E59-10830B7B25DE}"/>
          </ac:picMkLst>
        </pc:picChg>
        <pc:cxnChg chg="add del mod">
          <ac:chgData name="Joseph MacAdam" userId="bdcfcd3f-81bf-4584-8271-fe9093ebec4c" providerId="ADAL" clId="{2015B3E2-4A26-4CCE-82E4-FBDA7C5450B0}" dt="2020-03-30T19:51:29.111" v="2678" actId="478"/>
          <ac:cxnSpMkLst>
            <pc:docMk/>
            <pc:sldMk cId="817173972" sldId="599"/>
            <ac:cxnSpMk id="15" creationId="{0E4DF5D5-D250-4E2C-8EF7-5C3B194B79C5}"/>
          </ac:cxnSpMkLst>
        </pc:cxnChg>
        <pc:cxnChg chg="add del mod">
          <ac:chgData name="Joseph MacAdam" userId="bdcfcd3f-81bf-4584-8271-fe9093ebec4c" providerId="ADAL" clId="{2015B3E2-4A26-4CCE-82E4-FBDA7C5450B0}" dt="2020-03-30T19:51:45.766" v="2685" actId="478"/>
          <ac:cxnSpMkLst>
            <pc:docMk/>
            <pc:sldMk cId="817173972" sldId="599"/>
            <ac:cxnSpMk id="19" creationId="{3BE5BBB2-75BE-49FC-9460-3844D3CA0615}"/>
          </ac:cxnSpMkLst>
        </pc:cxnChg>
        <pc:cxnChg chg="add del mod">
          <ac:chgData name="Joseph MacAdam" userId="bdcfcd3f-81bf-4584-8271-fe9093ebec4c" providerId="ADAL" clId="{2015B3E2-4A26-4CCE-82E4-FBDA7C5450B0}" dt="2020-03-30T19:51:45.766" v="2685" actId="478"/>
          <ac:cxnSpMkLst>
            <pc:docMk/>
            <pc:sldMk cId="817173972" sldId="599"/>
            <ac:cxnSpMk id="24" creationId="{26300E1C-3518-43E6-BA32-A0FFB817905E}"/>
          </ac:cxnSpMkLst>
        </pc:cxnChg>
        <pc:cxnChg chg="add del mod">
          <ac:chgData name="Joseph MacAdam" userId="bdcfcd3f-81bf-4584-8271-fe9093ebec4c" providerId="ADAL" clId="{2015B3E2-4A26-4CCE-82E4-FBDA7C5450B0}" dt="2020-03-30T19:51:45.766" v="2685" actId="478"/>
          <ac:cxnSpMkLst>
            <pc:docMk/>
            <pc:sldMk cId="817173972" sldId="599"/>
            <ac:cxnSpMk id="28" creationId="{DF7E4E36-FB5D-4E06-9E34-C6F24364CEF9}"/>
          </ac:cxnSpMkLst>
        </pc:cxnChg>
        <pc:cxnChg chg="add del mod">
          <ac:chgData name="Joseph MacAdam" userId="bdcfcd3f-81bf-4584-8271-fe9093ebec4c" providerId="ADAL" clId="{2015B3E2-4A26-4CCE-82E4-FBDA7C5450B0}" dt="2020-03-30T19:51:45.766" v="2685" actId="478"/>
          <ac:cxnSpMkLst>
            <pc:docMk/>
            <pc:sldMk cId="817173972" sldId="599"/>
            <ac:cxnSpMk id="33" creationId="{8A7D22C1-9CEA-4497-9F84-6124250A4DAF}"/>
          </ac:cxnSpMkLst>
        </pc:cxnChg>
      </pc:sldChg>
      <pc:sldChg chg="del">
        <pc:chgData name="Joseph MacAdam" userId="bdcfcd3f-81bf-4584-8271-fe9093ebec4c" providerId="ADAL" clId="{2015B3E2-4A26-4CCE-82E4-FBDA7C5450B0}" dt="2020-03-30T20:22:07.576" v="3648" actId="2696"/>
        <pc:sldMkLst>
          <pc:docMk/>
          <pc:sldMk cId="2660421503" sldId="605"/>
        </pc:sldMkLst>
      </pc:sldChg>
      <pc:sldChg chg="del">
        <pc:chgData name="Joseph MacAdam" userId="bdcfcd3f-81bf-4584-8271-fe9093ebec4c" providerId="ADAL" clId="{2015B3E2-4A26-4CCE-82E4-FBDA7C5450B0}" dt="2020-03-30T20:22:10.186" v="3650" actId="2696"/>
        <pc:sldMkLst>
          <pc:docMk/>
          <pc:sldMk cId="1969071705" sldId="606"/>
        </pc:sldMkLst>
      </pc:sldChg>
      <pc:sldChg chg="del">
        <pc:chgData name="Joseph MacAdam" userId="bdcfcd3f-81bf-4584-8271-fe9093ebec4c" providerId="ADAL" clId="{2015B3E2-4A26-4CCE-82E4-FBDA7C5450B0}" dt="2020-03-30T20:22:11.244" v="3651" actId="2696"/>
        <pc:sldMkLst>
          <pc:docMk/>
          <pc:sldMk cId="3373190787" sldId="607"/>
        </pc:sldMkLst>
      </pc:sldChg>
      <pc:sldChg chg="del">
        <pc:chgData name="Joseph MacAdam" userId="bdcfcd3f-81bf-4584-8271-fe9093ebec4c" providerId="ADAL" clId="{2015B3E2-4A26-4CCE-82E4-FBDA7C5450B0}" dt="2020-03-30T20:22:04.984" v="3646" actId="2696"/>
        <pc:sldMkLst>
          <pc:docMk/>
          <pc:sldMk cId="2825779116" sldId="608"/>
        </pc:sldMkLst>
      </pc:sldChg>
      <pc:sldChg chg="del">
        <pc:chgData name="Joseph MacAdam" userId="bdcfcd3f-81bf-4584-8271-fe9093ebec4c" providerId="ADAL" clId="{2015B3E2-4A26-4CCE-82E4-FBDA7C5450B0}" dt="2020-03-30T20:22:08.589" v="3649" actId="2696"/>
        <pc:sldMkLst>
          <pc:docMk/>
          <pc:sldMk cId="1338848865" sldId="610"/>
        </pc:sldMkLst>
      </pc:sldChg>
      <pc:sldChg chg="addSp modSp add">
        <pc:chgData name="Joseph MacAdam" userId="bdcfcd3f-81bf-4584-8271-fe9093ebec4c" providerId="ADAL" clId="{2015B3E2-4A26-4CCE-82E4-FBDA7C5450B0}" dt="2020-03-30T19:32:25.609" v="1495" actId="1076"/>
        <pc:sldMkLst>
          <pc:docMk/>
          <pc:sldMk cId="1091362982" sldId="611"/>
        </pc:sldMkLst>
        <pc:spChg chg="mod">
          <ac:chgData name="Joseph MacAdam" userId="bdcfcd3f-81bf-4584-8271-fe9093ebec4c" providerId="ADAL" clId="{2015B3E2-4A26-4CCE-82E4-FBDA7C5450B0}" dt="2020-03-30T19:30:36.005" v="1262" actId="115"/>
          <ac:spMkLst>
            <pc:docMk/>
            <pc:sldMk cId="1091362982" sldId="611"/>
            <ac:spMk id="2" creationId="{B11FC4CD-95BD-4E00-BB98-0216A8D6F5E1}"/>
          </ac:spMkLst>
        </pc:spChg>
        <pc:spChg chg="mod">
          <ac:chgData name="Joseph MacAdam" userId="bdcfcd3f-81bf-4584-8271-fe9093ebec4c" providerId="ADAL" clId="{2015B3E2-4A26-4CCE-82E4-FBDA7C5450B0}" dt="2020-03-30T19:31:07.785" v="1367" actId="14100"/>
          <ac:spMkLst>
            <pc:docMk/>
            <pc:sldMk cId="1091362982" sldId="611"/>
            <ac:spMk id="3" creationId="{A71DD6AD-3D40-48E3-AD7F-A596D18251AC}"/>
          </ac:spMkLst>
        </pc:spChg>
        <pc:spChg chg="add mod">
          <ac:chgData name="Joseph MacAdam" userId="bdcfcd3f-81bf-4584-8271-fe9093ebec4c" providerId="ADAL" clId="{2015B3E2-4A26-4CCE-82E4-FBDA7C5450B0}" dt="2020-03-30T19:32:24.408" v="1494" actId="1076"/>
          <ac:spMkLst>
            <pc:docMk/>
            <pc:sldMk cId="1091362982" sldId="611"/>
            <ac:spMk id="5" creationId="{373A376A-1247-4DE8-B928-C38DB8EFF2FB}"/>
          </ac:spMkLst>
        </pc:spChg>
        <pc:picChg chg="add mod">
          <ac:chgData name="Joseph MacAdam" userId="bdcfcd3f-81bf-4584-8271-fe9093ebec4c" providerId="ADAL" clId="{2015B3E2-4A26-4CCE-82E4-FBDA7C5450B0}" dt="2020-03-30T19:32:25.609" v="1495" actId="1076"/>
          <ac:picMkLst>
            <pc:docMk/>
            <pc:sldMk cId="1091362982" sldId="611"/>
            <ac:picMk id="4" creationId="{EF3B00FC-0FC0-4EAB-BED1-5AD916282E2A}"/>
          </ac:picMkLst>
        </pc:picChg>
      </pc:sldChg>
      <pc:sldChg chg="addSp modSp add">
        <pc:chgData name="Joseph MacAdam" userId="bdcfcd3f-81bf-4584-8271-fe9093ebec4c" providerId="ADAL" clId="{2015B3E2-4A26-4CCE-82E4-FBDA7C5450B0}" dt="2020-03-30T20:13:01.529" v="3064" actId="122"/>
        <pc:sldMkLst>
          <pc:docMk/>
          <pc:sldMk cId="3936670067" sldId="612"/>
        </pc:sldMkLst>
        <pc:spChg chg="add mod">
          <ac:chgData name="Joseph MacAdam" userId="bdcfcd3f-81bf-4584-8271-fe9093ebec4c" providerId="ADAL" clId="{2015B3E2-4A26-4CCE-82E4-FBDA7C5450B0}" dt="2020-03-30T20:13:01.529" v="3064" actId="122"/>
          <ac:spMkLst>
            <pc:docMk/>
            <pc:sldMk cId="3936670067" sldId="612"/>
            <ac:spMk id="21" creationId="{89977392-3176-4758-B1A0-D814B43EFD3F}"/>
          </ac:spMkLst>
        </pc:spChg>
      </pc:sldChg>
      <pc:sldChg chg="addSp delSp modSp add">
        <pc:chgData name="Joseph MacAdam" userId="bdcfcd3f-81bf-4584-8271-fe9093ebec4c" providerId="ADAL" clId="{2015B3E2-4A26-4CCE-82E4-FBDA7C5450B0}" dt="2020-03-30T20:16:44.899" v="3334" actId="15"/>
        <pc:sldMkLst>
          <pc:docMk/>
          <pc:sldMk cId="1388495902" sldId="613"/>
        </pc:sldMkLst>
        <pc:spChg chg="mod">
          <ac:chgData name="Joseph MacAdam" userId="bdcfcd3f-81bf-4584-8271-fe9093ebec4c" providerId="ADAL" clId="{2015B3E2-4A26-4CCE-82E4-FBDA7C5450B0}" dt="2020-03-30T20:13:23.717" v="3073" actId="20577"/>
          <ac:spMkLst>
            <pc:docMk/>
            <pc:sldMk cId="1388495902" sldId="613"/>
            <ac:spMk id="2" creationId="{24B2FCDB-2B12-4013-8160-C92D0F5D2AF7}"/>
          </ac:spMkLst>
        </pc:spChg>
        <pc:spChg chg="mod">
          <ac:chgData name="Joseph MacAdam" userId="bdcfcd3f-81bf-4584-8271-fe9093ebec4c" providerId="ADAL" clId="{2015B3E2-4A26-4CCE-82E4-FBDA7C5450B0}" dt="2020-03-30T20:14:24.413" v="3091" actId="20577"/>
          <ac:spMkLst>
            <pc:docMk/>
            <pc:sldMk cId="1388495902" sldId="613"/>
            <ac:spMk id="3" creationId="{638581EA-3118-4B8A-A0C7-3137DD641733}"/>
          </ac:spMkLst>
        </pc:spChg>
        <pc:spChg chg="mod">
          <ac:chgData name="Joseph MacAdam" userId="bdcfcd3f-81bf-4584-8271-fe9093ebec4c" providerId="ADAL" clId="{2015B3E2-4A26-4CCE-82E4-FBDA7C5450B0}" dt="2020-03-30T20:16:28.355" v="3332" actId="1076"/>
          <ac:spMkLst>
            <pc:docMk/>
            <pc:sldMk cId="1388495902" sldId="613"/>
            <ac:spMk id="9" creationId="{7AAEE06B-499A-4F1B-B9AC-0DDDD63379A5}"/>
          </ac:spMkLst>
        </pc:spChg>
        <pc:spChg chg="mod">
          <ac:chgData name="Joseph MacAdam" userId="bdcfcd3f-81bf-4584-8271-fe9093ebec4c" providerId="ADAL" clId="{2015B3E2-4A26-4CCE-82E4-FBDA7C5450B0}" dt="2020-03-30T20:16:44.899" v="3334" actId="15"/>
          <ac:spMkLst>
            <pc:docMk/>
            <pc:sldMk cId="1388495902" sldId="613"/>
            <ac:spMk id="37" creationId="{5CEB56F7-019B-477B-842A-F62C0FCA0E31}"/>
          </ac:spMkLst>
        </pc:spChg>
        <pc:picChg chg="add mod">
          <ac:chgData name="Joseph MacAdam" userId="bdcfcd3f-81bf-4584-8271-fe9093ebec4c" providerId="ADAL" clId="{2015B3E2-4A26-4CCE-82E4-FBDA7C5450B0}" dt="2020-03-30T20:15:04.511" v="3141" actId="692"/>
          <ac:picMkLst>
            <pc:docMk/>
            <pc:sldMk cId="1388495902" sldId="613"/>
            <ac:picMk id="5" creationId="{B0FAA3D0-0B13-4640-BD68-3797C219AD11}"/>
          </ac:picMkLst>
        </pc:picChg>
        <pc:picChg chg="del">
          <ac:chgData name="Joseph MacAdam" userId="bdcfcd3f-81bf-4584-8271-fe9093ebec4c" providerId="ADAL" clId="{2015B3E2-4A26-4CCE-82E4-FBDA7C5450B0}" dt="2020-03-30T20:14:42.880" v="3125" actId="478"/>
          <ac:picMkLst>
            <pc:docMk/>
            <pc:sldMk cId="1388495902" sldId="613"/>
            <ac:picMk id="11" creationId="{0A937BAC-0501-45D9-B70D-C3A0C0E60E1A}"/>
          </ac:picMkLst>
        </pc:picChg>
      </pc:sldChg>
      <pc:sldChg chg="addSp delSp modSp add">
        <pc:chgData name="Joseph MacAdam" userId="bdcfcd3f-81bf-4584-8271-fe9093ebec4c" providerId="ADAL" clId="{2015B3E2-4A26-4CCE-82E4-FBDA7C5450B0}" dt="2020-03-30T20:30:29.540" v="4167" actId="20577"/>
        <pc:sldMkLst>
          <pc:docMk/>
          <pc:sldMk cId="4139093939" sldId="614"/>
        </pc:sldMkLst>
        <pc:spChg chg="mod">
          <ac:chgData name="Joseph MacAdam" userId="bdcfcd3f-81bf-4584-8271-fe9093ebec4c" providerId="ADAL" clId="{2015B3E2-4A26-4CCE-82E4-FBDA7C5450B0}" dt="2020-03-30T20:30:29.540" v="4167" actId="20577"/>
          <ac:spMkLst>
            <pc:docMk/>
            <pc:sldMk cId="4139093939" sldId="614"/>
            <ac:spMk id="2" creationId="{24B2FCDB-2B12-4013-8160-C92D0F5D2AF7}"/>
          </ac:spMkLst>
        </pc:spChg>
        <pc:spChg chg="mod">
          <ac:chgData name="Joseph MacAdam" userId="bdcfcd3f-81bf-4584-8271-fe9093ebec4c" providerId="ADAL" clId="{2015B3E2-4A26-4CCE-82E4-FBDA7C5450B0}" dt="2020-03-30T20:21:59.271" v="3645" actId="20577"/>
          <ac:spMkLst>
            <pc:docMk/>
            <pc:sldMk cId="4139093939" sldId="614"/>
            <ac:spMk id="3" creationId="{638581EA-3118-4B8A-A0C7-3137DD641733}"/>
          </ac:spMkLst>
        </pc:spChg>
        <pc:spChg chg="mod">
          <ac:chgData name="Joseph MacAdam" userId="bdcfcd3f-81bf-4584-8271-fe9093ebec4c" providerId="ADAL" clId="{2015B3E2-4A26-4CCE-82E4-FBDA7C5450B0}" dt="2020-03-30T20:17:14.546" v="3366" actId="1076"/>
          <ac:spMkLst>
            <pc:docMk/>
            <pc:sldMk cId="4139093939" sldId="614"/>
            <ac:spMk id="9" creationId="{7AAEE06B-499A-4F1B-B9AC-0DDDD63379A5}"/>
          </ac:spMkLst>
        </pc:spChg>
        <pc:spChg chg="mod">
          <ac:chgData name="Joseph MacAdam" userId="bdcfcd3f-81bf-4584-8271-fe9093ebec4c" providerId="ADAL" clId="{2015B3E2-4A26-4CCE-82E4-FBDA7C5450B0}" dt="2020-03-30T20:18:10.602" v="3421" actId="20577"/>
          <ac:spMkLst>
            <pc:docMk/>
            <pc:sldMk cId="4139093939" sldId="614"/>
            <ac:spMk id="13" creationId="{A3A575E9-5AAE-424A-B786-9E3402CA96B9}"/>
          </ac:spMkLst>
        </pc:spChg>
        <pc:spChg chg="mod">
          <ac:chgData name="Joseph MacAdam" userId="bdcfcd3f-81bf-4584-8271-fe9093ebec4c" providerId="ADAL" clId="{2015B3E2-4A26-4CCE-82E4-FBDA7C5450B0}" dt="2020-03-30T20:19:00.281" v="3467" actId="1076"/>
          <ac:spMkLst>
            <pc:docMk/>
            <pc:sldMk cId="4139093939" sldId="614"/>
            <ac:spMk id="16" creationId="{15991CF1-B27A-4655-A2E8-F92BEB65CDFB}"/>
          </ac:spMkLst>
        </pc:spChg>
        <pc:spChg chg="del">
          <ac:chgData name="Joseph MacAdam" userId="bdcfcd3f-81bf-4584-8271-fe9093ebec4c" providerId="ADAL" clId="{2015B3E2-4A26-4CCE-82E4-FBDA7C5450B0}" dt="2020-03-30T20:17:39.467" v="3370" actId="478"/>
          <ac:spMkLst>
            <pc:docMk/>
            <pc:sldMk cId="4139093939" sldId="614"/>
            <ac:spMk id="18" creationId="{6D911F31-A158-4225-8609-934BBD813919}"/>
          </ac:spMkLst>
        </pc:spChg>
        <pc:spChg chg="del">
          <ac:chgData name="Joseph MacAdam" userId="bdcfcd3f-81bf-4584-8271-fe9093ebec4c" providerId="ADAL" clId="{2015B3E2-4A26-4CCE-82E4-FBDA7C5450B0}" dt="2020-03-30T20:17:45.210" v="3375" actId="478"/>
          <ac:spMkLst>
            <pc:docMk/>
            <pc:sldMk cId="4139093939" sldId="614"/>
            <ac:spMk id="20" creationId="{6A08B939-12F2-4AD4-9428-7D0D824D8A5F}"/>
          </ac:spMkLst>
        </pc:spChg>
        <pc:spChg chg="add del mod">
          <ac:chgData name="Joseph MacAdam" userId="bdcfcd3f-81bf-4584-8271-fe9093ebec4c" providerId="ADAL" clId="{2015B3E2-4A26-4CCE-82E4-FBDA7C5450B0}" dt="2020-03-30T20:21:50.239" v="3638" actId="1076"/>
          <ac:spMkLst>
            <pc:docMk/>
            <pc:sldMk cId="4139093939" sldId="614"/>
            <ac:spMk id="21" creationId="{89977392-3176-4758-B1A0-D814B43EFD3F}"/>
          </ac:spMkLst>
        </pc:spChg>
        <pc:spChg chg="del">
          <ac:chgData name="Joseph MacAdam" userId="bdcfcd3f-81bf-4584-8271-fe9093ebec4c" providerId="ADAL" clId="{2015B3E2-4A26-4CCE-82E4-FBDA7C5450B0}" dt="2020-03-30T20:17:40.658" v="3371" actId="478"/>
          <ac:spMkLst>
            <pc:docMk/>
            <pc:sldMk cId="4139093939" sldId="614"/>
            <ac:spMk id="23" creationId="{EA7B60B4-9A74-496E-A2B9-37E97BFCA51B}"/>
          </ac:spMkLst>
        </pc:spChg>
        <pc:spChg chg="del">
          <ac:chgData name="Joseph MacAdam" userId="bdcfcd3f-81bf-4584-8271-fe9093ebec4c" providerId="ADAL" clId="{2015B3E2-4A26-4CCE-82E4-FBDA7C5450B0}" dt="2020-03-30T20:17:43.915" v="3374" actId="478"/>
          <ac:spMkLst>
            <pc:docMk/>
            <pc:sldMk cId="4139093939" sldId="614"/>
            <ac:spMk id="25" creationId="{743BE5C8-D08D-4359-B5AE-558BA16EBA1A}"/>
          </ac:spMkLst>
        </pc:spChg>
        <pc:spChg chg="mod">
          <ac:chgData name="Joseph MacAdam" userId="bdcfcd3f-81bf-4584-8271-fe9093ebec4c" providerId="ADAL" clId="{2015B3E2-4A26-4CCE-82E4-FBDA7C5450B0}" dt="2020-03-30T20:18:29.202" v="3462" actId="1076"/>
          <ac:spMkLst>
            <pc:docMk/>
            <pc:sldMk cId="4139093939" sldId="614"/>
            <ac:spMk id="27" creationId="{EAFD7578-5348-4D38-8EE7-0BB42A59FDEE}"/>
          </ac:spMkLst>
        </pc:spChg>
        <pc:spChg chg="mod">
          <ac:chgData name="Joseph MacAdam" userId="bdcfcd3f-81bf-4584-8271-fe9093ebec4c" providerId="ADAL" clId="{2015B3E2-4A26-4CCE-82E4-FBDA7C5450B0}" dt="2020-03-30T20:18:50.658" v="3464" actId="14100"/>
          <ac:spMkLst>
            <pc:docMk/>
            <pc:sldMk cId="4139093939" sldId="614"/>
            <ac:spMk id="29" creationId="{099E3D69-26FB-473D-98D5-DF2C47CE14BB}"/>
          </ac:spMkLst>
        </pc:spChg>
        <pc:spChg chg="del">
          <ac:chgData name="Joseph MacAdam" userId="bdcfcd3f-81bf-4584-8271-fe9093ebec4c" providerId="ADAL" clId="{2015B3E2-4A26-4CCE-82E4-FBDA7C5450B0}" dt="2020-03-30T20:19:05.666" v="3470" actId="478"/>
          <ac:spMkLst>
            <pc:docMk/>
            <pc:sldMk cId="4139093939" sldId="614"/>
            <ac:spMk id="32" creationId="{59856AC0-4610-4F33-9695-0D972053654C}"/>
          </ac:spMkLst>
        </pc:spChg>
        <pc:spChg chg="del">
          <ac:chgData name="Joseph MacAdam" userId="bdcfcd3f-81bf-4584-8271-fe9093ebec4c" providerId="ADAL" clId="{2015B3E2-4A26-4CCE-82E4-FBDA7C5450B0}" dt="2020-03-30T20:19:06.562" v="3471" actId="478"/>
          <ac:spMkLst>
            <pc:docMk/>
            <pc:sldMk cId="4139093939" sldId="614"/>
            <ac:spMk id="34" creationId="{E27F243E-1500-4CE2-AC79-144EF5F95BAE}"/>
          </ac:spMkLst>
        </pc:spChg>
        <pc:picChg chg="del">
          <ac:chgData name="Joseph MacAdam" userId="bdcfcd3f-81bf-4584-8271-fe9093ebec4c" providerId="ADAL" clId="{2015B3E2-4A26-4CCE-82E4-FBDA7C5450B0}" dt="2020-03-30T20:16:58.898" v="3337" actId="478"/>
          <ac:picMkLst>
            <pc:docMk/>
            <pc:sldMk cId="4139093939" sldId="614"/>
            <ac:picMk id="11" creationId="{0A937BAC-0501-45D9-B70D-C3A0C0E60E1A}"/>
          </ac:picMkLst>
        </pc:picChg>
        <pc:picChg chg="add mod ord">
          <ac:chgData name="Joseph MacAdam" userId="bdcfcd3f-81bf-4584-8271-fe9093ebec4c" providerId="ADAL" clId="{2015B3E2-4A26-4CCE-82E4-FBDA7C5450B0}" dt="2020-03-30T20:17:01.583" v="3338" actId="167"/>
          <ac:picMkLst>
            <pc:docMk/>
            <pc:sldMk cId="4139093939" sldId="614"/>
            <ac:picMk id="22" creationId="{05D8FB74-E4B0-40C1-929F-56E5097BA9A2}"/>
          </ac:picMkLst>
        </pc:picChg>
        <pc:cxnChg chg="mod">
          <ac:chgData name="Joseph MacAdam" userId="bdcfcd3f-81bf-4584-8271-fe9093ebec4c" providerId="ADAL" clId="{2015B3E2-4A26-4CCE-82E4-FBDA7C5450B0}" dt="2020-03-30T20:19:02.529" v="3468" actId="14100"/>
          <ac:cxnSpMkLst>
            <pc:docMk/>
            <pc:sldMk cId="4139093939" sldId="614"/>
            <ac:cxnSpMk id="15" creationId="{0E4DF5D5-D250-4E2C-8EF7-5C3B194B79C5}"/>
          </ac:cxnSpMkLst>
        </pc:cxnChg>
        <pc:cxnChg chg="del">
          <ac:chgData name="Joseph MacAdam" userId="bdcfcd3f-81bf-4584-8271-fe9093ebec4c" providerId="ADAL" clId="{2015B3E2-4A26-4CCE-82E4-FBDA7C5450B0}" dt="2020-03-30T20:17:42.178" v="3373" actId="478"/>
          <ac:cxnSpMkLst>
            <pc:docMk/>
            <pc:sldMk cId="4139093939" sldId="614"/>
            <ac:cxnSpMk id="19" creationId="{3BE5BBB2-75BE-49FC-9460-3844D3CA0615}"/>
          </ac:cxnSpMkLst>
        </pc:cxnChg>
        <pc:cxnChg chg="del">
          <ac:chgData name="Joseph MacAdam" userId="bdcfcd3f-81bf-4584-8271-fe9093ebec4c" providerId="ADAL" clId="{2015B3E2-4A26-4CCE-82E4-FBDA7C5450B0}" dt="2020-03-30T20:17:41.450" v="3372" actId="478"/>
          <ac:cxnSpMkLst>
            <pc:docMk/>
            <pc:sldMk cId="4139093939" sldId="614"/>
            <ac:cxnSpMk id="24" creationId="{26300E1C-3518-43E6-BA32-A0FFB817905E}"/>
          </ac:cxnSpMkLst>
        </pc:cxnChg>
        <pc:cxnChg chg="mod">
          <ac:chgData name="Joseph MacAdam" userId="bdcfcd3f-81bf-4584-8271-fe9093ebec4c" providerId="ADAL" clId="{2015B3E2-4A26-4CCE-82E4-FBDA7C5450B0}" dt="2020-03-30T20:17:57.874" v="3380" actId="14100"/>
          <ac:cxnSpMkLst>
            <pc:docMk/>
            <pc:sldMk cId="4139093939" sldId="614"/>
            <ac:cxnSpMk id="28" creationId="{DF7E4E36-FB5D-4E06-9E34-C6F24364CEF9}"/>
          </ac:cxnSpMkLst>
        </pc:cxnChg>
        <pc:cxnChg chg="del">
          <ac:chgData name="Joseph MacAdam" userId="bdcfcd3f-81bf-4584-8271-fe9093ebec4c" providerId="ADAL" clId="{2015B3E2-4A26-4CCE-82E4-FBDA7C5450B0}" dt="2020-03-30T20:19:04.313" v="3469" actId="478"/>
          <ac:cxnSpMkLst>
            <pc:docMk/>
            <pc:sldMk cId="4139093939" sldId="614"/>
            <ac:cxnSpMk id="33" creationId="{8A7D22C1-9CEA-4497-9F84-6124250A4DAF}"/>
          </ac:cxnSpMkLst>
        </pc:cxnChg>
      </pc:sldChg>
      <pc:sldChg chg="modSp add">
        <pc:chgData name="Joseph MacAdam" userId="bdcfcd3f-81bf-4584-8271-fe9093ebec4c" providerId="ADAL" clId="{2015B3E2-4A26-4CCE-82E4-FBDA7C5450B0}" dt="2020-03-30T20:31:04.706" v="4220" actId="14100"/>
        <pc:sldMkLst>
          <pc:docMk/>
          <pc:sldMk cId="1442237426" sldId="615"/>
        </pc:sldMkLst>
        <pc:spChg chg="mod">
          <ac:chgData name="Joseph MacAdam" userId="bdcfcd3f-81bf-4584-8271-fe9093ebec4c" providerId="ADAL" clId="{2015B3E2-4A26-4CCE-82E4-FBDA7C5450B0}" dt="2020-03-30T20:23:51.119" v="3684" actId="20577"/>
          <ac:spMkLst>
            <pc:docMk/>
            <pc:sldMk cId="1442237426" sldId="615"/>
            <ac:spMk id="2" creationId="{EC310096-9D9F-424C-B393-41C849C90150}"/>
          </ac:spMkLst>
        </pc:spChg>
        <pc:spChg chg="mod">
          <ac:chgData name="Joseph MacAdam" userId="bdcfcd3f-81bf-4584-8271-fe9093ebec4c" providerId="ADAL" clId="{2015B3E2-4A26-4CCE-82E4-FBDA7C5450B0}" dt="2020-03-30T20:31:04.706" v="4220" actId="14100"/>
          <ac:spMkLst>
            <pc:docMk/>
            <pc:sldMk cId="1442237426" sldId="615"/>
            <ac:spMk id="3" creationId="{961CEACF-C9F6-46C8-8612-0A8E42A179C0}"/>
          </ac:spMkLst>
        </pc:spChg>
      </pc:sldChg>
      <pc:sldChg chg="addSp modSp add">
        <pc:chgData name="Joseph MacAdam" userId="bdcfcd3f-81bf-4584-8271-fe9093ebec4c" providerId="ADAL" clId="{2015B3E2-4A26-4CCE-82E4-FBDA7C5450B0}" dt="2020-03-30T20:31:44.700" v="4222" actId="14100"/>
        <pc:sldMkLst>
          <pc:docMk/>
          <pc:sldMk cId="1404025318" sldId="616"/>
        </pc:sldMkLst>
        <pc:spChg chg="mod">
          <ac:chgData name="Joseph MacAdam" userId="bdcfcd3f-81bf-4584-8271-fe9093ebec4c" providerId="ADAL" clId="{2015B3E2-4A26-4CCE-82E4-FBDA7C5450B0}" dt="2020-03-30T20:25:37.255" v="3932" actId="20577"/>
          <ac:spMkLst>
            <pc:docMk/>
            <pc:sldMk cId="1404025318" sldId="616"/>
            <ac:spMk id="2" creationId="{15F4AEF7-4DA4-488E-ADA9-7C0AF407EB69}"/>
          </ac:spMkLst>
        </pc:spChg>
        <pc:spChg chg="mod">
          <ac:chgData name="Joseph MacAdam" userId="bdcfcd3f-81bf-4584-8271-fe9093ebec4c" providerId="ADAL" clId="{2015B3E2-4A26-4CCE-82E4-FBDA7C5450B0}" dt="2020-03-30T20:28:29.844" v="3993" actId="14100"/>
          <ac:spMkLst>
            <pc:docMk/>
            <pc:sldMk cId="1404025318" sldId="616"/>
            <ac:spMk id="3" creationId="{8285DA60-361A-4F27-80B0-189CA4AE0C81}"/>
          </ac:spMkLst>
        </pc:spChg>
        <pc:spChg chg="add mod">
          <ac:chgData name="Joseph MacAdam" userId="bdcfcd3f-81bf-4584-8271-fe9093ebec4c" providerId="ADAL" clId="{2015B3E2-4A26-4CCE-82E4-FBDA7C5450B0}" dt="2020-03-30T20:29:23.452" v="4105" actId="1076"/>
          <ac:spMkLst>
            <pc:docMk/>
            <pc:sldMk cId="1404025318" sldId="616"/>
            <ac:spMk id="5" creationId="{C312B3FB-7361-4565-9D79-0BFB6D2D008A}"/>
          </ac:spMkLst>
        </pc:spChg>
        <pc:spChg chg="add mod">
          <ac:chgData name="Joseph MacAdam" userId="bdcfcd3f-81bf-4584-8271-fe9093ebec4c" providerId="ADAL" clId="{2015B3E2-4A26-4CCE-82E4-FBDA7C5450B0}" dt="2020-03-30T20:30:06.835" v="4158" actId="1076"/>
          <ac:spMkLst>
            <pc:docMk/>
            <pc:sldMk cId="1404025318" sldId="616"/>
            <ac:spMk id="6" creationId="{D7DEA45B-01E1-4AF6-9ABF-881D0F7DE55D}"/>
          </ac:spMkLst>
        </pc:spChg>
        <pc:spChg chg="add mod">
          <ac:chgData name="Joseph MacAdam" userId="bdcfcd3f-81bf-4584-8271-fe9093ebec4c" providerId="ADAL" clId="{2015B3E2-4A26-4CCE-82E4-FBDA7C5450B0}" dt="2020-03-30T20:31:44.700" v="4222" actId="14100"/>
          <ac:spMkLst>
            <pc:docMk/>
            <pc:sldMk cId="1404025318" sldId="616"/>
            <ac:spMk id="8" creationId="{76B94888-3D30-44D4-B18B-9360006A94F1}"/>
          </ac:spMkLst>
        </pc:spChg>
        <pc:picChg chg="add mod">
          <ac:chgData name="Joseph MacAdam" userId="bdcfcd3f-81bf-4584-8271-fe9093ebec4c" providerId="ADAL" clId="{2015B3E2-4A26-4CCE-82E4-FBDA7C5450B0}" dt="2020-03-30T20:29:42.659" v="4109" actId="1076"/>
          <ac:picMkLst>
            <pc:docMk/>
            <pc:sldMk cId="1404025318" sldId="616"/>
            <ac:picMk id="4" creationId="{4CCA121D-5374-4F4D-AEB6-2CB69B96403A}"/>
          </ac:picMkLst>
        </pc:picChg>
        <pc:cxnChg chg="add mod">
          <ac:chgData name="Joseph MacAdam" userId="bdcfcd3f-81bf-4584-8271-fe9093ebec4c" providerId="ADAL" clId="{2015B3E2-4A26-4CCE-82E4-FBDA7C5450B0}" dt="2020-03-30T20:29:51.812" v="4113" actId="14100"/>
          <ac:cxnSpMkLst>
            <pc:docMk/>
            <pc:sldMk cId="1404025318" sldId="616"/>
            <ac:cxnSpMk id="7" creationId="{C53BFF92-D543-40E1-9604-232EED839B3F}"/>
          </ac:cxnSpMkLst>
        </pc:cxnChg>
      </pc:sldChg>
    </pc:docChg>
  </pc:docChgLst>
  <pc:docChgLst>
    <pc:chgData name="Joseph MacAdam" userId="S::joe.macadam@cyber.org::bdcfcd3f-81bf-4584-8271-fe9093ebec4c" providerId="AD" clId="Web-{B3FBBB3F-014C-F3D9-C029-D173977C1647}"/>
    <pc:docChg chg="delSld modSld">
      <pc:chgData name="Joseph MacAdam" userId="S::joe.macadam@cyber.org::bdcfcd3f-81bf-4584-8271-fe9093ebec4c" providerId="AD" clId="Web-{B3FBBB3F-014C-F3D9-C029-D173977C1647}" dt="2020-03-16T18:11:18.614" v="971"/>
      <pc:docMkLst>
        <pc:docMk/>
      </pc:docMkLst>
      <pc:sldChg chg="modSp">
        <pc:chgData name="Joseph MacAdam" userId="S::joe.macadam@cyber.org::bdcfcd3f-81bf-4584-8271-fe9093ebec4c" providerId="AD" clId="Web-{B3FBBB3F-014C-F3D9-C029-D173977C1647}" dt="2020-03-16T17:58:04.387" v="277" actId="20577"/>
        <pc:sldMkLst>
          <pc:docMk/>
          <pc:sldMk cId="0" sldId="256"/>
        </pc:sldMkLst>
        <pc:spChg chg="mod">
          <ac:chgData name="Joseph MacAdam" userId="S::joe.macadam@cyber.org::bdcfcd3f-81bf-4584-8271-fe9093ebec4c" providerId="AD" clId="Web-{B3FBBB3F-014C-F3D9-C029-D173977C1647}" dt="2020-03-16T17:58:04.387" v="277" actId="20577"/>
          <ac:spMkLst>
            <pc:docMk/>
            <pc:sldMk cId="0" sldId="256"/>
            <ac:spMk id="130" creationId="{00000000-0000-0000-0000-000000000000}"/>
          </ac:spMkLst>
        </pc:spChg>
      </pc:sldChg>
      <pc:sldChg chg="modSp">
        <pc:chgData name="Joseph MacAdam" userId="S::joe.macadam@cyber.org::bdcfcd3f-81bf-4584-8271-fe9093ebec4c" providerId="AD" clId="Web-{B3FBBB3F-014C-F3D9-C029-D173977C1647}" dt="2020-03-16T17:58:11.684" v="289" actId="20577"/>
        <pc:sldMkLst>
          <pc:docMk/>
          <pc:sldMk cId="34493695" sldId="588"/>
        </pc:sldMkLst>
        <pc:spChg chg="mod">
          <ac:chgData name="Joseph MacAdam" userId="S::joe.macadam@cyber.org::bdcfcd3f-81bf-4584-8271-fe9093ebec4c" providerId="AD" clId="Web-{B3FBBB3F-014C-F3D9-C029-D173977C1647}" dt="2020-03-16T17:58:11.684" v="289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S::joe.macadam@cyber.org::bdcfcd3f-81bf-4584-8271-fe9093ebec4c" providerId="AD" clId="Web-{B3FBBB3F-014C-F3D9-C029-D173977C1647}" dt="2020-03-16T17:54:10.151" v="113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Joseph MacAdam" userId="S::joe.macadam@cyber.org::bdcfcd3f-81bf-4584-8271-fe9093ebec4c" providerId="AD" clId="Web-{B3FBBB3F-014C-F3D9-C029-D173977C1647}" dt="2020-03-16T18:00:22.529" v="376" actId="20577"/>
        <pc:sldMkLst>
          <pc:docMk/>
          <pc:sldMk cId="3694468642" sldId="590"/>
        </pc:sldMkLst>
        <pc:spChg chg="mod">
          <ac:chgData name="Joseph MacAdam" userId="S::joe.macadam@cyber.org::bdcfcd3f-81bf-4584-8271-fe9093ebec4c" providerId="AD" clId="Web-{B3FBBB3F-014C-F3D9-C029-D173977C1647}" dt="2020-03-16T18:00:22.529" v="376" actId="20577"/>
          <ac:spMkLst>
            <pc:docMk/>
            <pc:sldMk cId="3694468642" sldId="590"/>
            <ac:spMk id="3" creationId="{A3FD7ACC-7C5D-4DE2-8122-25A92276CECB}"/>
          </ac:spMkLst>
        </pc:spChg>
      </pc:sldChg>
      <pc:sldChg chg="modSp">
        <pc:chgData name="Joseph MacAdam" userId="S::joe.macadam@cyber.org::bdcfcd3f-81bf-4584-8271-fe9093ebec4c" providerId="AD" clId="Web-{B3FBBB3F-014C-F3D9-C029-D173977C1647}" dt="2020-03-16T18:03:30.469" v="704" actId="20577"/>
        <pc:sldMkLst>
          <pc:docMk/>
          <pc:sldMk cId="3392114702" sldId="592"/>
        </pc:sldMkLst>
        <pc:spChg chg="mod">
          <ac:chgData name="Joseph MacAdam" userId="S::joe.macadam@cyber.org::bdcfcd3f-81bf-4584-8271-fe9093ebec4c" providerId="AD" clId="Web-{B3FBBB3F-014C-F3D9-C029-D173977C1647}" dt="2020-03-16T18:00:51.108" v="380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S::joe.macadam@cyber.org::bdcfcd3f-81bf-4584-8271-fe9093ebec4c" providerId="AD" clId="Web-{B3FBBB3F-014C-F3D9-C029-D173977C1647}" dt="2020-03-16T18:03:30.469" v="704" actId="20577"/>
          <ac:spMkLst>
            <pc:docMk/>
            <pc:sldMk cId="3392114702" sldId="592"/>
            <ac:spMk id="3" creationId="{FF20D8FE-5958-4695-9408-98B27A546595}"/>
          </ac:spMkLst>
        </pc:spChg>
      </pc:sldChg>
      <pc:sldChg chg="modSp">
        <pc:chgData name="Joseph MacAdam" userId="S::joe.macadam@cyber.org::bdcfcd3f-81bf-4584-8271-fe9093ebec4c" providerId="AD" clId="Web-{B3FBBB3F-014C-F3D9-C029-D173977C1647}" dt="2020-03-16T18:04:39.923" v="812" actId="20577"/>
        <pc:sldMkLst>
          <pc:docMk/>
          <pc:sldMk cId="186350803" sldId="593"/>
        </pc:sldMkLst>
        <pc:spChg chg="mod">
          <ac:chgData name="Joseph MacAdam" userId="S::joe.macadam@cyber.org::bdcfcd3f-81bf-4584-8271-fe9093ebec4c" providerId="AD" clId="Web-{B3FBBB3F-014C-F3D9-C029-D173977C1647}" dt="2020-03-16T18:04:03.877" v="708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S::joe.macadam@cyber.org::bdcfcd3f-81bf-4584-8271-fe9093ebec4c" providerId="AD" clId="Web-{B3FBBB3F-014C-F3D9-C029-D173977C1647}" dt="2020-03-16T18:04:39.923" v="812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del">
        <pc:chgData name="Joseph MacAdam" userId="S::joe.macadam@cyber.org::bdcfcd3f-81bf-4584-8271-fe9093ebec4c" providerId="AD" clId="Web-{B3FBBB3F-014C-F3D9-C029-D173977C1647}" dt="2020-03-16T18:07:00.080" v="814"/>
        <pc:sldMkLst>
          <pc:docMk/>
          <pc:sldMk cId="315206133" sldId="595"/>
        </pc:sldMkLst>
      </pc:sldChg>
      <pc:sldChg chg="addSp delSp modSp">
        <pc:chgData name="Joseph MacAdam" userId="S::joe.macadam@cyber.org::bdcfcd3f-81bf-4584-8271-fe9093ebec4c" providerId="AD" clId="Web-{B3FBBB3F-014C-F3D9-C029-D173977C1647}" dt="2020-03-16T18:11:18.614" v="971"/>
        <pc:sldMkLst>
          <pc:docMk/>
          <pc:sldMk cId="4139910246" sldId="596"/>
        </pc:sldMkLst>
        <pc:spChg chg="mod">
          <ac:chgData name="Joseph MacAdam" userId="S::joe.macadam@cyber.org::bdcfcd3f-81bf-4584-8271-fe9093ebec4c" providerId="AD" clId="Web-{B3FBBB3F-014C-F3D9-C029-D173977C1647}" dt="2020-03-16T18:07:52.940" v="841" actId="20577"/>
          <ac:spMkLst>
            <pc:docMk/>
            <pc:sldMk cId="4139910246" sldId="596"/>
            <ac:spMk id="2" creationId="{3E0F3E90-FDE5-43CB-B57A-50251D286DED}"/>
          </ac:spMkLst>
        </pc:spChg>
        <pc:spChg chg="mod">
          <ac:chgData name="Joseph MacAdam" userId="S::joe.macadam@cyber.org::bdcfcd3f-81bf-4584-8271-fe9093ebec4c" providerId="AD" clId="Web-{B3FBBB3F-014C-F3D9-C029-D173977C1647}" dt="2020-03-16T18:10:35.895" v="963" actId="20577"/>
          <ac:spMkLst>
            <pc:docMk/>
            <pc:sldMk cId="4139910246" sldId="596"/>
            <ac:spMk id="3" creationId="{841EC8F2-047F-462B-BD45-4A942779A077}"/>
          </ac:spMkLst>
        </pc:spChg>
        <pc:picChg chg="add mod">
          <ac:chgData name="Joseph MacAdam" userId="S::joe.macadam@cyber.org::bdcfcd3f-81bf-4584-8271-fe9093ebec4c" providerId="AD" clId="Web-{B3FBBB3F-014C-F3D9-C029-D173977C1647}" dt="2020-03-16T18:11:18.614" v="971"/>
          <ac:picMkLst>
            <pc:docMk/>
            <pc:sldMk cId="4139910246" sldId="596"/>
            <ac:picMk id="4" creationId="{76F9D023-7903-4744-B5AA-A7C079A8A42C}"/>
          </ac:picMkLst>
        </pc:picChg>
        <pc:picChg chg="del mod">
          <ac:chgData name="Joseph MacAdam" userId="S::joe.macadam@cyber.org::bdcfcd3f-81bf-4584-8271-fe9093ebec4c" providerId="AD" clId="Web-{B3FBBB3F-014C-F3D9-C029-D173977C1647}" dt="2020-03-16T18:07:58.018" v="845"/>
          <ac:picMkLst>
            <pc:docMk/>
            <pc:sldMk cId="4139910246" sldId="596"/>
            <ac:picMk id="5" creationId="{80D2746B-BBE4-4EC9-91E5-48892FEEE12F}"/>
          </ac:picMkLst>
        </pc:picChg>
      </pc:sldChg>
      <pc:sldChg chg="modSp">
        <pc:chgData name="Joseph MacAdam" userId="S::joe.macadam@cyber.org::bdcfcd3f-81bf-4584-8271-fe9093ebec4c" providerId="AD" clId="Web-{B3FBBB3F-014C-F3D9-C029-D173977C1647}" dt="2020-03-16T18:07:23.909" v="815" actId="14100"/>
        <pc:sldMkLst>
          <pc:docMk/>
          <pc:sldMk cId="194211264" sldId="598"/>
        </pc:sldMkLst>
        <pc:spChg chg="mod">
          <ac:chgData name="Joseph MacAdam" userId="S::joe.macadam@cyber.org::bdcfcd3f-81bf-4584-8271-fe9093ebec4c" providerId="AD" clId="Web-{B3FBBB3F-014C-F3D9-C029-D173977C1647}" dt="2020-03-16T18:07:23.909" v="815" actId="14100"/>
          <ac:spMkLst>
            <pc:docMk/>
            <pc:sldMk cId="194211264" sldId="598"/>
            <ac:spMk id="3" creationId="{9FC8B5DB-6E54-4C75-99F7-D5B878084643}"/>
          </ac:spMkLst>
        </pc:spChg>
      </pc:sldChg>
    </pc:docChg>
  </pc:docChgLst>
  <pc:docChgLst>
    <pc:chgData name="Guest User" userId="S::urn:spo:anon#79343940a8a7ea9fea1babe9da12adcf6897b8d58c49de73fff3f692d471f560::" providerId="AD" clId="Web-{6ED1A601-52F3-09D6-DD95-BA74D8626A8E}"/>
    <pc:docChg chg="modSld">
      <pc:chgData name="Guest User" userId="S::urn:spo:anon#79343940a8a7ea9fea1babe9da12adcf6897b8d58c49de73fff3f692d471f560::" providerId="AD" clId="Web-{6ED1A601-52F3-09D6-DD95-BA74D8626A8E}" dt="2020-03-18T17:00:07.185" v="578" actId="20577"/>
      <pc:docMkLst>
        <pc:docMk/>
      </pc:docMkLst>
      <pc:sldChg chg="modSp">
        <pc:chgData name="Guest User" userId="S::urn:spo:anon#79343940a8a7ea9fea1babe9da12adcf6897b8d58c49de73fff3f692d471f560::" providerId="AD" clId="Web-{6ED1A601-52F3-09D6-DD95-BA74D8626A8E}" dt="2020-03-18T16:37:28.970" v="454" actId="20577"/>
        <pc:sldMkLst>
          <pc:docMk/>
          <pc:sldMk cId="4139910246" sldId="596"/>
        </pc:sldMkLst>
        <pc:spChg chg="mod">
          <ac:chgData name="Guest User" userId="S::urn:spo:anon#79343940a8a7ea9fea1babe9da12adcf6897b8d58c49de73fff3f692d471f560::" providerId="AD" clId="Web-{6ED1A601-52F3-09D6-DD95-BA74D8626A8E}" dt="2020-03-18T16:37:28.970" v="454" actId="20577"/>
          <ac:spMkLst>
            <pc:docMk/>
            <pc:sldMk cId="4139910246" sldId="596"/>
            <ac:spMk id="3" creationId="{841EC8F2-047F-462B-BD45-4A942779A077}"/>
          </ac:spMkLst>
        </pc:spChg>
      </pc:sldChg>
      <pc:sldChg chg="modSp">
        <pc:chgData name="Guest User" userId="S::urn:spo:anon#79343940a8a7ea9fea1babe9da12adcf6897b8d58c49de73fff3f692d471f560::" providerId="AD" clId="Web-{6ED1A601-52F3-09D6-DD95-BA74D8626A8E}" dt="2020-03-18T16:41:24.236" v="562" actId="1076"/>
        <pc:sldMkLst>
          <pc:docMk/>
          <pc:sldMk cId="1969071705" sldId="606"/>
        </pc:sldMkLst>
        <pc:spChg chg="mod">
          <ac:chgData name="Guest User" userId="S::urn:spo:anon#79343940a8a7ea9fea1babe9da12adcf6897b8d58c49de73fff3f692d471f560::" providerId="AD" clId="Web-{6ED1A601-52F3-09D6-DD95-BA74D8626A8E}" dt="2020-03-18T16:41:03.940" v="559" actId="20577"/>
          <ac:spMkLst>
            <pc:docMk/>
            <pc:sldMk cId="1969071705" sldId="606"/>
            <ac:spMk id="3" creationId="{19FD4F39-2C49-45C8-8E4D-4E928B3A2588}"/>
          </ac:spMkLst>
        </pc:spChg>
        <pc:picChg chg="mod">
          <ac:chgData name="Guest User" userId="S::urn:spo:anon#79343940a8a7ea9fea1babe9da12adcf6897b8d58c49de73fff3f692d471f560::" providerId="AD" clId="Web-{6ED1A601-52F3-09D6-DD95-BA74D8626A8E}" dt="2020-03-18T16:41:24.236" v="562" actId="1076"/>
          <ac:picMkLst>
            <pc:docMk/>
            <pc:sldMk cId="1969071705" sldId="606"/>
            <ac:picMk id="6" creationId="{35B1E2F2-778C-4C1C-B4C9-044D26ED5679}"/>
          </ac:picMkLst>
        </pc:picChg>
      </pc:sldChg>
      <pc:sldChg chg="modSp">
        <pc:chgData name="Guest User" userId="S::urn:spo:anon#79343940a8a7ea9fea1babe9da12adcf6897b8d58c49de73fff3f692d471f560::" providerId="AD" clId="Web-{6ED1A601-52F3-09D6-DD95-BA74D8626A8E}" dt="2020-03-18T16:41:53.877" v="571" actId="20577"/>
        <pc:sldMkLst>
          <pc:docMk/>
          <pc:sldMk cId="3373190787" sldId="607"/>
        </pc:sldMkLst>
        <pc:spChg chg="mod">
          <ac:chgData name="Guest User" userId="S::urn:spo:anon#79343940a8a7ea9fea1babe9da12adcf6897b8d58c49de73fff3f692d471f560::" providerId="AD" clId="Web-{6ED1A601-52F3-09D6-DD95-BA74D8626A8E}" dt="2020-03-18T16:41:53.877" v="571" actId="20577"/>
          <ac:spMkLst>
            <pc:docMk/>
            <pc:sldMk cId="3373190787" sldId="607"/>
            <ac:spMk id="2" creationId="{C085B568-D453-4F7E-98EE-B28A3C6FCB43}"/>
          </ac:spMkLst>
        </pc:spChg>
      </pc:sldChg>
      <pc:sldChg chg="addSp delSp modSp">
        <pc:chgData name="Guest User" userId="S::urn:spo:anon#79343940a8a7ea9fea1babe9da12adcf6897b8d58c49de73fff3f692d471f560::" providerId="AD" clId="Web-{6ED1A601-52F3-09D6-DD95-BA74D8626A8E}" dt="2020-03-18T17:00:07.185" v="578" actId="20577"/>
        <pc:sldMkLst>
          <pc:docMk/>
          <pc:sldMk cId="2825779116" sldId="608"/>
        </pc:sldMkLst>
        <pc:spChg chg="mod">
          <ac:chgData name="Guest User" userId="S::urn:spo:anon#79343940a8a7ea9fea1babe9da12adcf6897b8d58c49de73fff3f692d471f560::" providerId="AD" clId="Web-{6ED1A601-52F3-09D6-DD95-BA74D8626A8E}" dt="2020-03-18T15:34:26.808" v="88" actId="20577"/>
          <ac:spMkLst>
            <pc:docMk/>
            <pc:sldMk cId="2825779116" sldId="608"/>
            <ac:spMk id="3" creationId="{D55386F5-6B12-428D-B839-25A93B4EE521}"/>
          </ac:spMkLst>
        </pc:spChg>
        <pc:spChg chg="mod">
          <ac:chgData name="Guest User" userId="S::urn:spo:anon#79343940a8a7ea9fea1babe9da12adcf6897b8d58c49de73fff3f692d471f560::" providerId="AD" clId="Web-{6ED1A601-52F3-09D6-DD95-BA74D8626A8E}" dt="2020-03-18T17:00:07.185" v="578" actId="20577"/>
          <ac:spMkLst>
            <pc:docMk/>
            <pc:sldMk cId="2825779116" sldId="608"/>
            <ac:spMk id="8" creationId="{0E6E8C7A-D193-42F2-AA1A-C2E49E082406}"/>
          </ac:spMkLst>
        </pc:spChg>
        <pc:spChg chg="mod">
          <ac:chgData name="Guest User" userId="S::urn:spo:anon#79343940a8a7ea9fea1babe9da12adcf6897b8d58c49de73fff3f692d471f560::" providerId="AD" clId="Web-{6ED1A601-52F3-09D6-DD95-BA74D8626A8E}" dt="2020-03-18T16:21:13.843" v="208" actId="1076"/>
          <ac:spMkLst>
            <pc:docMk/>
            <pc:sldMk cId="2825779116" sldId="608"/>
            <ac:spMk id="9" creationId="{F8647045-E6E1-4B6C-91E7-C518AB7947B8}"/>
          </ac:spMkLst>
        </pc:spChg>
        <pc:spChg chg="mod">
          <ac:chgData name="Guest User" userId="S::urn:spo:anon#79343940a8a7ea9fea1babe9da12adcf6897b8d58c49de73fff3f692d471f560::" providerId="AD" clId="Web-{6ED1A601-52F3-09D6-DD95-BA74D8626A8E}" dt="2020-03-18T16:21:04.328" v="205" actId="1076"/>
          <ac:spMkLst>
            <pc:docMk/>
            <pc:sldMk cId="2825779116" sldId="608"/>
            <ac:spMk id="11" creationId="{87C5E425-65BF-4210-90CA-3447B5F7E562}"/>
          </ac:spMkLst>
        </pc:spChg>
        <pc:spChg chg="mod">
          <ac:chgData name="Guest User" userId="S::urn:spo:anon#79343940a8a7ea9fea1babe9da12adcf6897b8d58c49de73fff3f692d471f560::" providerId="AD" clId="Web-{6ED1A601-52F3-09D6-DD95-BA74D8626A8E}" dt="2020-03-18T16:23:16.656" v="231" actId="1076"/>
          <ac:spMkLst>
            <pc:docMk/>
            <pc:sldMk cId="2825779116" sldId="608"/>
            <ac:spMk id="13" creationId="{C3C05350-FFFD-41A0-AA5A-1BDF84392C38}"/>
          </ac:spMkLst>
        </pc:spChg>
        <pc:spChg chg="mod">
          <ac:chgData name="Guest User" userId="S::urn:spo:anon#79343940a8a7ea9fea1babe9da12adcf6897b8d58c49de73fff3f692d471f560::" providerId="AD" clId="Web-{6ED1A601-52F3-09D6-DD95-BA74D8626A8E}" dt="2020-03-18T16:30:04.204" v="298" actId="20577"/>
          <ac:spMkLst>
            <pc:docMk/>
            <pc:sldMk cId="2825779116" sldId="608"/>
            <ac:spMk id="17" creationId="{17C0D20B-D524-4D29-8121-BE1AFF6E773D}"/>
          </ac:spMkLst>
        </pc:spChg>
        <pc:spChg chg="add mod">
          <ac:chgData name="Guest User" userId="S::urn:spo:anon#79343940a8a7ea9fea1babe9da12adcf6897b8d58c49de73fff3f692d471f560::" providerId="AD" clId="Web-{6ED1A601-52F3-09D6-DD95-BA74D8626A8E}" dt="2020-03-18T16:32:28.048" v="354" actId="1076"/>
          <ac:spMkLst>
            <pc:docMk/>
            <pc:sldMk cId="2825779116" sldId="608"/>
            <ac:spMk id="19" creationId="{911884B6-2E3D-44DA-B117-99B1E1DE8D3B}"/>
          </ac:spMkLst>
        </pc:spChg>
        <pc:spChg chg="mod">
          <ac:chgData name="Guest User" userId="S::urn:spo:anon#79343940a8a7ea9fea1babe9da12adcf6897b8d58c49de73fff3f692d471f560::" providerId="AD" clId="Web-{6ED1A601-52F3-09D6-DD95-BA74D8626A8E}" dt="2020-03-18T16:22:19.297" v="220" actId="1076"/>
          <ac:spMkLst>
            <pc:docMk/>
            <pc:sldMk cId="2825779116" sldId="608"/>
            <ac:spMk id="20" creationId="{0B20DC76-BDEC-446F-935F-5EBFEBCE5AE5}"/>
          </ac:spMkLst>
        </pc:spChg>
        <pc:spChg chg="mod">
          <ac:chgData name="Guest User" userId="S::urn:spo:anon#79343940a8a7ea9fea1babe9da12adcf6897b8d58c49de73fff3f692d471f560::" providerId="AD" clId="Web-{6ED1A601-52F3-09D6-DD95-BA74D8626A8E}" dt="2020-03-18T16:31:48.048" v="343" actId="1076"/>
          <ac:spMkLst>
            <pc:docMk/>
            <pc:sldMk cId="2825779116" sldId="608"/>
            <ac:spMk id="25" creationId="{4FE6FA2D-8DD0-4C02-99B1-C6D2038E6388}"/>
          </ac:spMkLst>
        </pc:spChg>
        <pc:cxnChg chg="mod">
          <ac:chgData name="Guest User" userId="S::urn:spo:anon#79343940a8a7ea9fea1babe9da12adcf6897b8d58c49de73fff3f692d471f560::" providerId="AD" clId="Web-{6ED1A601-52F3-09D6-DD95-BA74D8626A8E}" dt="2020-03-18T16:21:15.968" v="210" actId="14100"/>
          <ac:cxnSpMkLst>
            <pc:docMk/>
            <pc:sldMk cId="2825779116" sldId="608"/>
            <ac:cxnSpMk id="10" creationId="{700921FC-0BF1-4C39-BA7A-1D9BD908AE46}"/>
          </ac:cxnSpMkLst>
        </pc:cxnChg>
        <pc:cxnChg chg="mod">
          <ac:chgData name="Guest User" userId="S::urn:spo:anon#79343940a8a7ea9fea1babe9da12adcf6897b8d58c49de73fff3f692d471f560::" providerId="AD" clId="Web-{6ED1A601-52F3-09D6-DD95-BA74D8626A8E}" dt="2020-03-18T16:21:07.625" v="207" actId="14100"/>
          <ac:cxnSpMkLst>
            <pc:docMk/>
            <pc:sldMk cId="2825779116" sldId="608"/>
            <ac:cxnSpMk id="12" creationId="{AA8ACC1C-AAFE-4042-959F-DFE4161D6A1F}"/>
          </ac:cxnSpMkLst>
        </pc:cxnChg>
        <pc:cxnChg chg="mod">
          <ac:chgData name="Guest User" userId="S::urn:spo:anon#79343940a8a7ea9fea1babe9da12adcf6897b8d58c49de73fff3f692d471f560::" providerId="AD" clId="Web-{6ED1A601-52F3-09D6-DD95-BA74D8626A8E}" dt="2020-03-18T16:23:16.656" v="232" actId="1076"/>
          <ac:cxnSpMkLst>
            <pc:docMk/>
            <pc:sldMk cId="2825779116" sldId="608"/>
            <ac:cxnSpMk id="14" creationId="{8B5977D2-72E4-46A5-A49D-093DD515A26F}"/>
          </ac:cxnSpMkLst>
        </pc:cxnChg>
        <pc:cxnChg chg="mod">
          <ac:chgData name="Guest User" userId="S::urn:spo:anon#79343940a8a7ea9fea1babe9da12adcf6897b8d58c49de73fff3f692d471f560::" providerId="AD" clId="Web-{6ED1A601-52F3-09D6-DD95-BA74D8626A8E}" dt="2020-03-18T16:37:51.205" v="459" actId="14100"/>
          <ac:cxnSpMkLst>
            <pc:docMk/>
            <pc:sldMk cId="2825779116" sldId="608"/>
            <ac:cxnSpMk id="18" creationId="{823DC310-0731-4976-AAE4-231368740778}"/>
          </ac:cxnSpMkLst>
        </pc:cxnChg>
        <pc:cxnChg chg="mod">
          <ac:chgData name="Guest User" userId="S::urn:spo:anon#79343940a8a7ea9fea1babe9da12adcf6897b8d58c49de73fff3f692d471f560::" providerId="AD" clId="Web-{6ED1A601-52F3-09D6-DD95-BA74D8626A8E}" dt="2020-03-18T16:22:23.203" v="221" actId="14100"/>
          <ac:cxnSpMkLst>
            <pc:docMk/>
            <pc:sldMk cId="2825779116" sldId="608"/>
            <ac:cxnSpMk id="21" creationId="{DFF6C3DB-D6B1-48CB-B938-0E25948FE492}"/>
          </ac:cxnSpMkLst>
        </pc:cxnChg>
        <pc:cxnChg chg="add mod">
          <ac:chgData name="Guest User" userId="S::urn:spo:anon#79343940a8a7ea9fea1babe9da12adcf6897b8d58c49de73fff3f692d471f560::" providerId="AD" clId="Web-{6ED1A601-52F3-09D6-DD95-BA74D8626A8E}" dt="2020-03-18T16:33:20.267" v="367" actId="1076"/>
          <ac:cxnSpMkLst>
            <pc:docMk/>
            <pc:sldMk cId="2825779116" sldId="608"/>
            <ac:cxnSpMk id="22" creationId="{91D642B2-A1F4-4E1D-8D9E-B75B7D1D6981}"/>
          </ac:cxnSpMkLst>
        </pc:cxnChg>
        <pc:cxnChg chg="add del mod">
          <ac:chgData name="Guest User" userId="S::urn:spo:anon#79343940a8a7ea9fea1babe9da12adcf6897b8d58c49de73fff3f692d471f560::" providerId="AD" clId="Web-{6ED1A601-52F3-09D6-DD95-BA74D8626A8E}" dt="2020-03-18T16:32:13.204" v="352"/>
          <ac:cxnSpMkLst>
            <pc:docMk/>
            <pc:sldMk cId="2825779116" sldId="608"/>
            <ac:cxnSpMk id="23" creationId="{B842A08A-D533-42A0-8E21-B3DA0CA68BA4}"/>
          </ac:cxnSpMkLst>
        </pc:cxnChg>
        <pc:cxnChg chg="add del mod">
          <ac:chgData name="Guest User" userId="S::urn:spo:anon#79343940a8a7ea9fea1babe9da12adcf6897b8d58c49de73fff3f692d471f560::" providerId="AD" clId="Web-{6ED1A601-52F3-09D6-DD95-BA74D8626A8E}" dt="2020-03-18T16:33:16.845" v="366"/>
          <ac:cxnSpMkLst>
            <pc:docMk/>
            <pc:sldMk cId="2825779116" sldId="608"/>
            <ac:cxnSpMk id="24" creationId="{DFAA35F7-0C14-40FF-9173-FC9CCCFBFA33}"/>
          </ac:cxnSpMkLst>
        </pc:cxnChg>
        <pc:cxnChg chg="mod">
          <ac:chgData name="Guest User" userId="S::urn:spo:anon#79343940a8a7ea9fea1babe9da12adcf6897b8d58c49de73fff3f692d471f560::" providerId="AD" clId="Web-{6ED1A601-52F3-09D6-DD95-BA74D8626A8E}" dt="2020-03-18T16:31:53.423" v="345" actId="14100"/>
          <ac:cxnSpMkLst>
            <pc:docMk/>
            <pc:sldMk cId="2825779116" sldId="608"/>
            <ac:cxnSpMk id="26" creationId="{12E4524A-BCBE-41FC-AF31-1BF8EE23B75D}"/>
          </ac:cxnSpMkLst>
        </pc:cxnChg>
        <pc:cxnChg chg="add del mod">
          <ac:chgData name="Guest User" userId="S::urn:spo:anon#79343940a8a7ea9fea1babe9da12adcf6897b8d58c49de73fff3f692d471f560::" providerId="AD" clId="Web-{6ED1A601-52F3-09D6-DD95-BA74D8626A8E}" dt="2020-03-18T16:33:15.579" v="365"/>
          <ac:cxnSpMkLst>
            <pc:docMk/>
            <pc:sldMk cId="2825779116" sldId="608"/>
            <ac:cxnSpMk id="27" creationId="{5704532C-01EE-4697-B962-0AC6FFE2E195}"/>
          </ac:cxnSpMkLst>
        </pc:cxnChg>
      </pc:sldChg>
      <pc:sldChg chg="modSp">
        <pc:chgData name="Guest User" userId="S::urn:spo:anon#79343940a8a7ea9fea1babe9da12adcf6897b8d58c49de73fff3f692d471f560::" providerId="AD" clId="Web-{6ED1A601-52F3-09D6-DD95-BA74D8626A8E}" dt="2020-03-18T16:58:58.763" v="574" actId="20577"/>
        <pc:sldMkLst>
          <pc:docMk/>
          <pc:sldMk cId="1338848865" sldId="610"/>
        </pc:sldMkLst>
        <pc:spChg chg="mod">
          <ac:chgData name="Guest User" userId="S::urn:spo:anon#79343940a8a7ea9fea1babe9da12adcf6897b8d58c49de73fff3f692d471f560::" providerId="AD" clId="Web-{6ED1A601-52F3-09D6-DD95-BA74D8626A8E}" dt="2020-03-18T16:39:48.580" v="541" actId="20577"/>
          <ac:spMkLst>
            <pc:docMk/>
            <pc:sldMk cId="1338848865" sldId="610"/>
            <ac:spMk id="3" creationId="{D55386F5-6B12-428D-B839-25A93B4EE521}"/>
          </ac:spMkLst>
        </pc:spChg>
        <pc:spChg chg="mod">
          <ac:chgData name="Guest User" userId="S::urn:spo:anon#79343940a8a7ea9fea1babe9da12adcf6897b8d58c49de73fff3f692d471f560::" providerId="AD" clId="Web-{6ED1A601-52F3-09D6-DD95-BA74D8626A8E}" dt="2020-03-18T16:38:38.064" v="508" actId="1076"/>
          <ac:spMkLst>
            <pc:docMk/>
            <pc:sldMk cId="1338848865" sldId="610"/>
            <ac:spMk id="4" creationId="{B52BDD61-91CD-4749-AD0B-ADC801529F59}"/>
          </ac:spMkLst>
        </pc:spChg>
        <pc:spChg chg="mod">
          <ac:chgData name="Guest User" userId="S::urn:spo:anon#79343940a8a7ea9fea1babe9da12adcf6897b8d58c49de73fff3f692d471f560::" providerId="AD" clId="Web-{6ED1A601-52F3-09D6-DD95-BA74D8626A8E}" dt="2020-03-18T16:58:58.763" v="574" actId="20577"/>
          <ac:spMkLst>
            <pc:docMk/>
            <pc:sldMk cId="1338848865" sldId="610"/>
            <ac:spMk id="8" creationId="{0E6E8C7A-D193-42F2-AA1A-C2E49E082406}"/>
          </ac:spMkLst>
        </pc:spChg>
        <pc:spChg chg="mod">
          <ac:chgData name="Guest User" userId="S::urn:spo:anon#79343940a8a7ea9fea1babe9da12adcf6897b8d58c49de73fff3f692d471f560::" providerId="AD" clId="Web-{6ED1A601-52F3-09D6-DD95-BA74D8626A8E}" dt="2020-03-18T16:38:28.142" v="506" actId="1076"/>
          <ac:spMkLst>
            <pc:docMk/>
            <pc:sldMk cId="1338848865" sldId="610"/>
            <ac:spMk id="9" creationId="{F8647045-E6E1-4B6C-91E7-C518AB7947B8}"/>
          </ac:spMkLst>
        </pc:spChg>
        <pc:spChg chg="mod">
          <ac:chgData name="Guest User" userId="S::urn:spo:anon#79343940a8a7ea9fea1babe9da12adcf6897b8d58c49de73fff3f692d471f560::" providerId="AD" clId="Web-{6ED1A601-52F3-09D6-DD95-BA74D8626A8E}" dt="2020-03-18T13:46:53.781" v="79" actId="20577"/>
          <ac:spMkLst>
            <pc:docMk/>
            <pc:sldMk cId="1338848865" sldId="610"/>
            <ac:spMk id="11" creationId="{87C5E425-65BF-4210-90CA-3447B5F7E562}"/>
          </ac:spMkLst>
        </pc:spChg>
        <pc:spChg chg="mod">
          <ac:chgData name="Guest User" userId="S::urn:spo:anon#79343940a8a7ea9fea1babe9da12adcf6897b8d58c49de73fff3f692d471f560::" providerId="AD" clId="Web-{6ED1A601-52F3-09D6-DD95-BA74D8626A8E}" dt="2020-03-18T16:38:55.720" v="513" actId="1076"/>
          <ac:spMkLst>
            <pc:docMk/>
            <pc:sldMk cId="1338848865" sldId="610"/>
            <ac:spMk id="13" creationId="{C3C05350-FFFD-41A0-AA5A-1BDF84392C38}"/>
          </ac:spMkLst>
        </pc:spChg>
        <pc:spChg chg="mod">
          <ac:chgData name="Guest User" userId="S::urn:spo:anon#79343940a8a7ea9fea1babe9da12adcf6897b8d58c49de73fff3f692d471f560::" providerId="AD" clId="Web-{6ED1A601-52F3-09D6-DD95-BA74D8626A8E}" dt="2020-03-18T16:39:06.423" v="514" actId="1076"/>
          <ac:spMkLst>
            <pc:docMk/>
            <pc:sldMk cId="1338848865" sldId="610"/>
            <ac:spMk id="19" creationId="{209E9F4D-41B8-4E32-8554-51D72755AE37}"/>
          </ac:spMkLst>
        </pc:spChg>
        <pc:cxnChg chg="mod">
          <ac:chgData name="Guest User" userId="S::urn:spo:anon#79343940a8a7ea9fea1babe9da12adcf6897b8d58c49de73fff3f692d471f560::" providerId="AD" clId="Web-{6ED1A601-52F3-09D6-DD95-BA74D8626A8E}" dt="2020-03-18T16:38:44.205" v="510" actId="14100"/>
          <ac:cxnSpMkLst>
            <pc:docMk/>
            <pc:sldMk cId="1338848865" sldId="610"/>
            <ac:cxnSpMk id="6" creationId="{23C365B5-B3FF-4658-BF43-3D0F6D0ED450}"/>
          </ac:cxnSpMkLst>
        </pc:cxnChg>
        <pc:cxnChg chg="mod">
          <ac:chgData name="Guest User" userId="S::urn:spo:anon#79343940a8a7ea9fea1babe9da12adcf6897b8d58c49de73fff3f692d471f560::" providerId="AD" clId="Web-{6ED1A601-52F3-09D6-DD95-BA74D8626A8E}" dt="2020-03-18T16:38:32.283" v="507" actId="1076"/>
          <ac:cxnSpMkLst>
            <pc:docMk/>
            <pc:sldMk cId="1338848865" sldId="610"/>
            <ac:cxnSpMk id="10" creationId="{700921FC-0BF1-4C39-BA7A-1D9BD908AE46}"/>
          </ac:cxnSpMkLst>
        </pc:cxnChg>
        <pc:cxnChg chg="mod">
          <ac:chgData name="Guest User" userId="S::urn:spo:anon#79343940a8a7ea9fea1babe9da12adcf6897b8d58c49de73fff3f692d471f560::" providerId="AD" clId="Web-{6ED1A601-52F3-09D6-DD95-BA74D8626A8E}" dt="2020-03-18T16:38:51.283" v="512" actId="1076"/>
          <ac:cxnSpMkLst>
            <pc:docMk/>
            <pc:sldMk cId="1338848865" sldId="610"/>
            <ac:cxnSpMk id="14" creationId="{8B5977D2-72E4-46A5-A49D-093DD515A26F}"/>
          </ac:cxnSpMkLst>
        </pc:cxnChg>
        <pc:cxnChg chg="mod">
          <ac:chgData name="Guest User" userId="S::urn:spo:anon#79343940a8a7ea9fea1babe9da12adcf6897b8d58c49de73fff3f692d471f560::" providerId="AD" clId="Web-{6ED1A601-52F3-09D6-DD95-BA74D8626A8E}" dt="2020-03-18T16:39:12.908" v="516" actId="14100"/>
          <ac:cxnSpMkLst>
            <pc:docMk/>
            <pc:sldMk cId="1338848865" sldId="610"/>
            <ac:cxnSpMk id="22" creationId="{9ED3BC1E-2681-463E-8F14-7951BCFF2E33}"/>
          </ac:cxnSpMkLst>
        </pc:cxnChg>
      </pc:sldChg>
    </pc:docChg>
  </pc:docChgLst>
  <pc:docChgLst>
    <pc:chgData name="Joseph MacAdam" userId="S::joe.macadam@cyber.org::bdcfcd3f-81bf-4584-8271-fe9093ebec4c" providerId="AD" clId="Web-{96CA0F54-0712-FD04-54BA-A726EFB45688}"/>
    <pc:docChg chg="modSld">
      <pc:chgData name="Joseph MacAdam" userId="S::joe.macadam@cyber.org::bdcfcd3f-81bf-4584-8271-fe9093ebec4c" providerId="AD" clId="Web-{96CA0F54-0712-FD04-54BA-A726EFB45688}" dt="2020-03-19T19:42:28.675" v="3"/>
      <pc:docMkLst>
        <pc:docMk/>
      </pc:docMkLst>
      <pc:sldChg chg="delSp modSp">
        <pc:chgData name="Joseph MacAdam" userId="S::joe.macadam@cyber.org::bdcfcd3f-81bf-4584-8271-fe9093ebec4c" providerId="AD" clId="Web-{96CA0F54-0712-FD04-54BA-A726EFB45688}" dt="2020-03-19T19:42:28.675" v="3"/>
        <pc:sldMkLst>
          <pc:docMk/>
          <pc:sldMk cId="0" sldId="256"/>
        </pc:sldMkLst>
        <pc:spChg chg="mod">
          <ac:chgData name="Joseph MacAdam" userId="S::joe.macadam@cyber.org::bdcfcd3f-81bf-4584-8271-fe9093ebec4c" providerId="AD" clId="Web-{96CA0F54-0712-FD04-54BA-A726EFB45688}" dt="2020-03-19T19:42:24.159" v="1" actId="1076"/>
          <ac:spMkLst>
            <pc:docMk/>
            <pc:sldMk cId="0" sldId="256"/>
            <ac:spMk id="130" creationId="{00000000-0000-0000-0000-000000000000}"/>
          </ac:spMkLst>
        </pc:spChg>
        <pc:picChg chg="del mod">
          <ac:chgData name="Joseph MacAdam" userId="S::joe.macadam@cyber.org::bdcfcd3f-81bf-4584-8271-fe9093ebec4c" providerId="AD" clId="Web-{96CA0F54-0712-FD04-54BA-A726EFB45688}" dt="2020-03-19T19:42:28.675" v="3"/>
          <ac:picMkLst>
            <pc:docMk/>
            <pc:sldMk cId="0" sldId="256"/>
            <ac:picMk id="4" creationId="{ACCB5222-95FB-4426-815D-3A37BED484FB}"/>
          </ac:picMkLst>
        </pc:picChg>
      </pc:sldChg>
    </pc:docChg>
  </pc:docChgLst>
  <pc:docChgLst>
    <pc:chgData name="Joseph MacAdam" userId="S::joe.macadam@cyber.org::bdcfcd3f-81bf-4584-8271-fe9093ebec4c" providerId="AD" clId="Web-{E14C1FE1-95E8-0539-F825-66514B348A63}"/>
    <pc:docChg chg="modSld">
      <pc:chgData name="Joseph MacAdam" userId="S::joe.macadam@cyber.org::bdcfcd3f-81bf-4584-8271-fe9093ebec4c" providerId="AD" clId="Web-{E14C1FE1-95E8-0539-F825-66514B348A63}" dt="2020-03-19T13:20:19.954" v="0" actId="14100"/>
      <pc:docMkLst>
        <pc:docMk/>
      </pc:docMkLst>
      <pc:sldChg chg="modSp">
        <pc:chgData name="Joseph MacAdam" userId="S::joe.macadam@cyber.org::bdcfcd3f-81bf-4584-8271-fe9093ebec4c" providerId="AD" clId="Web-{E14C1FE1-95E8-0539-F825-66514B348A63}" dt="2020-03-19T13:20:19.954" v="0" actId="14100"/>
        <pc:sldMkLst>
          <pc:docMk/>
          <pc:sldMk cId="2825779116" sldId="608"/>
        </pc:sldMkLst>
        <pc:cxnChg chg="mod">
          <ac:chgData name="Joseph MacAdam" userId="S::joe.macadam@cyber.org::bdcfcd3f-81bf-4584-8271-fe9093ebec4c" providerId="AD" clId="Web-{E14C1FE1-95E8-0539-F825-66514B348A63}" dt="2020-03-19T13:20:19.954" v="0" actId="14100"/>
          <ac:cxnSpMkLst>
            <pc:docMk/>
            <pc:sldMk cId="2825779116" sldId="608"/>
            <ac:cxnSpMk id="18" creationId="{823DC310-0731-4976-AAE4-231368740778}"/>
          </ac:cxnSpMkLst>
        </pc:cxnChg>
      </pc:sldChg>
    </pc:docChg>
  </pc:docChgLst>
  <pc:docChgLst>
    <pc:chgData name="Joseph MacAdam" userId="S::joe.macadam@cyber.org::bdcfcd3f-81bf-4584-8271-fe9093ebec4c" providerId="AD" clId="Web-{0E96E833-C604-5E1D-80BB-7BD897E3CCFA}"/>
    <pc:docChg chg="modSld">
      <pc:chgData name="Joseph MacAdam" userId="S::joe.macadam@cyber.org::bdcfcd3f-81bf-4584-8271-fe9093ebec4c" providerId="AD" clId="Web-{0E96E833-C604-5E1D-80BB-7BD897E3CCFA}" dt="2020-03-17T00:08:15.800" v="8" actId="1076"/>
      <pc:docMkLst>
        <pc:docMk/>
      </pc:docMkLst>
      <pc:sldChg chg="addSp modSp">
        <pc:chgData name="Joseph MacAdam" userId="S::joe.macadam@cyber.org::bdcfcd3f-81bf-4584-8271-fe9093ebec4c" providerId="AD" clId="Web-{0E96E833-C604-5E1D-80BB-7BD897E3CCFA}" dt="2020-03-17T00:08:15.800" v="8" actId="1076"/>
        <pc:sldMkLst>
          <pc:docMk/>
          <pc:sldMk cId="3392114702" sldId="592"/>
        </pc:sldMkLst>
        <pc:spChg chg="mod">
          <ac:chgData name="Joseph MacAdam" userId="S::joe.macadam@cyber.org::bdcfcd3f-81bf-4584-8271-fe9093ebec4c" providerId="AD" clId="Web-{0E96E833-C604-5E1D-80BB-7BD897E3CCFA}" dt="2020-03-17T00:07:46.706" v="2" actId="20577"/>
          <ac:spMkLst>
            <pc:docMk/>
            <pc:sldMk cId="3392114702" sldId="592"/>
            <ac:spMk id="3" creationId="{FF20D8FE-5958-4695-9408-98B27A546595}"/>
          </ac:spMkLst>
        </pc:spChg>
        <pc:picChg chg="add mod">
          <ac:chgData name="Joseph MacAdam" userId="S::joe.macadam@cyber.org::bdcfcd3f-81bf-4584-8271-fe9093ebec4c" providerId="AD" clId="Web-{0E96E833-C604-5E1D-80BB-7BD897E3CCFA}" dt="2020-03-17T00:08:15.800" v="8" actId="1076"/>
          <ac:picMkLst>
            <pc:docMk/>
            <pc:sldMk cId="3392114702" sldId="592"/>
            <ac:picMk id="4" creationId="{F0DC2F5C-9F0F-471A-8127-4863B30078DF}"/>
          </ac:picMkLst>
        </pc:picChg>
      </pc:sldChg>
    </pc:docChg>
  </pc:docChgLst>
  <pc:docChgLst>
    <pc:chgData name="Guest User" userId="S::urn:spo:anon#79343940a8a7ea9fea1babe9da12adcf6897b8d58c49de73fff3f692d471f560::" providerId="AD" clId="Web-{D128A183-7311-2571-E3FC-FF53A9E9D993}"/>
    <pc:docChg chg="modSld">
      <pc:chgData name="Guest User" userId="S::urn:spo:anon#79343940a8a7ea9fea1babe9da12adcf6897b8d58c49de73fff3f692d471f560::" providerId="AD" clId="Web-{D128A183-7311-2571-E3FC-FF53A9E9D993}" dt="2020-03-18T06:34:53.444" v="479" actId="20577"/>
      <pc:docMkLst>
        <pc:docMk/>
      </pc:docMkLst>
      <pc:sldChg chg="modSp">
        <pc:chgData name="Guest User" userId="S::urn:spo:anon#79343940a8a7ea9fea1babe9da12adcf6897b8d58c49de73fff3f692d471f560::" providerId="AD" clId="Web-{D128A183-7311-2571-E3FC-FF53A9E9D993}" dt="2020-03-18T06:25:52.547" v="6" actId="20577"/>
        <pc:sldMkLst>
          <pc:docMk/>
          <pc:sldMk cId="34493695" sldId="588"/>
        </pc:sldMkLst>
        <pc:spChg chg="mod">
          <ac:chgData name="Guest User" userId="S::urn:spo:anon#79343940a8a7ea9fea1babe9da12adcf6897b8d58c49de73fff3f692d471f560::" providerId="AD" clId="Web-{D128A183-7311-2571-E3FC-FF53A9E9D993}" dt="2020-03-18T06:25:52.547" v="6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Guest User" userId="S::urn:spo:anon#79343940a8a7ea9fea1babe9da12adcf6897b8d58c49de73fff3f692d471f560::" providerId="AD" clId="Web-{D128A183-7311-2571-E3FC-FF53A9E9D993}" dt="2020-03-18T06:26:30.094" v="27" actId="20577"/>
        <pc:sldMkLst>
          <pc:docMk/>
          <pc:sldMk cId="3392114702" sldId="592"/>
        </pc:sldMkLst>
        <pc:spChg chg="mod">
          <ac:chgData name="Guest User" userId="S::urn:spo:anon#79343940a8a7ea9fea1babe9da12adcf6897b8d58c49de73fff3f692d471f560::" providerId="AD" clId="Web-{D128A183-7311-2571-E3FC-FF53A9E9D993}" dt="2020-03-18T06:26:30.094" v="27" actId="20577"/>
          <ac:spMkLst>
            <pc:docMk/>
            <pc:sldMk cId="3392114702" sldId="592"/>
            <ac:spMk id="3" creationId="{FF20D8FE-5958-4695-9408-98B27A546595}"/>
          </ac:spMkLst>
        </pc:spChg>
      </pc:sldChg>
      <pc:sldChg chg="modSp">
        <pc:chgData name="Guest User" userId="S::urn:spo:anon#79343940a8a7ea9fea1babe9da12adcf6897b8d58c49de73fff3f692d471f560::" providerId="AD" clId="Web-{D128A183-7311-2571-E3FC-FF53A9E9D993}" dt="2020-03-18T06:27:25.876" v="111" actId="20577"/>
        <pc:sldMkLst>
          <pc:docMk/>
          <pc:sldMk cId="186350803" sldId="593"/>
        </pc:sldMkLst>
        <pc:spChg chg="mod">
          <ac:chgData name="Guest User" userId="S::urn:spo:anon#79343940a8a7ea9fea1babe9da12adcf6897b8d58c49de73fff3f692d471f560::" providerId="AD" clId="Web-{D128A183-7311-2571-E3FC-FF53A9E9D993}" dt="2020-03-18T06:27:25.876" v="111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Guest User" userId="S::urn:spo:anon#79343940a8a7ea9fea1babe9da12adcf6897b8d58c49de73fff3f692d471f560::" providerId="AD" clId="Web-{D128A183-7311-2571-E3FC-FF53A9E9D993}" dt="2020-03-18T06:27:07.907" v="87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modSp">
        <pc:chgData name="Guest User" userId="S::urn:spo:anon#79343940a8a7ea9fea1babe9da12adcf6897b8d58c49de73fff3f692d471f560::" providerId="AD" clId="Web-{D128A183-7311-2571-E3FC-FF53A9E9D993}" dt="2020-03-18T06:28:08.658" v="132" actId="20577"/>
        <pc:sldMkLst>
          <pc:docMk/>
          <pc:sldMk cId="3576579015" sldId="594"/>
        </pc:sldMkLst>
        <pc:spChg chg="mod">
          <ac:chgData name="Guest User" userId="S::urn:spo:anon#79343940a8a7ea9fea1babe9da12adcf6897b8d58c49de73fff3f692d471f560::" providerId="AD" clId="Web-{D128A183-7311-2571-E3FC-FF53A9E9D993}" dt="2020-03-18T06:28:08.658" v="132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79343940a8a7ea9fea1babe9da12adcf6897b8d58c49de73fff3f692d471f560::" providerId="AD" clId="Web-{D128A183-7311-2571-E3FC-FF53A9E9D993}" dt="2020-03-18T06:32:53.302" v="319" actId="20577"/>
        <pc:sldMkLst>
          <pc:docMk/>
          <pc:sldMk cId="4139910246" sldId="596"/>
        </pc:sldMkLst>
        <pc:spChg chg="mod">
          <ac:chgData name="Guest User" userId="S::urn:spo:anon#79343940a8a7ea9fea1babe9da12adcf6897b8d58c49de73fff3f692d471f560::" providerId="AD" clId="Web-{D128A183-7311-2571-E3FC-FF53A9E9D993}" dt="2020-03-18T06:32:53.302" v="319" actId="20577"/>
          <ac:spMkLst>
            <pc:docMk/>
            <pc:sldMk cId="4139910246" sldId="596"/>
            <ac:spMk id="3" creationId="{841EC8F2-047F-462B-BD45-4A942779A077}"/>
          </ac:spMkLst>
        </pc:spChg>
      </pc:sldChg>
      <pc:sldChg chg="modSp">
        <pc:chgData name="Guest User" userId="S::urn:spo:anon#79343940a8a7ea9fea1babe9da12adcf6897b8d58c49de73fff3f692d471f560::" providerId="AD" clId="Web-{D128A183-7311-2571-E3FC-FF53A9E9D993}" dt="2020-03-18T06:28:39.393" v="142" actId="20577"/>
        <pc:sldMkLst>
          <pc:docMk/>
          <pc:sldMk cId="194211264" sldId="598"/>
        </pc:sldMkLst>
        <pc:spChg chg="mod">
          <ac:chgData name="Guest User" userId="S::urn:spo:anon#79343940a8a7ea9fea1babe9da12adcf6897b8d58c49de73fff3f692d471f560::" providerId="AD" clId="Web-{D128A183-7311-2571-E3FC-FF53A9E9D993}" dt="2020-03-18T06:28:39.393" v="142" actId="20577"/>
          <ac:spMkLst>
            <pc:docMk/>
            <pc:sldMk cId="194211264" sldId="598"/>
            <ac:spMk id="3" creationId="{9FC8B5DB-6E54-4C75-99F7-D5B878084643}"/>
          </ac:spMkLst>
        </pc:spChg>
      </pc:sldChg>
      <pc:sldChg chg="modSp">
        <pc:chgData name="Guest User" userId="S::urn:spo:anon#79343940a8a7ea9fea1babe9da12adcf6897b8d58c49de73fff3f692d471f560::" providerId="AD" clId="Web-{D128A183-7311-2571-E3FC-FF53A9E9D993}" dt="2020-03-18T06:32:38.911" v="311" actId="20577"/>
        <pc:sldMkLst>
          <pc:docMk/>
          <pc:sldMk cId="817173972" sldId="599"/>
        </pc:sldMkLst>
        <pc:spChg chg="mod">
          <ac:chgData name="Guest User" userId="S::urn:spo:anon#79343940a8a7ea9fea1babe9da12adcf6897b8d58c49de73fff3f692d471f560::" providerId="AD" clId="Web-{D128A183-7311-2571-E3FC-FF53A9E9D993}" dt="2020-03-18T06:32:38.911" v="311" actId="20577"/>
          <ac:spMkLst>
            <pc:docMk/>
            <pc:sldMk cId="817173972" sldId="599"/>
            <ac:spMk id="3" creationId="{638581EA-3118-4B8A-A0C7-3137DD641733}"/>
          </ac:spMkLst>
        </pc:spChg>
      </pc:sldChg>
      <pc:sldChg chg="modSp">
        <pc:chgData name="Guest User" userId="S::urn:spo:anon#79343940a8a7ea9fea1babe9da12adcf6897b8d58c49de73fff3f692d471f560::" providerId="AD" clId="Web-{D128A183-7311-2571-E3FC-FF53A9E9D993}" dt="2020-03-18T06:32:12.520" v="275" actId="20577"/>
        <pc:sldMkLst>
          <pc:docMk/>
          <pc:sldMk cId="2660421503" sldId="605"/>
        </pc:sldMkLst>
        <pc:spChg chg="mod">
          <ac:chgData name="Guest User" userId="S::urn:spo:anon#79343940a8a7ea9fea1babe9da12adcf6897b8d58c49de73fff3f692d471f560::" providerId="AD" clId="Web-{D128A183-7311-2571-E3FC-FF53A9E9D993}" dt="2020-03-18T06:32:12.520" v="275" actId="20577"/>
          <ac:spMkLst>
            <pc:docMk/>
            <pc:sldMk cId="2660421503" sldId="605"/>
            <ac:spMk id="3" creationId="{19FD4F39-2C49-45C8-8E4D-4E928B3A2588}"/>
          </ac:spMkLst>
        </pc:spChg>
      </pc:sldChg>
      <pc:sldChg chg="modSp">
        <pc:chgData name="Guest User" userId="S::urn:spo:anon#79343940a8a7ea9fea1babe9da12adcf6897b8d58c49de73fff3f692d471f560::" providerId="AD" clId="Web-{D128A183-7311-2571-E3FC-FF53A9E9D993}" dt="2020-03-18T06:33:18.349" v="322" actId="20577"/>
        <pc:sldMkLst>
          <pc:docMk/>
          <pc:sldMk cId="1969071705" sldId="606"/>
        </pc:sldMkLst>
        <pc:spChg chg="mod">
          <ac:chgData name="Guest User" userId="S::urn:spo:anon#79343940a8a7ea9fea1babe9da12adcf6897b8d58c49de73fff3f692d471f560::" providerId="AD" clId="Web-{D128A183-7311-2571-E3FC-FF53A9E9D993}" dt="2020-03-18T06:33:18.349" v="322" actId="20577"/>
          <ac:spMkLst>
            <pc:docMk/>
            <pc:sldMk cId="1969071705" sldId="606"/>
            <ac:spMk id="2" creationId="{C085B568-D453-4F7E-98EE-B28A3C6FCB43}"/>
          </ac:spMkLst>
        </pc:spChg>
        <pc:spChg chg="mod">
          <ac:chgData name="Guest User" userId="S::urn:spo:anon#79343940a8a7ea9fea1babe9da12adcf6897b8d58c49de73fff3f692d471f560::" providerId="AD" clId="Web-{D128A183-7311-2571-E3FC-FF53A9E9D993}" dt="2020-03-18T06:32:03.629" v="258" actId="20577"/>
          <ac:spMkLst>
            <pc:docMk/>
            <pc:sldMk cId="1969071705" sldId="606"/>
            <ac:spMk id="3" creationId="{19FD4F39-2C49-45C8-8E4D-4E928B3A2588}"/>
          </ac:spMkLst>
        </pc:spChg>
      </pc:sldChg>
      <pc:sldChg chg="modSp">
        <pc:chgData name="Guest User" userId="S::urn:spo:anon#79343940a8a7ea9fea1babe9da12adcf6897b8d58c49de73fff3f692d471f560::" providerId="AD" clId="Web-{D128A183-7311-2571-E3FC-FF53A9E9D993}" dt="2020-03-18T06:34:53.444" v="478" actId="20577"/>
        <pc:sldMkLst>
          <pc:docMk/>
          <pc:sldMk cId="3373190787" sldId="607"/>
        </pc:sldMkLst>
        <pc:spChg chg="mod">
          <ac:chgData name="Guest User" userId="S::urn:spo:anon#79343940a8a7ea9fea1babe9da12adcf6897b8d58c49de73fff3f692d471f560::" providerId="AD" clId="Web-{D128A183-7311-2571-E3FC-FF53A9E9D993}" dt="2020-03-18T06:33:20.927" v="327" actId="20577"/>
          <ac:spMkLst>
            <pc:docMk/>
            <pc:sldMk cId="3373190787" sldId="607"/>
            <ac:spMk id="2" creationId="{C085B568-D453-4F7E-98EE-B28A3C6FCB43}"/>
          </ac:spMkLst>
        </pc:spChg>
        <pc:spChg chg="mod">
          <ac:chgData name="Guest User" userId="S::urn:spo:anon#79343940a8a7ea9fea1babe9da12adcf6897b8d58c49de73fff3f692d471f560::" providerId="AD" clId="Web-{D128A183-7311-2571-E3FC-FF53A9E9D993}" dt="2020-03-18T06:34:53.444" v="478" actId="20577"/>
          <ac:spMkLst>
            <pc:docMk/>
            <pc:sldMk cId="3373190787" sldId="607"/>
            <ac:spMk id="3" creationId="{19FD4F39-2C49-45C8-8E4D-4E928B3A2588}"/>
          </ac:spMkLst>
        </pc:spChg>
      </pc:sldChg>
    </pc:docChg>
  </pc:docChgLst>
  <pc:docChgLst>
    <pc:chgData name="Joseph MacAdam" userId="bdcfcd3f-81bf-4584-8271-fe9093ebec4c" providerId="ADAL" clId="{3093B122-1198-42F5-9298-345A28314BFA}"/>
    <pc:docChg chg="custSel addSld delSld modSld">
      <pc:chgData name="Joseph MacAdam" userId="bdcfcd3f-81bf-4584-8271-fe9093ebec4c" providerId="ADAL" clId="{3093B122-1198-42F5-9298-345A28314BFA}" dt="2020-03-17T16:02:45.293" v="1847" actId="692"/>
      <pc:docMkLst>
        <pc:docMk/>
      </pc:docMkLst>
      <pc:sldChg chg="modSp">
        <pc:chgData name="Joseph MacAdam" userId="bdcfcd3f-81bf-4584-8271-fe9093ebec4c" providerId="ADAL" clId="{3093B122-1198-42F5-9298-345A28314BFA}" dt="2020-03-16T20:21:55.416" v="1706" actId="403"/>
        <pc:sldMkLst>
          <pc:docMk/>
          <pc:sldMk cId="309114280" sldId="589"/>
        </pc:sldMkLst>
        <pc:spChg chg="mod">
          <ac:chgData name="Joseph MacAdam" userId="bdcfcd3f-81bf-4584-8271-fe9093ebec4c" providerId="ADAL" clId="{3093B122-1198-42F5-9298-345A28314BFA}" dt="2020-03-16T20:21:55.416" v="1706" actId="403"/>
          <ac:spMkLst>
            <pc:docMk/>
            <pc:sldMk cId="309114280" sldId="589"/>
            <ac:spMk id="2" creationId="{85EE4E87-2A74-4FE9-B099-0CCD360E3961}"/>
          </ac:spMkLst>
        </pc:spChg>
        <pc:spChg chg="mod">
          <ac:chgData name="Joseph MacAdam" userId="bdcfcd3f-81bf-4584-8271-fe9093ebec4c" providerId="ADAL" clId="{3093B122-1198-42F5-9298-345A28314BFA}" dt="2020-03-16T20:21:34.135" v="1681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addSp delSp modSp">
        <pc:chgData name="Joseph MacAdam" userId="bdcfcd3f-81bf-4584-8271-fe9093ebec4c" providerId="ADAL" clId="{3093B122-1198-42F5-9298-345A28314BFA}" dt="2020-03-16T20:16:15.739" v="1377" actId="692"/>
        <pc:sldMkLst>
          <pc:docMk/>
          <pc:sldMk cId="3957164049" sldId="591"/>
        </pc:sldMkLst>
        <pc:spChg chg="mod">
          <ac:chgData name="Joseph MacAdam" userId="bdcfcd3f-81bf-4584-8271-fe9093ebec4c" providerId="ADAL" clId="{3093B122-1198-42F5-9298-345A28314BFA}" dt="2020-03-16T20:16:02.990" v="1366" actId="1076"/>
          <ac:spMkLst>
            <pc:docMk/>
            <pc:sldMk cId="3957164049" sldId="591"/>
            <ac:spMk id="3" creationId="{01884E43-1F99-4AEE-B654-C64ED2C3DDD7}"/>
          </ac:spMkLst>
        </pc:spChg>
        <pc:picChg chg="del">
          <ac:chgData name="Joseph MacAdam" userId="bdcfcd3f-81bf-4584-8271-fe9093ebec4c" providerId="ADAL" clId="{3093B122-1198-42F5-9298-345A28314BFA}" dt="2020-03-16T20:15:47.518" v="1360" actId="478"/>
          <ac:picMkLst>
            <pc:docMk/>
            <pc:sldMk cId="3957164049" sldId="591"/>
            <ac:picMk id="4" creationId="{303D060D-1139-489B-B029-AF996892D0F7}"/>
          </ac:picMkLst>
        </pc:picChg>
        <pc:picChg chg="add mod">
          <ac:chgData name="Joseph MacAdam" userId="bdcfcd3f-81bf-4584-8271-fe9093ebec4c" providerId="ADAL" clId="{3093B122-1198-42F5-9298-345A28314BFA}" dt="2020-03-16T20:16:15.739" v="1377" actId="692"/>
          <ac:picMkLst>
            <pc:docMk/>
            <pc:sldMk cId="3957164049" sldId="591"/>
            <ac:picMk id="5" creationId="{8BEA325A-05AD-4C40-9B8C-C1C415FE79D0}"/>
          </ac:picMkLst>
        </pc:picChg>
      </pc:sldChg>
      <pc:sldChg chg="addSp modSp">
        <pc:chgData name="Joseph MacAdam" userId="bdcfcd3f-81bf-4584-8271-fe9093ebec4c" providerId="ADAL" clId="{3093B122-1198-42F5-9298-345A28314BFA}" dt="2020-03-17T00:10:24.082" v="1839" actId="1076"/>
        <pc:sldMkLst>
          <pc:docMk/>
          <pc:sldMk cId="3392114702" sldId="592"/>
        </pc:sldMkLst>
        <pc:spChg chg="mod">
          <ac:chgData name="Joseph MacAdam" userId="bdcfcd3f-81bf-4584-8271-fe9093ebec4c" providerId="ADAL" clId="{3093B122-1198-42F5-9298-345A28314BFA}" dt="2020-03-17T00:10:18.690" v="1837" actId="14100"/>
          <ac:spMkLst>
            <pc:docMk/>
            <pc:sldMk cId="3392114702" sldId="592"/>
            <ac:spMk id="3" creationId="{FF20D8FE-5958-4695-9408-98B27A546595}"/>
          </ac:spMkLst>
        </pc:spChg>
        <pc:spChg chg="add mod">
          <ac:chgData name="Joseph MacAdam" userId="bdcfcd3f-81bf-4584-8271-fe9093ebec4c" providerId="ADAL" clId="{3093B122-1198-42F5-9298-345A28314BFA}" dt="2020-03-17T00:10:24.082" v="1839" actId="1076"/>
          <ac:spMkLst>
            <pc:docMk/>
            <pc:sldMk cId="3392114702" sldId="592"/>
            <ac:spMk id="5" creationId="{F85B9761-6D14-4981-A46A-24EE30F38C20}"/>
          </ac:spMkLst>
        </pc:spChg>
        <pc:picChg chg="mod">
          <ac:chgData name="Joseph MacAdam" userId="bdcfcd3f-81bf-4584-8271-fe9093ebec4c" providerId="ADAL" clId="{3093B122-1198-42F5-9298-345A28314BFA}" dt="2020-03-17T00:10:21.642" v="1838" actId="14100"/>
          <ac:picMkLst>
            <pc:docMk/>
            <pc:sldMk cId="3392114702" sldId="592"/>
            <ac:picMk id="4" creationId="{F0DC2F5C-9F0F-471A-8127-4863B30078DF}"/>
          </ac:picMkLst>
        </pc:picChg>
      </pc:sldChg>
      <pc:sldChg chg="modSp">
        <pc:chgData name="Joseph MacAdam" userId="bdcfcd3f-81bf-4584-8271-fe9093ebec4c" providerId="ADAL" clId="{3093B122-1198-42F5-9298-345A28314BFA}" dt="2020-03-17T16:02:45.293" v="1847" actId="692"/>
        <pc:sldMkLst>
          <pc:docMk/>
          <pc:sldMk cId="186350803" sldId="593"/>
        </pc:sldMkLst>
        <pc:picChg chg="mod">
          <ac:chgData name="Joseph MacAdam" userId="bdcfcd3f-81bf-4584-8271-fe9093ebec4c" providerId="ADAL" clId="{3093B122-1198-42F5-9298-345A28314BFA}" dt="2020-03-17T16:02:45.293" v="1847" actId="692"/>
          <ac:picMkLst>
            <pc:docMk/>
            <pc:sldMk cId="186350803" sldId="593"/>
            <ac:picMk id="4" creationId="{0A77E190-B290-4AA2-BE09-D2D875EE389A}"/>
          </ac:picMkLst>
        </pc:picChg>
      </pc:sldChg>
      <pc:sldChg chg="modSp">
        <pc:chgData name="Joseph MacAdam" userId="bdcfcd3f-81bf-4584-8271-fe9093ebec4c" providerId="ADAL" clId="{3093B122-1198-42F5-9298-345A28314BFA}" dt="2020-03-16T18:12:31.827" v="7" actId="692"/>
        <pc:sldMkLst>
          <pc:docMk/>
          <pc:sldMk cId="4139910246" sldId="596"/>
        </pc:sldMkLst>
        <pc:picChg chg="mod">
          <ac:chgData name="Joseph MacAdam" userId="bdcfcd3f-81bf-4584-8271-fe9093ebec4c" providerId="ADAL" clId="{3093B122-1198-42F5-9298-345A28314BFA}" dt="2020-03-16T18:12:31.827" v="7" actId="692"/>
          <ac:picMkLst>
            <pc:docMk/>
            <pc:sldMk cId="4139910246" sldId="596"/>
            <ac:picMk id="4" creationId="{76F9D023-7903-4744-B5AA-A7C079A8A42C}"/>
          </ac:picMkLst>
        </pc:picChg>
      </pc:sldChg>
      <pc:sldChg chg="del">
        <pc:chgData name="Joseph MacAdam" userId="bdcfcd3f-81bf-4584-8271-fe9093ebec4c" providerId="ADAL" clId="{3093B122-1198-42F5-9298-345A28314BFA}" dt="2020-03-16T18:13:42.746" v="10" actId="2696"/>
        <pc:sldMkLst>
          <pc:docMk/>
          <pc:sldMk cId="1444812365" sldId="597"/>
        </pc:sldMkLst>
      </pc:sldChg>
      <pc:sldChg chg="del">
        <pc:chgData name="Joseph MacAdam" userId="bdcfcd3f-81bf-4584-8271-fe9093ebec4c" providerId="ADAL" clId="{3093B122-1198-42F5-9298-345A28314BFA}" dt="2020-03-16T18:13:39.881" v="8" actId="2696"/>
        <pc:sldMkLst>
          <pc:docMk/>
          <pc:sldMk cId="3971421311" sldId="600"/>
        </pc:sldMkLst>
      </pc:sldChg>
      <pc:sldChg chg="del">
        <pc:chgData name="Joseph MacAdam" userId="bdcfcd3f-81bf-4584-8271-fe9093ebec4c" providerId="ADAL" clId="{3093B122-1198-42F5-9298-345A28314BFA}" dt="2020-03-16T18:13:41.881" v="9" actId="2696"/>
        <pc:sldMkLst>
          <pc:docMk/>
          <pc:sldMk cId="2050871563" sldId="601"/>
        </pc:sldMkLst>
      </pc:sldChg>
      <pc:sldChg chg="del">
        <pc:chgData name="Joseph MacAdam" userId="bdcfcd3f-81bf-4584-8271-fe9093ebec4c" providerId="ADAL" clId="{3093B122-1198-42F5-9298-345A28314BFA}" dt="2020-03-16T18:13:45.027" v="11" actId="2696"/>
        <pc:sldMkLst>
          <pc:docMk/>
          <pc:sldMk cId="2118454917" sldId="602"/>
        </pc:sldMkLst>
      </pc:sldChg>
      <pc:sldChg chg="addSp delSp modSp">
        <pc:chgData name="Joseph MacAdam" userId="bdcfcd3f-81bf-4584-8271-fe9093ebec4c" providerId="ADAL" clId="{3093B122-1198-42F5-9298-345A28314BFA}" dt="2020-03-16T20:18:59.017" v="1540" actId="692"/>
        <pc:sldMkLst>
          <pc:docMk/>
          <pc:sldMk cId="502917719" sldId="603"/>
        </pc:sldMkLst>
        <pc:spChg chg="mod">
          <ac:chgData name="Joseph MacAdam" userId="bdcfcd3f-81bf-4584-8271-fe9093ebec4c" providerId="ADAL" clId="{3093B122-1198-42F5-9298-345A28314BFA}" dt="2020-03-16T20:18:08.783" v="1525" actId="20577"/>
          <ac:spMkLst>
            <pc:docMk/>
            <pc:sldMk cId="502917719" sldId="603"/>
            <ac:spMk id="3" creationId="{B417FD32-F174-4F9B-AC24-75F280513A52}"/>
          </ac:spMkLst>
        </pc:spChg>
        <pc:picChg chg="add del mod">
          <ac:chgData name="Joseph MacAdam" userId="bdcfcd3f-81bf-4584-8271-fe9093ebec4c" providerId="ADAL" clId="{3093B122-1198-42F5-9298-345A28314BFA}" dt="2020-03-16T20:18:37.366" v="1529" actId="478"/>
          <ac:picMkLst>
            <pc:docMk/>
            <pc:sldMk cId="502917719" sldId="603"/>
            <ac:picMk id="4" creationId="{6C2EE8B0-0BCF-41E5-AD25-85D5BA4C989C}"/>
          </ac:picMkLst>
        </pc:picChg>
        <pc:picChg chg="del">
          <ac:chgData name="Joseph MacAdam" userId="bdcfcd3f-81bf-4584-8271-fe9093ebec4c" providerId="ADAL" clId="{3093B122-1198-42F5-9298-345A28314BFA}" dt="2020-03-16T20:16:33.015" v="1408" actId="478"/>
          <ac:picMkLst>
            <pc:docMk/>
            <pc:sldMk cId="502917719" sldId="603"/>
            <ac:picMk id="5" creationId="{FB5B71B4-2870-43C1-AA7F-3ACCB637565B}"/>
          </ac:picMkLst>
        </pc:picChg>
        <pc:picChg chg="add mod">
          <ac:chgData name="Joseph MacAdam" userId="bdcfcd3f-81bf-4584-8271-fe9093ebec4c" providerId="ADAL" clId="{3093B122-1198-42F5-9298-345A28314BFA}" dt="2020-03-16T20:18:59.017" v="1540" actId="692"/>
          <ac:picMkLst>
            <pc:docMk/>
            <pc:sldMk cId="502917719" sldId="603"/>
            <ac:picMk id="6" creationId="{C8BFD9FD-206A-420C-BF75-20BC8242E00B}"/>
          </ac:picMkLst>
        </pc:picChg>
      </pc:sldChg>
      <pc:sldChg chg="addSp delSp modSp">
        <pc:chgData name="Joseph MacAdam" userId="bdcfcd3f-81bf-4584-8271-fe9093ebec4c" providerId="ADAL" clId="{3093B122-1198-42F5-9298-345A28314BFA}" dt="2020-03-16T20:20:40.568" v="1670" actId="692"/>
        <pc:sldMkLst>
          <pc:docMk/>
          <pc:sldMk cId="904304897" sldId="604"/>
        </pc:sldMkLst>
        <pc:spChg chg="mod">
          <ac:chgData name="Joseph MacAdam" userId="bdcfcd3f-81bf-4584-8271-fe9093ebec4c" providerId="ADAL" clId="{3093B122-1198-42F5-9298-345A28314BFA}" dt="2020-03-16T20:20:05.566" v="1654" actId="14100"/>
          <ac:spMkLst>
            <pc:docMk/>
            <pc:sldMk cId="904304897" sldId="604"/>
            <ac:spMk id="3" creationId="{B417FD32-F174-4F9B-AC24-75F280513A52}"/>
          </ac:spMkLst>
        </pc:spChg>
        <pc:picChg chg="del mod">
          <ac:chgData name="Joseph MacAdam" userId="bdcfcd3f-81bf-4584-8271-fe9093ebec4c" providerId="ADAL" clId="{3093B122-1198-42F5-9298-345A28314BFA}" dt="2020-03-16T20:20:08.639" v="1655" actId="478"/>
          <ac:picMkLst>
            <pc:docMk/>
            <pc:sldMk cId="904304897" sldId="604"/>
            <ac:picMk id="4" creationId="{17831FEB-F131-48E2-8207-79FFBA900AE1}"/>
          </ac:picMkLst>
        </pc:picChg>
        <pc:picChg chg="add mod">
          <ac:chgData name="Joseph MacAdam" userId="bdcfcd3f-81bf-4584-8271-fe9093ebec4c" providerId="ADAL" clId="{3093B122-1198-42F5-9298-345A28314BFA}" dt="2020-03-16T20:20:40.568" v="1670" actId="692"/>
          <ac:picMkLst>
            <pc:docMk/>
            <pc:sldMk cId="904304897" sldId="604"/>
            <ac:picMk id="5" creationId="{A201071D-9A6A-41E9-BFE5-938E1ACE7BF3}"/>
          </ac:picMkLst>
        </pc:picChg>
      </pc:sldChg>
      <pc:sldChg chg="addSp modSp add">
        <pc:chgData name="Joseph MacAdam" userId="bdcfcd3f-81bf-4584-8271-fe9093ebec4c" providerId="ADAL" clId="{3093B122-1198-42F5-9298-345A28314BFA}" dt="2020-03-16T20:05:33.658" v="818" actId="692"/>
        <pc:sldMkLst>
          <pc:docMk/>
          <pc:sldMk cId="2660421503" sldId="605"/>
        </pc:sldMkLst>
        <pc:spChg chg="mod">
          <ac:chgData name="Joseph MacAdam" userId="bdcfcd3f-81bf-4584-8271-fe9093ebec4c" providerId="ADAL" clId="{3093B122-1198-42F5-9298-345A28314BFA}" dt="2020-03-16T18:13:53.265" v="32" actId="20577"/>
          <ac:spMkLst>
            <pc:docMk/>
            <pc:sldMk cId="2660421503" sldId="605"/>
            <ac:spMk id="2" creationId="{C085B568-D453-4F7E-98EE-B28A3C6FCB43}"/>
          </ac:spMkLst>
        </pc:spChg>
        <pc:spChg chg="mod">
          <ac:chgData name="Joseph MacAdam" userId="bdcfcd3f-81bf-4584-8271-fe9093ebec4c" providerId="ADAL" clId="{3093B122-1198-42F5-9298-345A28314BFA}" dt="2020-03-16T20:04:12.445" v="793" actId="404"/>
          <ac:spMkLst>
            <pc:docMk/>
            <pc:sldMk cId="2660421503" sldId="605"/>
            <ac:spMk id="3" creationId="{19FD4F39-2C49-45C8-8E4D-4E928B3A2588}"/>
          </ac:spMkLst>
        </pc:spChg>
        <pc:picChg chg="add mod">
          <ac:chgData name="Joseph MacAdam" userId="bdcfcd3f-81bf-4584-8271-fe9093ebec4c" providerId="ADAL" clId="{3093B122-1198-42F5-9298-345A28314BFA}" dt="2020-03-16T20:05:24.025" v="809" actId="692"/>
          <ac:picMkLst>
            <pc:docMk/>
            <pc:sldMk cId="2660421503" sldId="605"/>
            <ac:picMk id="4" creationId="{25B6BA89-068C-47C6-9827-4D2661AE38CD}"/>
          </ac:picMkLst>
        </pc:picChg>
        <pc:picChg chg="add mod">
          <ac:chgData name="Joseph MacAdam" userId="bdcfcd3f-81bf-4584-8271-fe9093ebec4c" providerId="ADAL" clId="{3093B122-1198-42F5-9298-345A28314BFA}" dt="2020-03-16T20:05:33.658" v="818" actId="692"/>
          <ac:picMkLst>
            <pc:docMk/>
            <pc:sldMk cId="2660421503" sldId="605"/>
            <ac:picMk id="5" creationId="{6874CF08-0AC5-4C52-AE32-1C6482CAC805}"/>
          </ac:picMkLst>
        </pc:picChg>
      </pc:sldChg>
      <pc:sldChg chg="add del">
        <pc:chgData name="Joseph MacAdam" userId="bdcfcd3f-81bf-4584-8271-fe9093ebec4c" providerId="ADAL" clId="{3093B122-1198-42F5-9298-345A28314BFA}" dt="2020-03-16T19:53:59.084" v="535" actId="2696"/>
        <pc:sldMkLst>
          <pc:docMk/>
          <pc:sldMk cId="1802971731" sldId="606"/>
        </pc:sldMkLst>
      </pc:sldChg>
      <pc:sldChg chg="addSp modSp add">
        <pc:chgData name="Joseph MacAdam" userId="bdcfcd3f-81bf-4584-8271-fe9093ebec4c" providerId="ADAL" clId="{3093B122-1198-42F5-9298-345A28314BFA}" dt="2020-03-16T20:08:09.769" v="852" actId="692"/>
        <pc:sldMkLst>
          <pc:docMk/>
          <pc:sldMk cId="1969071705" sldId="606"/>
        </pc:sldMkLst>
        <pc:spChg chg="mod">
          <ac:chgData name="Joseph MacAdam" userId="bdcfcd3f-81bf-4584-8271-fe9093ebec4c" providerId="ADAL" clId="{3093B122-1198-42F5-9298-345A28314BFA}" dt="2020-03-16T20:07:36.006" v="834" actId="14100"/>
          <ac:spMkLst>
            <pc:docMk/>
            <pc:sldMk cId="1969071705" sldId="606"/>
            <ac:spMk id="3" creationId="{19FD4F39-2C49-45C8-8E4D-4E928B3A2588}"/>
          </ac:spMkLst>
        </pc:spChg>
        <pc:picChg chg="add mod">
          <ac:chgData name="Joseph MacAdam" userId="bdcfcd3f-81bf-4584-8271-fe9093ebec4c" providerId="ADAL" clId="{3093B122-1198-42F5-9298-345A28314BFA}" dt="2020-03-16T20:07:55.201" v="845" actId="692"/>
          <ac:picMkLst>
            <pc:docMk/>
            <pc:sldMk cId="1969071705" sldId="606"/>
            <ac:picMk id="4" creationId="{5E9593F9-1BDA-41CD-B9ED-7BA2A105E3A6}"/>
          </ac:picMkLst>
        </pc:picChg>
        <pc:picChg chg="add mod">
          <ac:chgData name="Joseph MacAdam" userId="bdcfcd3f-81bf-4584-8271-fe9093ebec4c" providerId="ADAL" clId="{3093B122-1198-42F5-9298-345A28314BFA}" dt="2020-03-16T20:08:09.769" v="852" actId="692"/>
          <ac:picMkLst>
            <pc:docMk/>
            <pc:sldMk cId="1969071705" sldId="606"/>
            <ac:picMk id="5" creationId="{7ABCEE77-FE43-409D-AB53-A4B72606762E}"/>
          </ac:picMkLst>
        </pc:picChg>
      </pc:sldChg>
      <pc:sldChg chg="addSp delSp modSp add">
        <pc:chgData name="Joseph MacAdam" userId="bdcfcd3f-81bf-4584-8271-fe9093ebec4c" providerId="ADAL" clId="{3093B122-1198-42F5-9298-345A28314BFA}" dt="2020-03-16T20:13:29.337" v="1223" actId="692"/>
        <pc:sldMkLst>
          <pc:docMk/>
          <pc:sldMk cId="3373190787" sldId="607"/>
        </pc:sldMkLst>
        <pc:spChg chg="mod">
          <ac:chgData name="Joseph MacAdam" userId="bdcfcd3f-81bf-4584-8271-fe9093ebec4c" providerId="ADAL" clId="{3093B122-1198-42F5-9298-345A28314BFA}" dt="2020-03-16T20:12:11.830" v="1203" actId="1076"/>
          <ac:spMkLst>
            <pc:docMk/>
            <pc:sldMk cId="3373190787" sldId="607"/>
            <ac:spMk id="3" creationId="{19FD4F39-2C49-45C8-8E4D-4E928B3A2588}"/>
          </ac:spMkLst>
        </pc:spChg>
        <pc:picChg chg="del">
          <ac:chgData name="Joseph MacAdam" userId="bdcfcd3f-81bf-4584-8271-fe9093ebec4c" providerId="ADAL" clId="{3093B122-1198-42F5-9298-345A28314BFA}" dt="2020-03-16T20:12:07.623" v="1201" actId="478"/>
          <ac:picMkLst>
            <pc:docMk/>
            <pc:sldMk cId="3373190787" sldId="607"/>
            <ac:picMk id="4" creationId="{5E9593F9-1BDA-41CD-B9ED-7BA2A105E3A6}"/>
          </ac:picMkLst>
        </pc:picChg>
        <pc:picChg chg="del">
          <ac:chgData name="Joseph MacAdam" userId="bdcfcd3f-81bf-4584-8271-fe9093ebec4c" providerId="ADAL" clId="{3093B122-1198-42F5-9298-345A28314BFA}" dt="2020-03-16T20:11:33.465" v="1197" actId="478"/>
          <ac:picMkLst>
            <pc:docMk/>
            <pc:sldMk cId="3373190787" sldId="607"/>
            <ac:picMk id="5" creationId="{7ABCEE77-FE43-409D-AB53-A4B72606762E}"/>
          </ac:picMkLst>
        </pc:picChg>
        <pc:picChg chg="add del mod">
          <ac:chgData name="Joseph MacAdam" userId="bdcfcd3f-81bf-4584-8271-fe9093ebec4c" providerId="ADAL" clId="{3093B122-1198-42F5-9298-345A28314BFA}" dt="2020-03-16T20:13:02.678" v="1213" actId="478"/>
          <ac:picMkLst>
            <pc:docMk/>
            <pc:sldMk cId="3373190787" sldId="607"/>
            <ac:picMk id="6" creationId="{49DB62E8-C026-4CCB-9F82-52CA7FB72279}"/>
          </ac:picMkLst>
        </pc:picChg>
        <pc:picChg chg="add mod">
          <ac:chgData name="Joseph MacAdam" userId="bdcfcd3f-81bf-4584-8271-fe9093ebec4c" providerId="ADAL" clId="{3093B122-1198-42F5-9298-345A28314BFA}" dt="2020-03-16T20:13:29.337" v="1223" actId="692"/>
          <ac:picMkLst>
            <pc:docMk/>
            <pc:sldMk cId="3373190787" sldId="607"/>
            <ac:picMk id="7" creationId="{61FB1C39-6CC8-4287-8285-71C6C4B8FB2F}"/>
          </ac:picMkLst>
        </pc:picChg>
      </pc:sldChg>
    </pc:docChg>
  </pc:docChgLst>
  <pc:docChgLst>
    <pc:chgData name="Joseph MacAdam" userId="bdcfcd3f-81bf-4584-8271-fe9093ebec4c" providerId="ADAL" clId="{F88518D1-AEC6-4424-A780-A0935779EA4D}"/>
    <pc:docChg chg="modSld">
      <pc:chgData name="Joseph MacAdam" userId="bdcfcd3f-81bf-4584-8271-fe9093ebec4c" providerId="ADAL" clId="{F88518D1-AEC6-4424-A780-A0935779EA4D}" dt="2020-04-22T12:26:17.384" v="2" actId="207"/>
      <pc:docMkLst>
        <pc:docMk/>
      </pc:docMkLst>
      <pc:sldChg chg="modSp">
        <pc:chgData name="Joseph MacAdam" userId="bdcfcd3f-81bf-4584-8271-fe9093ebec4c" providerId="ADAL" clId="{F88518D1-AEC6-4424-A780-A0935779EA4D}" dt="2020-04-22T12:26:17.384" v="2" actId="207"/>
        <pc:sldMkLst>
          <pc:docMk/>
          <pc:sldMk cId="3936670067" sldId="612"/>
        </pc:sldMkLst>
        <pc:spChg chg="mod">
          <ac:chgData name="Joseph MacAdam" userId="bdcfcd3f-81bf-4584-8271-fe9093ebec4c" providerId="ADAL" clId="{F88518D1-AEC6-4424-A780-A0935779EA4D}" dt="2020-04-22T12:26:17.384" v="2" actId="207"/>
          <ac:spMkLst>
            <pc:docMk/>
            <pc:sldMk cId="3936670067" sldId="612"/>
            <ac:spMk id="18" creationId="{6D911F31-A158-4225-8609-934BBD813919}"/>
          </ac:spMkLst>
        </pc:spChg>
        <pc:spChg chg="mod">
          <ac:chgData name="Joseph MacAdam" userId="bdcfcd3f-81bf-4584-8271-fe9093ebec4c" providerId="ADAL" clId="{F88518D1-AEC6-4424-A780-A0935779EA4D}" dt="2020-04-22T12:25:58.622" v="0" actId="208"/>
          <ac:spMkLst>
            <pc:docMk/>
            <pc:sldMk cId="3936670067" sldId="612"/>
            <ac:spMk id="20" creationId="{6A08B939-12F2-4AD4-9428-7D0D824D8A5F}"/>
          </ac:spMkLst>
        </pc:spChg>
        <pc:spChg chg="mod">
          <ac:chgData name="Joseph MacAdam" userId="bdcfcd3f-81bf-4584-8271-fe9093ebec4c" providerId="ADAL" clId="{F88518D1-AEC6-4424-A780-A0935779EA4D}" dt="2020-04-22T12:26:17.384" v="2" actId="207"/>
          <ac:spMkLst>
            <pc:docMk/>
            <pc:sldMk cId="3936670067" sldId="612"/>
            <ac:spMk id="27" creationId="{EAFD7578-5348-4D38-8EE7-0BB42A59FDEE}"/>
          </ac:spMkLst>
        </pc:spChg>
        <pc:spChg chg="mod">
          <ac:chgData name="Joseph MacAdam" userId="bdcfcd3f-81bf-4584-8271-fe9093ebec4c" providerId="ADAL" clId="{F88518D1-AEC6-4424-A780-A0935779EA4D}" dt="2020-04-22T12:26:09.551" v="1" actId="208"/>
          <ac:spMkLst>
            <pc:docMk/>
            <pc:sldMk cId="3936670067" sldId="612"/>
            <ac:spMk id="29" creationId="{099E3D69-26FB-473D-98D5-DF2C47CE14BB}"/>
          </ac:spMkLst>
        </pc:spChg>
        <pc:cxnChg chg="mod">
          <ac:chgData name="Joseph MacAdam" userId="bdcfcd3f-81bf-4584-8271-fe9093ebec4c" providerId="ADAL" clId="{F88518D1-AEC6-4424-A780-A0935779EA4D}" dt="2020-04-22T12:25:58.622" v="0" actId="208"/>
          <ac:cxnSpMkLst>
            <pc:docMk/>
            <pc:sldMk cId="3936670067" sldId="612"/>
            <ac:cxnSpMk id="19" creationId="{3BE5BBB2-75BE-49FC-9460-3844D3CA0615}"/>
          </ac:cxnSpMkLst>
        </pc:cxnChg>
        <pc:cxnChg chg="mod">
          <ac:chgData name="Joseph MacAdam" userId="bdcfcd3f-81bf-4584-8271-fe9093ebec4c" providerId="ADAL" clId="{F88518D1-AEC6-4424-A780-A0935779EA4D}" dt="2020-04-22T12:26:09.551" v="1" actId="208"/>
          <ac:cxnSpMkLst>
            <pc:docMk/>
            <pc:sldMk cId="3936670067" sldId="612"/>
            <ac:cxnSpMk id="28" creationId="{DF7E4E36-FB5D-4E06-9E34-C6F24364CEF9}"/>
          </ac:cxnSpMkLst>
        </pc:cxnChg>
      </pc:sldChg>
    </pc:docChg>
  </pc:docChgLst>
  <pc:docChgLst>
    <pc:chgData name="Joseph MacAdam" userId="S::joe.macadam@cyber.org::bdcfcd3f-81bf-4584-8271-fe9093ebec4c" providerId="AD" clId="Web-{C57A7860-5130-E2C4-B92E-38EB0566D245}"/>
    <pc:docChg chg="modSld">
      <pc:chgData name="Joseph MacAdam" userId="S::joe.macadam@cyber.org::bdcfcd3f-81bf-4584-8271-fe9093ebec4c" providerId="AD" clId="Web-{C57A7860-5130-E2C4-B92E-38EB0566D245}" dt="2020-03-18T13:12:00.178" v="14" actId="20577"/>
      <pc:docMkLst>
        <pc:docMk/>
      </pc:docMkLst>
      <pc:sldChg chg="modSp">
        <pc:chgData name="Joseph MacAdam" userId="S::joe.macadam@cyber.org::bdcfcd3f-81bf-4584-8271-fe9093ebec4c" providerId="AD" clId="Web-{C57A7860-5130-E2C4-B92E-38EB0566D245}" dt="2020-03-18T13:11:57.647" v="12" actId="20577"/>
        <pc:sldMkLst>
          <pc:docMk/>
          <pc:sldMk cId="34493695" sldId="588"/>
        </pc:sldMkLst>
        <pc:spChg chg="mod">
          <ac:chgData name="Joseph MacAdam" userId="S::joe.macadam@cyber.org::bdcfcd3f-81bf-4584-8271-fe9093ebec4c" providerId="AD" clId="Web-{C57A7860-5130-E2C4-B92E-38EB0566D245}" dt="2020-03-18T13:11:57.647" v="12" actId="20577"/>
          <ac:spMkLst>
            <pc:docMk/>
            <pc:sldMk cId="34493695" sldId="588"/>
            <ac:spMk id="3" creationId="{79395898-58A1-4A8D-B78E-01227EFE5306}"/>
          </ac:spMkLst>
        </pc:spChg>
      </pc:sldChg>
    </pc:docChg>
  </pc:docChgLst>
  <pc:docChgLst>
    <pc:chgData name="Joseph MacAdam" userId="bdcfcd3f-81bf-4584-8271-fe9093ebec4c" providerId="ADAL" clId="{F3FFE4D0-49B4-4C41-89DA-66A5A7E26FF2}"/>
    <pc:docChg chg="undo custSel addSld delSld modSld sldOrd">
      <pc:chgData name="Joseph MacAdam" userId="bdcfcd3f-81bf-4584-8271-fe9093ebec4c" providerId="ADAL" clId="{F3FFE4D0-49B4-4C41-89DA-66A5A7E26FF2}" dt="2020-03-18T13:42:16.397" v="4152" actId="1076"/>
      <pc:docMkLst>
        <pc:docMk/>
      </pc:docMkLst>
      <pc:sldChg chg="modSp">
        <pc:chgData name="Joseph MacAdam" userId="bdcfcd3f-81bf-4584-8271-fe9093ebec4c" providerId="ADAL" clId="{F3FFE4D0-49B4-4C41-89DA-66A5A7E26FF2}" dt="2020-03-18T02:20:08.208" v="53" actId="20577"/>
        <pc:sldMkLst>
          <pc:docMk/>
          <pc:sldMk cId="0" sldId="256"/>
        </pc:sldMkLst>
        <pc:spChg chg="mod">
          <ac:chgData name="Joseph MacAdam" userId="bdcfcd3f-81bf-4584-8271-fe9093ebec4c" providerId="ADAL" clId="{F3FFE4D0-49B4-4C41-89DA-66A5A7E26FF2}" dt="2020-03-18T02:20:08.208" v="53" actId="20577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bdcfcd3f-81bf-4584-8271-fe9093ebec4c" providerId="ADAL" clId="{F3FFE4D0-49B4-4C41-89DA-66A5A7E26FF2}" dt="2020-03-18T02:19:57.873" v="46" actId="20577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Joseph MacAdam" userId="bdcfcd3f-81bf-4584-8271-fe9093ebec4c" providerId="ADAL" clId="{F3FFE4D0-49B4-4C41-89DA-66A5A7E26FF2}" dt="2020-03-18T13:42:03.781" v="4151" actId="20577"/>
        <pc:sldMkLst>
          <pc:docMk/>
          <pc:sldMk cId="34493695" sldId="588"/>
        </pc:sldMkLst>
        <pc:spChg chg="mod">
          <ac:chgData name="Joseph MacAdam" userId="bdcfcd3f-81bf-4584-8271-fe9093ebec4c" providerId="ADAL" clId="{F3FFE4D0-49B4-4C41-89DA-66A5A7E26FF2}" dt="2020-03-18T13:42:03.781" v="4151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F3FFE4D0-49B4-4C41-89DA-66A5A7E26FF2}" dt="2020-03-18T02:22:36.096" v="290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del">
        <pc:chgData name="Joseph MacAdam" userId="bdcfcd3f-81bf-4584-8271-fe9093ebec4c" providerId="ADAL" clId="{F3FFE4D0-49B4-4C41-89DA-66A5A7E26FF2}" dt="2020-03-18T03:03:20.111" v="3142" actId="2696"/>
        <pc:sldMkLst>
          <pc:docMk/>
          <pc:sldMk cId="309114280" sldId="589"/>
        </pc:sldMkLst>
      </pc:sldChg>
      <pc:sldChg chg="modSp">
        <pc:chgData name="Joseph MacAdam" userId="bdcfcd3f-81bf-4584-8271-fe9093ebec4c" providerId="ADAL" clId="{F3FFE4D0-49B4-4C41-89DA-66A5A7E26FF2}" dt="2020-03-18T02:22:20.785" v="277" actId="20577"/>
        <pc:sldMkLst>
          <pc:docMk/>
          <pc:sldMk cId="3694468642" sldId="590"/>
        </pc:sldMkLst>
        <pc:spChg chg="mod">
          <ac:chgData name="Joseph MacAdam" userId="bdcfcd3f-81bf-4584-8271-fe9093ebec4c" providerId="ADAL" clId="{F3FFE4D0-49B4-4C41-89DA-66A5A7E26FF2}" dt="2020-03-18T02:22:20.785" v="277" actId="20577"/>
          <ac:spMkLst>
            <pc:docMk/>
            <pc:sldMk cId="3694468642" sldId="590"/>
            <ac:spMk id="3" creationId="{A3FD7ACC-7C5D-4DE2-8122-25A92276CECB}"/>
          </ac:spMkLst>
        </pc:spChg>
      </pc:sldChg>
      <pc:sldChg chg="del">
        <pc:chgData name="Joseph MacAdam" userId="bdcfcd3f-81bf-4584-8271-fe9093ebec4c" providerId="ADAL" clId="{F3FFE4D0-49B4-4C41-89DA-66A5A7E26FF2}" dt="2020-03-18T03:03:15.299" v="3139" actId="2696"/>
        <pc:sldMkLst>
          <pc:docMk/>
          <pc:sldMk cId="3957164049" sldId="591"/>
        </pc:sldMkLst>
      </pc:sldChg>
      <pc:sldChg chg="addSp delSp modSp">
        <pc:chgData name="Joseph MacAdam" userId="bdcfcd3f-81bf-4584-8271-fe9093ebec4c" providerId="ADAL" clId="{F3FFE4D0-49B4-4C41-89DA-66A5A7E26FF2}" dt="2020-03-18T02:27:25.956" v="520" actId="692"/>
        <pc:sldMkLst>
          <pc:docMk/>
          <pc:sldMk cId="3392114702" sldId="592"/>
        </pc:sldMkLst>
        <pc:spChg chg="mod">
          <ac:chgData name="Joseph MacAdam" userId="bdcfcd3f-81bf-4584-8271-fe9093ebec4c" providerId="ADAL" clId="{F3FFE4D0-49B4-4C41-89DA-66A5A7E26FF2}" dt="2020-03-18T02:22:27.960" v="288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bdcfcd3f-81bf-4584-8271-fe9093ebec4c" providerId="ADAL" clId="{F3FFE4D0-49B4-4C41-89DA-66A5A7E26FF2}" dt="2020-03-18T02:24:39.472" v="509" actId="27636"/>
          <ac:spMkLst>
            <pc:docMk/>
            <pc:sldMk cId="3392114702" sldId="592"/>
            <ac:spMk id="3" creationId="{FF20D8FE-5958-4695-9408-98B27A546595}"/>
          </ac:spMkLst>
        </pc:spChg>
        <pc:spChg chg="del">
          <ac:chgData name="Joseph MacAdam" userId="bdcfcd3f-81bf-4584-8271-fe9093ebec4c" providerId="ADAL" clId="{F3FFE4D0-49B4-4C41-89DA-66A5A7E26FF2}" dt="2020-03-18T02:22:41.851" v="292" actId="478"/>
          <ac:spMkLst>
            <pc:docMk/>
            <pc:sldMk cId="3392114702" sldId="592"/>
            <ac:spMk id="5" creationId="{F85B9761-6D14-4981-A46A-24EE30F38C20}"/>
          </ac:spMkLst>
        </pc:spChg>
        <pc:picChg chg="del">
          <ac:chgData name="Joseph MacAdam" userId="bdcfcd3f-81bf-4584-8271-fe9093ebec4c" providerId="ADAL" clId="{F3FFE4D0-49B4-4C41-89DA-66A5A7E26FF2}" dt="2020-03-18T02:22:40.242" v="291" actId="478"/>
          <ac:picMkLst>
            <pc:docMk/>
            <pc:sldMk cId="3392114702" sldId="592"/>
            <ac:picMk id="4" creationId="{F0DC2F5C-9F0F-471A-8127-4863B30078DF}"/>
          </ac:picMkLst>
        </pc:picChg>
        <pc:picChg chg="add mod">
          <ac:chgData name="Joseph MacAdam" userId="bdcfcd3f-81bf-4584-8271-fe9093ebec4c" providerId="ADAL" clId="{F3FFE4D0-49B4-4C41-89DA-66A5A7E26FF2}" dt="2020-03-18T02:27:25.956" v="520" actId="692"/>
          <ac:picMkLst>
            <pc:docMk/>
            <pc:sldMk cId="3392114702" sldId="592"/>
            <ac:picMk id="6" creationId="{8CBCC7CE-DAEC-4E06-8A00-876BD09CEA83}"/>
          </ac:picMkLst>
        </pc:picChg>
      </pc:sldChg>
      <pc:sldChg chg="addSp delSp modSp">
        <pc:chgData name="Joseph MacAdam" userId="bdcfcd3f-81bf-4584-8271-fe9093ebec4c" providerId="ADAL" clId="{F3FFE4D0-49B4-4C41-89DA-66A5A7E26FF2}" dt="2020-03-18T13:41:43.563" v="4139" actId="20577"/>
        <pc:sldMkLst>
          <pc:docMk/>
          <pc:sldMk cId="186350803" sldId="593"/>
        </pc:sldMkLst>
        <pc:spChg chg="mod">
          <ac:chgData name="Joseph MacAdam" userId="bdcfcd3f-81bf-4584-8271-fe9093ebec4c" providerId="ADAL" clId="{F3FFE4D0-49B4-4C41-89DA-66A5A7E26FF2}" dt="2020-03-18T02:27:35.616" v="527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F3FFE4D0-49B4-4C41-89DA-66A5A7E26FF2}" dt="2020-03-18T13:41:43.563" v="4139" actId="20577"/>
          <ac:spMkLst>
            <pc:docMk/>
            <pc:sldMk cId="186350803" sldId="593"/>
            <ac:spMk id="3" creationId="{21C25B94-29D5-48B2-A6F8-F9E7433E2123}"/>
          </ac:spMkLst>
        </pc:spChg>
        <pc:picChg chg="del">
          <ac:chgData name="Joseph MacAdam" userId="bdcfcd3f-81bf-4584-8271-fe9093ebec4c" providerId="ADAL" clId="{F3FFE4D0-49B4-4C41-89DA-66A5A7E26FF2}" dt="2020-03-18T03:04:26.809" v="3170" actId="478"/>
          <ac:picMkLst>
            <pc:docMk/>
            <pc:sldMk cId="186350803" sldId="593"/>
            <ac:picMk id="4" creationId="{0A77E190-B290-4AA2-BE09-D2D875EE389A}"/>
          </ac:picMkLst>
        </pc:picChg>
        <pc:picChg chg="add mod">
          <ac:chgData name="Joseph MacAdam" userId="bdcfcd3f-81bf-4584-8271-fe9093ebec4c" providerId="ADAL" clId="{F3FFE4D0-49B4-4C41-89DA-66A5A7E26FF2}" dt="2020-03-18T03:07:06.083" v="3338" actId="14861"/>
          <ac:picMkLst>
            <pc:docMk/>
            <pc:sldMk cId="186350803" sldId="593"/>
            <ac:picMk id="5" creationId="{2CE28F19-5D87-4B93-8646-97EE05CE3C69}"/>
          </ac:picMkLst>
        </pc:picChg>
      </pc:sldChg>
      <pc:sldChg chg="modSp">
        <pc:chgData name="Joseph MacAdam" userId="bdcfcd3f-81bf-4584-8271-fe9093ebec4c" providerId="ADAL" clId="{F3FFE4D0-49B4-4C41-89DA-66A5A7E26FF2}" dt="2020-03-18T03:04:23.025" v="3169" actId="20577"/>
        <pc:sldMkLst>
          <pc:docMk/>
          <pc:sldMk cId="3576579015" sldId="594"/>
        </pc:sldMkLst>
        <pc:spChg chg="mod">
          <ac:chgData name="Joseph MacAdam" userId="bdcfcd3f-81bf-4584-8271-fe9093ebec4c" providerId="ADAL" clId="{F3FFE4D0-49B4-4C41-89DA-66A5A7E26FF2}" dt="2020-03-18T03:04:23.025" v="3169" actId="20577"/>
          <ac:spMkLst>
            <pc:docMk/>
            <pc:sldMk cId="3576579015" sldId="594"/>
            <ac:spMk id="2" creationId="{68455CF9-DA0B-4561-B4FE-831DD8A68197}"/>
          </ac:spMkLst>
        </pc:spChg>
        <pc:spChg chg="mod">
          <ac:chgData name="Joseph MacAdam" userId="bdcfcd3f-81bf-4584-8271-fe9093ebec4c" providerId="ADAL" clId="{F3FFE4D0-49B4-4C41-89DA-66A5A7E26FF2}" dt="2020-03-18T02:27:46.868" v="529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addSp delSp modSp">
        <pc:chgData name="Joseph MacAdam" userId="bdcfcd3f-81bf-4584-8271-fe9093ebec4c" providerId="ADAL" clId="{F3FFE4D0-49B4-4C41-89DA-66A5A7E26FF2}" dt="2020-03-18T02:46:10.181" v="2142" actId="692"/>
        <pc:sldMkLst>
          <pc:docMk/>
          <pc:sldMk cId="4139910246" sldId="596"/>
        </pc:sldMkLst>
        <pc:spChg chg="mod">
          <ac:chgData name="Joseph MacAdam" userId="bdcfcd3f-81bf-4584-8271-fe9093ebec4c" providerId="ADAL" clId="{F3FFE4D0-49B4-4C41-89DA-66A5A7E26FF2}" dt="2020-03-18T02:40:40.217" v="1563" actId="20577"/>
          <ac:spMkLst>
            <pc:docMk/>
            <pc:sldMk cId="4139910246" sldId="596"/>
            <ac:spMk id="2" creationId="{3E0F3E90-FDE5-43CB-B57A-50251D286DED}"/>
          </ac:spMkLst>
        </pc:spChg>
        <pc:spChg chg="mod">
          <ac:chgData name="Joseph MacAdam" userId="bdcfcd3f-81bf-4584-8271-fe9093ebec4c" providerId="ADAL" clId="{F3FFE4D0-49B4-4C41-89DA-66A5A7E26FF2}" dt="2020-03-18T02:43:04.816" v="2131" actId="27636"/>
          <ac:spMkLst>
            <pc:docMk/>
            <pc:sldMk cId="4139910246" sldId="596"/>
            <ac:spMk id="3" creationId="{841EC8F2-047F-462B-BD45-4A942779A077}"/>
          </ac:spMkLst>
        </pc:spChg>
        <pc:picChg chg="del">
          <ac:chgData name="Joseph MacAdam" userId="bdcfcd3f-81bf-4584-8271-fe9093ebec4c" providerId="ADAL" clId="{F3FFE4D0-49B4-4C41-89DA-66A5A7E26FF2}" dt="2020-03-18T02:40:44.312" v="1564" actId="478"/>
          <ac:picMkLst>
            <pc:docMk/>
            <pc:sldMk cId="4139910246" sldId="596"/>
            <ac:picMk id="4" creationId="{76F9D023-7903-4744-B5AA-A7C079A8A42C}"/>
          </ac:picMkLst>
        </pc:picChg>
        <pc:picChg chg="add mod">
          <ac:chgData name="Joseph MacAdam" userId="bdcfcd3f-81bf-4584-8271-fe9093ebec4c" providerId="ADAL" clId="{F3FFE4D0-49B4-4C41-89DA-66A5A7E26FF2}" dt="2020-03-18T02:46:10.181" v="2142" actId="692"/>
          <ac:picMkLst>
            <pc:docMk/>
            <pc:sldMk cId="4139910246" sldId="596"/>
            <ac:picMk id="5" creationId="{976F151D-C0F5-4C03-B189-D5AFA44B571B}"/>
          </ac:picMkLst>
        </pc:picChg>
      </pc:sldChg>
      <pc:sldChg chg="addSp delSp modSp">
        <pc:chgData name="Joseph MacAdam" userId="bdcfcd3f-81bf-4584-8271-fe9093ebec4c" providerId="ADAL" clId="{F3FFE4D0-49B4-4C41-89DA-66A5A7E26FF2}" dt="2020-03-18T02:31:02.507" v="904" actId="692"/>
        <pc:sldMkLst>
          <pc:docMk/>
          <pc:sldMk cId="194211264" sldId="598"/>
        </pc:sldMkLst>
        <pc:spChg chg="mod">
          <ac:chgData name="Joseph MacAdam" userId="bdcfcd3f-81bf-4584-8271-fe9093ebec4c" providerId="ADAL" clId="{F3FFE4D0-49B4-4C41-89DA-66A5A7E26FF2}" dt="2020-03-18T02:28:35.040" v="561" actId="20577"/>
          <ac:spMkLst>
            <pc:docMk/>
            <pc:sldMk cId="194211264" sldId="598"/>
            <ac:spMk id="2" creationId="{F5D447EC-31E7-4056-AF66-8CA24552ACE3}"/>
          </ac:spMkLst>
        </pc:spChg>
        <pc:spChg chg="mod">
          <ac:chgData name="Joseph MacAdam" userId="bdcfcd3f-81bf-4584-8271-fe9093ebec4c" providerId="ADAL" clId="{F3FFE4D0-49B4-4C41-89DA-66A5A7E26FF2}" dt="2020-03-18T02:30:25.156" v="889" actId="2711"/>
          <ac:spMkLst>
            <pc:docMk/>
            <pc:sldMk cId="194211264" sldId="598"/>
            <ac:spMk id="3" creationId="{9FC8B5DB-6E54-4C75-99F7-D5B878084643}"/>
          </ac:spMkLst>
        </pc:spChg>
        <pc:picChg chg="del">
          <ac:chgData name="Joseph MacAdam" userId="bdcfcd3f-81bf-4584-8271-fe9093ebec4c" providerId="ADAL" clId="{F3FFE4D0-49B4-4C41-89DA-66A5A7E26FF2}" dt="2020-03-18T02:29:59.719" v="867" actId="478"/>
          <ac:picMkLst>
            <pc:docMk/>
            <pc:sldMk cId="194211264" sldId="598"/>
            <ac:picMk id="4" creationId="{0BD582D4-4988-45F4-BC3B-C52B6B8321F2}"/>
          </ac:picMkLst>
        </pc:picChg>
        <pc:picChg chg="add mod">
          <ac:chgData name="Joseph MacAdam" userId="bdcfcd3f-81bf-4584-8271-fe9093ebec4c" providerId="ADAL" clId="{F3FFE4D0-49B4-4C41-89DA-66A5A7E26FF2}" dt="2020-03-18T02:31:02.507" v="904" actId="692"/>
          <ac:picMkLst>
            <pc:docMk/>
            <pc:sldMk cId="194211264" sldId="598"/>
            <ac:picMk id="5" creationId="{14E57BFA-33C3-4B17-9F97-787FA8D828DB}"/>
          </ac:picMkLst>
        </pc:picChg>
      </pc:sldChg>
      <pc:sldChg chg="addSp modSp">
        <pc:chgData name="Joseph MacAdam" userId="bdcfcd3f-81bf-4584-8271-fe9093ebec4c" providerId="ADAL" clId="{F3FFE4D0-49B4-4C41-89DA-66A5A7E26FF2}" dt="2020-03-18T02:39:58.771" v="1521" actId="692"/>
        <pc:sldMkLst>
          <pc:docMk/>
          <pc:sldMk cId="817173972" sldId="599"/>
        </pc:sldMkLst>
        <pc:spChg chg="mod">
          <ac:chgData name="Joseph MacAdam" userId="bdcfcd3f-81bf-4584-8271-fe9093ebec4c" providerId="ADAL" clId="{F3FFE4D0-49B4-4C41-89DA-66A5A7E26FF2}" dt="2020-03-18T02:31:16.304" v="920" actId="20577"/>
          <ac:spMkLst>
            <pc:docMk/>
            <pc:sldMk cId="817173972" sldId="599"/>
            <ac:spMk id="2" creationId="{24B2FCDB-2B12-4013-8160-C92D0F5D2AF7}"/>
          </ac:spMkLst>
        </pc:spChg>
        <pc:spChg chg="mod">
          <ac:chgData name="Joseph MacAdam" userId="bdcfcd3f-81bf-4584-8271-fe9093ebec4c" providerId="ADAL" clId="{F3FFE4D0-49B4-4C41-89DA-66A5A7E26FF2}" dt="2020-03-18T02:39:26.173" v="1511" actId="113"/>
          <ac:spMkLst>
            <pc:docMk/>
            <pc:sldMk cId="817173972" sldId="599"/>
            <ac:spMk id="3" creationId="{638581EA-3118-4B8A-A0C7-3137DD641733}"/>
          </ac:spMkLst>
        </pc:spChg>
        <pc:picChg chg="add mod">
          <ac:chgData name="Joseph MacAdam" userId="bdcfcd3f-81bf-4584-8271-fe9093ebec4c" providerId="ADAL" clId="{F3FFE4D0-49B4-4C41-89DA-66A5A7E26FF2}" dt="2020-03-18T02:39:58.771" v="1521" actId="692"/>
          <ac:picMkLst>
            <pc:docMk/>
            <pc:sldMk cId="817173972" sldId="599"/>
            <ac:picMk id="4" creationId="{DA71EF7D-A9F6-4574-AE2B-F9FA48557497}"/>
          </ac:picMkLst>
        </pc:picChg>
      </pc:sldChg>
      <pc:sldChg chg="del">
        <pc:chgData name="Joseph MacAdam" userId="bdcfcd3f-81bf-4584-8271-fe9093ebec4c" providerId="ADAL" clId="{F3FFE4D0-49B4-4C41-89DA-66A5A7E26FF2}" dt="2020-03-18T03:03:17.470" v="3140" actId="2696"/>
        <pc:sldMkLst>
          <pc:docMk/>
          <pc:sldMk cId="502917719" sldId="603"/>
        </pc:sldMkLst>
      </pc:sldChg>
      <pc:sldChg chg="del">
        <pc:chgData name="Joseph MacAdam" userId="bdcfcd3f-81bf-4584-8271-fe9093ebec4c" providerId="ADAL" clId="{F3FFE4D0-49B4-4C41-89DA-66A5A7E26FF2}" dt="2020-03-18T03:03:18.260" v="3141" actId="2696"/>
        <pc:sldMkLst>
          <pc:docMk/>
          <pc:sldMk cId="904304897" sldId="604"/>
        </pc:sldMkLst>
      </pc:sldChg>
      <pc:sldChg chg="addSp delSp modSp">
        <pc:chgData name="Joseph MacAdam" userId="bdcfcd3f-81bf-4584-8271-fe9093ebec4c" providerId="ADAL" clId="{F3FFE4D0-49B4-4C41-89DA-66A5A7E26FF2}" dt="2020-03-18T02:55:41.969" v="2545" actId="20577"/>
        <pc:sldMkLst>
          <pc:docMk/>
          <pc:sldMk cId="2660421503" sldId="605"/>
        </pc:sldMkLst>
        <pc:spChg chg="mod">
          <ac:chgData name="Joseph MacAdam" userId="bdcfcd3f-81bf-4584-8271-fe9093ebec4c" providerId="ADAL" clId="{F3FFE4D0-49B4-4C41-89DA-66A5A7E26FF2}" dt="2020-03-18T02:47:32.427" v="2193" actId="20577"/>
          <ac:spMkLst>
            <pc:docMk/>
            <pc:sldMk cId="2660421503" sldId="605"/>
            <ac:spMk id="2" creationId="{C085B568-D453-4F7E-98EE-B28A3C6FCB43}"/>
          </ac:spMkLst>
        </pc:spChg>
        <pc:spChg chg="mod">
          <ac:chgData name="Joseph MacAdam" userId="bdcfcd3f-81bf-4584-8271-fe9093ebec4c" providerId="ADAL" clId="{F3FFE4D0-49B4-4C41-89DA-66A5A7E26FF2}" dt="2020-03-18T02:55:41.969" v="2545" actId="20577"/>
          <ac:spMkLst>
            <pc:docMk/>
            <pc:sldMk cId="2660421503" sldId="605"/>
            <ac:spMk id="3" creationId="{19FD4F39-2C49-45C8-8E4D-4E928B3A2588}"/>
          </ac:spMkLst>
        </pc:spChg>
        <pc:picChg chg="del">
          <ac:chgData name="Joseph MacAdam" userId="bdcfcd3f-81bf-4584-8271-fe9093ebec4c" providerId="ADAL" clId="{F3FFE4D0-49B4-4C41-89DA-66A5A7E26FF2}" dt="2020-03-18T02:47:10.064" v="2163" actId="478"/>
          <ac:picMkLst>
            <pc:docMk/>
            <pc:sldMk cId="2660421503" sldId="605"/>
            <ac:picMk id="4" creationId="{25B6BA89-068C-47C6-9827-4D2661AE38CD}"/>
          </ac:picMkLst>
        </pc:picChg>
        <pc:picChg chg="del">
          <ac:chgData name="Joseph MacAdam" userId="bdcfcd3f-81bf-4584-8271-fe9093ebec4c" providerId="ADAL" clId="{F3FFE4D0-49B4-4C41-89DA-66A5A7E26FF2}" dt="2020-03-18T02:47:10.504" v="2164" actId="478"/>
          <ac:picMkLst>
            <pc:docMk/>
            <pc:sldMk cId="2660421503" sldId="605"/>
            <ac:picMk id="5" creationId="{6874CF08-0AC5-4C52-AE32-1C6482CAC805}"/>
          </ac:picMkLst>
        </pc:picChg>
        <pc:picChg chg="add mod">
          <ac:chgData name="Joseph MacAdam" userId="bdcfcd3f-81bf-4584-8271-fe9093ebec4c" providerId="ADAL" clId="{F3FFE4D0-49B4-4C41-89DA-66A5A7E26FF2}" dt="2020-03-18T02:54:00.306" v="2482" actId="692"/>
          <ac:picMkLst>
            <pc:docMk/>
            <pc:sldMk cId="2660421503" sldId="605"/>
            <ac:picMk id="6" creationId="{86893188-E051-42FD-ACD9-8867B7166FAE}"/>
          </ac:picMkLst>
        </pc:picChg>
        <pc:picChg chg="add mod">
          <ac:chgData name="Joseph MacAdam" userId="bdcfcd3f-81bf-4584-8271-fe9093ebec4c" providerId="ADAL" clId="{F3FFE4D0-49B4-4C41-89DA-66A5A7E26FF2}" dt="2020-03-18T02:54:00.306" v="2482" actId="692"/>
          <ac:picMkLst>
            <pc:docMk/>
            <pc:sldMk cId="2660421503" sldId="605"/>
            <ac:picMk id="7" creationId="{3B4FD2B0-229B-4CF9-A4ED-39411843823F}"/>
          </ac:picMkLst>
        </pc:picChg>
      </pc:sldChg>
      <pc:sldChg chg="addSp delSp modSp">
        <pc:chgData name="Joseph MacAdam" userId="bdcfcd3f-81bf-4584-8271-fe9093ebec4c" providerId="ADAL" clId="{F3FFE4D0-49B4-4C41-89DA-66A5A7E26FF2}" dt="2020-03-18T02:57:38.354" v="2705" actId="14861"/>
        <pc:sldMkLst>
          <pc:docMk/>
          <pc:sldMk cId="1969071705" sldId="606"/>
        </pc:sldMkLst>
        <pc:spChg chg="mod">
          <ac:chgData name="Joseph MacAdam" userId="bdcfcd3f-81bf-4584-8271-fe9093ebec4c" providerId="ADAL" clId="{F3FFE4D0-49B4-4C41-89DA-66A5A7E26FF2}" dt="2020-03-18T02:56:13.729" v="2565" actId="20577"/>
          <ac:spMkLst>
            <pc:docMk/>
            <pc:sldMk cId="1969071705" sldId="606"/>
            <ac:spMk id="2" creationId="{C085B568-D453-4F7E-98EE-B28A3C6FCB43}"/>
          </ac:spMkLst>
        </pc:spChg>
        <pc:spChg chg="mod">
          <ac:chgData name="Joseph MacAdam" userId="bdcfcd3f-81bf-4584-8271-fe9093ebec4c" providerId="ADAL" clId="{F3FFE4D0-49B4-4C41-89DA-66A5A7E26FF2}" dt="2020-03-18T02:56:53.880" v="2698" actId="14100"/>
          <ac:spMkLst>
            <pc:docMk/>
            <pc:sldMk cId="1969071705" sldId="606"/>
            <ac:spMk id="3" creationId="{19FD4F39-2C49-45C8-8E4D-4E928B3A2588}"/>
          </ac:spMkLst>
        </pc:spChg>
        <pc:picChg chg="del">
          <ac:chgData name="Joseph MacAdam" userId="bdcfcd3f-81bf-4584-8271-fe9093ebec4c" providerId="ADAL" clId="{F3FFE4D0-49B4-4C41-89DA-66A5A7E26FF2}" dt="2020-03-18T02:56:48.576" v="2695" actId="478"/>
          <ac:picMkLst>
            <pc:docMk/>
            <pc:sldMk cId="1969071705" sldId="606"/>
            <ac:picMk id="4" creationId="{5E9593F9-1BDA-41CD-B9ED-7BA2A105E3A6}"/>
          </ac:picMkLst>
        </pc:picChg>
        <pc:picChg chg="del">
          <ac:chgData name="Joseph MacAdam" userId="bdcfcd3f-81bf-4584-8271-fe9093ebec4c" providerId="ADAL" clId="{F3FFE4D0-49B4-4C41-89DA-66A5A7E26FF2}" dt="2020-03-18T02:56:48.152" v="2694" actId="478"/>
          <ac:picMkLst>
            <pc:docMk/>
            <pc:sldMk cId="1969071705" sldId="606"/>
            <ac:picMk id="5" creationId="{7ABCEE77-FE43-409D-AB53-A4B72606762E}"/>
          </ac:picMkLst>
        </pc:picChg>
        <pc:picChg chg="add mod">
          <ac:chgData name="Joseph MacAdam" userId="bdcfcd3f-81bf-4584-8271-fe9093ebec4c" providerId="ADAL" clId="{F3FFE4D0-49B4-4C41-89DA-66A5A7E26FF2}" dt="2020-03-18T02:57:38.354" v="2705" actId="14861"/>
          <ac:picMkLst>
            <pc:docMk/>
            <pc:sldMk cId="1969071705" sldId="606"/>
            <ac:picMk id="6" creationId="{35B1E2F2-778C-4C1C-B4C9-044D26ED5679}"/>
          </ac:picMkLst>
        </pc:picChg>
      </pc:sldChg>
      <pc:sldChg chg="addSp delSp modSp">
        <pc:chgData name="Joseph MacAdam" userId="bdcfcd3f-81bf-4584-8271-fe9093ebec4c" providerId="ADAL" clId="{F3FFE4D0-49B4-4C41-89DA-66A5A7E26FF2}" dt="2020-03-18T03:03:09.939" v="3138" actId="14861"/>
        <pc:sldMkLst>
          <pc:docMk/>
          <pc:sldMk cId="3373190787" sldId="607"/>
        </pc:sldMkLst>
        <pc:spChg chg="mod">
          <ac:chgData name="Joseph MacAdam" userId="bdcfcd3f-81bf-4584-8271-fe9093ebec4c" providerId="ADAL" clId="{F3FFE4D0-49B4-4C41-89DA-66A5A7E26FF2}" dt="2020-03-18T02:57:58.905" v="2739" actId="20577"/>
          <ac:spMkLst>
            <pc:docMk/>
            <pc:sldMk cId="3373190787" sldId="607"/>
            <ac:spMk id="2" creationId="{C085B568-D453-4F7E-98EE-B28A3C6FCB43}"/>
          </ac:spMkLst>
        </pc:spChg>
        <pc:spChg chg="mod">
          <ac:chgData name="Joseph MacAdam" userId="bdcfcd3f-81bf-4584-8271-fe9093ebec4c" providerId="ADAL" clId="{F3FFE4D0-49B4-4C41-89DA-66A5A7E26FF2}" dt="2020-03-18T03:03:02.927" v="3135" actId="14100"/>
          <ac:spMkLst>
            <pc:docMk/>
            <pc:sldMk cId="3373190787" sldId="607"/>
            <ac:spMk id="3" creationId="{19FD4F39-2C49-45C8-8E4D-4E928B3A2588}"/>
          </ac:spMkLst>
        </pc:spChg>
        <pc:picChg chg="add mod">
          <ac:chgData name="Joseph MacAdam" userId="bdcfcd3f-81bf-4584-8271-fe9093ebec4c" providerId="ADAL" clId="{F3FFE4D0-49B4-4C41-89DA-66A5A7E26FF2}" dt="2020-03-18T03:03:09.939" v="3138" actId="14861"/>
          <ac:picMkLst>
            <pc:docMk/>
            <pc:sldMk cId="3373190787" sldId="607"/>
            <ac:picMk id="4" creationId="{6448A49A-65E8-4BC6-9BD9-DA2C53EA2EDA}"/>
          </ac:picMkLst>
        </pc:picChg>
        <pc:picChg chg="del">
          <ac:chgData name="Joseph MacAdam" userId="bdcfcd3f-81bf-4584-8271-fe9093ebec4c" providerId="ADAL" clId="{F3FFE4D0-49B4-4C41-89DA-66A5A7E26FF2}" dt="2020-03-18T02:58:03.561" v="2740" actId="478"/>
          <ac:picMkLst>
            <pc:docMk/>
            <pc:sldMk cId="3373190787" sldId="607"/>
            <ac:picMk id="7" creationId="{61FB1C39-6CC8-4287-8285-71C6C4B8FB2F}"/>
          </ac:picMkLst>
        </pc:picChg>
      </pc:sldChg>
      <pc:sldChg chg="addSp modSp add">
        <pc:chgData name="Joseph MacAdam" userId="bdcfcd3f-81bf-4584-8271-fe9093ebec4c" providerId="ADAL" clId="{F3FFE4D0-49B4-4C41-89DA-66A5A7E26FF2}" dt="2020-03-18T13:42:16.397" v="4152" actId="1076"/>
        <pc:sldMkLst>
          <pc:docMk/>
          <pc:sldMk cId="2825779116" sldId="608"/>
        </pc:sldMkLst>
        <pc:spChg chg="mod">
          <ac:chgData name="Joseph MacAdam" userId="bdcfcd3f-81bf-4584-8271-fe9093ebec4c" providerId="ADAL" clId="{F3FFE4D0-49B4-4C41-89DA-66A5A7E26FF2}" dt="2020-03-18T13:13:41.654" v="3395" actId="20577"/>
          <ac:spMkLst>
            <pc:docMk/>
            <pc:sldMk cId="2825779116" sldId="608"/>
            <ac:spMk id="2" creationId="{97F7A018-F57C-449C-8DD1-97BD79EA386F}"/>
          </ac:spMkLst>
        </pc:spChg>
        <pc:spChg chg="mod">
          <ac:chgData name="Joseph MacAdam" userId="bdcfcd3f-81bf-4584-8271-fe9093ebec4c" providerId="ADAL" clId="{F3FFE4D0-49B4-4C41-89DA-66A5A7E26FF2}" dt="2020-03-18T13:19:18.792" v="3746" actId="27636"/>
          <ac:spMkLst>
            <pc:docMk/>
            <pc:sldMk cId="2825779116" sldId="608"/>
            <ac:spMk id="3" creationId="{D55386F5-6B12-428D-B839-25A93B4EE521}"/>
          </ac:spMkLst>
        </pc:spChg>
        <pc:spChg chg="add mod">
          <ac:chgData name="Joseph MacAdam" userId="bdcfcd3f-81bf-4584-8271-fe9093ebec4c" providerId="ADAL" clId="{F3FFE4D0-49B4-4C41-89DA-66A5A7E26FF2}" dt="2020-03-18T13:18:26.835" v="3595" actId="207"/>
          <ac:spMkLst>
            <pc:docMk/>
            <pc:sldMk cId="2825779116" sldId="608"/>
            <ac:spMk id="4" creationId="{B52BDD61-91CD-4749-AD0B-ADC801529F59}"/>
          </ac:spMkLst>
        </pc:spChg>
        <pc:spChg chg="add mod">
          <ac:chgData name="Joseph MacAdam" userId="bdcfcd3f-81bf-4584-8271-fe9093ebec4c" providerId="ADAL" clId="{F3FFE4D0-49B4-4C41-89DA-66A5A7E26FF2}" dt="2020-03-18T13:19:13.790" v="3744" actId="1076"/>
          <ac:spMkLst>
            <pc:docMk/>
            <pc:sldMk cId="2825779116" sldId="608"/>
            <ac:spMk id="8" creationId="{0E6E8C7A-D193-42F2-AA1A-C2E49E082406}"/>
          </ac:spMkLst>
        </pc:spChg>
        <pc:spChg chg="add mod">
          <ac:chgData name="Joseph MacAdam" userId="bdcfcd3f-81bf-4584-8271-fe9093ebec4c" providerId="ADAL" clId="{F3FFE4D0-49B4-4C41-89DA-66A5A7E26FF2}" dt="2020-03-18T13:19:46.158" v="3789" actId="20577"/>
          <ac:spMkLst>
            <pc:docMk/>
            <pc:sldMk cId="2825779116" sldId="608"/>
            <ac:spMk id="9" creationId="{F8647045-E6E1-4B6C-91E7-C518AB7947B8}"/>
          </ac:spMkLst>
        </pc:spChg>
        <pc:spChg chg="add mod">
          <ac:chgData name="Joseph MacAdam" userId="bdcfcd3f-81bf-4584-8271-fe9093ebec4c" providerId="ADAL" clId="{F3FFE4D0-49B4-4C41-89DA-66A5A7E26FF2}" dt="2020-03-18T13:19:51.574" v="3810" actId="20577"/>
          <ac:spMkLst>
            <pc:docMk/>
            <pc:sldMk cId="2825779116" sldId="608"/>
            <ac:spMk id="11" creationId="{87C5E425-65BF-4210-90CA-3447B5F7E562}"/>
          </ac:spMkLst>
        </pc:spChg>
        <pc:spChg chg="add mod">
          <ac:chgData name="Joseph MacAdam" userId="bdcfcd3f-81bf-4584-8271-fe9093ebec4c" providerId="ADAL" clId="{F3FFE4D0-49B4-4C41-89DA-66A5A7E26FF2}" dt="2020-03-18T13:31:33.910" v="3827" actId="20577"/>
          <ac:spMkLst>
            <pc:docMk/>
            <pc:sldMk cId="2825779116" sldId="608"/>
            <ac:spMk id="13" creationId="{C3C05350-FFFD-41A0-AA5A-1BDF84392C38}"/>
          </ac:spMkLst>
        </pc:spChg>
        <pc:spChg chg="add mod">
          <ac:chgData name="Joseph MacAdam" userId="bdcfcd3f-81bf-4584-8271-fe9093ebec4c" providerId="ADAL" clId="{F3FFE4D0-49B4-4C41-89DA-66A5A7E26FF2}" dt="2020-03-18T13:34:53.701" v="3882" actId="1076"/>
          <ac:spMkLst>
            <pc:docMk/>
            <pc:sldMk cId="2825779116" sldId="608"/>
            <ac:spMk id="17" creationId="{17C0D20B-D524-4D29-8121-BE1AFF6E773D}"/>
          </ac:spMkLst>
        </pc:spChg>
        <pc:spChg chg="add mod">
          <ac:chgData name="Joseph MacAdam" userId="bdcfcd3f-81bf-4584-8271-fe9093ebec4c" providerId="ADAL" clId="{F3FFE4D0-49B4-4C41-89DA-66A5A7E26FF2}" dt="2020-03-18T13:35:22.791" v="3926" actId="20577"/>
          <ac:spMkLst>
            <pc:docMk/>
            <pc:sldMk cId="2825779116" sldId="608"/>
            <ac:spMk id="20" creationId="{0B20DC76-BDEC-446F-935F-5EBFEBCE5AE5}"/>
          </ac:spMkLst>
        </pc:spChg>
        <pc:spChg chg="add mod">
          <ac:chgData name="Joseph MacAdam" userId="bdcfcd3f-81bf-4584-8271-fe9093ebec4c" providerId="ADAL" clId="{F3FFE4D0-49B4-4C41-89DA-66A5A7E26FF2}" dt="2020-03-18T13:36:06.941" v="3962" actId="1076"/>
          <ac:spMkLst>
            <pc:docMk/>
            <pc:sldMk cId="2825779116" sldId="608"/>
            <ac:spMk id="25" creationId="{4FE6FA2D-8DD0-4C02-99B1-C6D2038E6388}"/>
          </ac:spMkLst>
        </pc:spChg>
        <pc:cxnChg chg="add mod">
          <ac:chgData name="Joseph MacAdam" userId="bdcfcd3f-81bf-4584-8271-fe9093ebec4c" providerId="ADAL" clId="{F3FFE4D0-49B4-4C41-89DA-66A5A7E26FF2}" dt="2020-03-18T13:18:47.134" v="3611" actId="14100"/>
          <ac:cxnSpMkLst>
            <pc:docMk/>
            <pc:sldMk cId="2825779116" sldId="608"/>
            <ac:cxnSpMk id="6" creationId="{23C365B5-B3FF-4658-BF43-3D0F6D0ED450}"/>
          </ac:cxnSpMkLst>
        </pc:cxnChg>
        <pc:cxnChg chg="add mod">
          <ac:chgData name="Joseph MacAdam" userId="bdcfcd3f-81bf-4584-8271-fe9093ebec4c" providerId="ADAL" clId="{F3FFE4D0-49B4-4C41-89DA-66A5A7E26FF2}" dt="2020-03-18T13:19:32.070" v="3748" actId="1076"/>
          <ac:cxnSpMkLst>
            <pc:docMk/>
            <pc:sldMk cId="2825779116" sldId="608"/>
            <ac:cxnSpMk id="10" creationId="{700921FC-0BF1-4C39-BA7A-1D9BD908AE46}"/>
          </ac:cxnSpMkLst>
        </pc:cxnChg>
        <pc:cxnChg chg="add mod">
          <ac:chgData name="Joseph MacAdam" userId="bdcfcd3f-81bf-4584-8271-fe9093ebec4c" providerId="ADAL" clId="{F3FFE4D0-49B4-4C41-89DA-66A5A7E26FF2}" dt="2020-03-18T13:19:36.589" v="3750" actId="1076"/>
          <ac:cxnSpMkLst>
            <pc:docMk/>
            <pc:sldMk cId="2825779116" sldId="608"/>
            <ac:cxnSpMk id="12" creationId="{AA8ACC1C-AAFE-4042-959F-DFE4161D6A1F}"/>
          </ac:cxnSpMkLst>
        </pc:cxnChg>
        <pc:cxnChg chg="add mod">
          <ac:chgData name="Joseph MacAdam" userId="bdcfcd3f-81bf-4584-8271-fe9093ebec4c" providerId="ADAL" clId="{F3FFE4D0-49B4-4C41-89DA-66A5A7E26FF2}" dt="2020-03-18T13:31:30.222" v="3814" actId="14100"/>
          <ac:cxnSpMkLst>
            <pc:docMk/>
            <pc:sldMk cId="2825779116" sldId="608"/>
            <ac:cxnSpMk id="14" creationId="{8B5977D2-72E4-46A5-A49D-093DD515A26F}"/>
          </ac:cxnSpMkLst>
        </pc:cxnChg>
        <pc:cxnChg chg="add mod">
          <ac:chgData name="Joseph MacAdam" userId="bdcfcd3f-81bf-4584-8271-fe9093ebec4c" providerId="ADAL" clId="{F3FFE4D0-49B4-4C41-89DA-66A5A7E26FF2}" dt="2020-03-18T13:42:16.397" v="4152" actId="1076"/>
          <ac:cxnSpMkLst>
            <pc:docMk/>
            <pc:sldMk cId="2825779116" sldId="608"/>
            <ac:cxnSpMk id="18" creationId="{823DC310-0731-4976-AAE4-231368740778}"/>
          </ac:cxnSpMkLst>
        </pc:cxnChg>
        <pc:cxnChg chg="add mod">
          <ac:chgData name="Joseph MacAdam" userId="bdcfcd3f-81bf-4584-8271-fe9093ebec4c" providerId="ADAL" clId="{F3FFE4D0-49B4-4C41-89DA-66A5A7E26FF2}" dt="2020-03-18T13:35:01.589" v="3885" actId="14100"/>
          <ac:cxnSpMkLst>
            <pc:docMk/>
            <pc:sldMk cId="2825779116" sldId="608"/>
            <ac:cxnSpMk id="21" creationId="{DFF6C3DB-D6B1-48CB-B938-0E25948FE492}"/>
          </ac:cxnSpMkLst>
        </pc:cxnChg>
        <pc:cxnChg chg="add mod">
          <ac:chgData name="Joseph MacAdam" userId="bdcfcd3f-81bf-4584-8271-fe9093ebec4c" providerId="ADAL" clId="{F3FFE4D0-49B4-4C41-89DA-66A5A7E26FF2}" dt="2020-03-18T13:36:08.870" v="3963" actId="14100"/>
          <ac:cxnSpMkLst>
            <pc:docMk/>
            <pc:sldMk cId="2825779116" sldId="608"/>
            <ac:cxnSpMk id="26" creationId="{12E4524A-BCBE-41FC-AF31-1BF8EE23B75D}"/>
          </ac:cxnSpMkLst>
        </pc:cxnChg>
      </pc:sldChg>
      <pc:sldChg chg="modSp add del">
        <pc:chgData name="Joseph MacAdam" userId="bdcfcd3f-81bf-4584-8271-fe9093ebec4c" providerId="ADAL" clId="{F3FFE4D0-49B4-4C41-89DA-66A5A7E26FF2}" dt="2020-03-18T13:37:59.831" v="3995" actId="2696"/>
        <pc:sldMkLst>
          <pc:docMk/>
          <pc:sldMk cId="2523478479" sldId="609"/>
        </pc:sldMkLst>
        <pc:spChg chg="mod">
          <ac:chgData name="Joseph MacAdam" userId="bdcfcd3f-81bf-4584-8271-fe9093ebec4c" providerId="ADAL" clId="{F3FFE4D0-49B4-4C41-89DA-66A5A7E26FF2}" dt="2020-03-18T13:37:41.590" v="3992" actId="20577"/>
          <ac:spMkLst>
            <pc:docMk/>
            <pc:sldMk cId="2523478479" sldId="609"/>
            <ac:spMk id="2" creationId="{1819BBE2-FCC9-43DF-BD67-37D7750320B3}"/>
          </ac:spMkLst>
        </pc:spChg>
      </pc:sldChg>
      <pc:sldChg chg="addSp delSp modSp add ord">
        <pc:chgData name="Joseph MacAdam" userId="bdcfcd3f-81bf-4584-8271-fe9093ebec4c" providerId="ADAL" clId="{F3FFE4D0-49B4-4C41-89DA-66A5A7E26FF2}" dt="2020-03-18T13:40:39.867" v="4070" actId="20577"/>
        <pc:sldMkLst>
          <pc:docMk/>
          <pc:sldMk cId="1338848865" sldId="610"/>
        </pc:sldMkLst>
        <pc:spChg chg="mod">
          <ac:chgData name="Joseph MacAdam" userId="bdcfcd3f-81bf-4584-8271-fe9093ebec4c" providerId="ADAL" clId="{F3FFE4D0-49B4-4C41-89DA-66A5A7E26FF2}" dt="2020-03-18T13:38:05.481" v="4007" actId="20577"/>
          <ac:spMkLst>
            <pc:docMk/>
            <pc:sldMk cId="1338848865" sldId="610"/>
            <ac:spMk id="2" creationId="{97F7A018-F57C-449C-8DD1-97BD79EA386F}"/>
          </ac:spMkLst>
        </pc:spChg>
        <pc:spChg chg="mod">
          <ac:chgData name="Joseph MacAdam" userId="bdcfcd3f-81bf-4584-8271-fe9093ebec4c" providerId="ADAL" clId="{F3FFE4D0-49B4-4C41-89DA-66A5A7E26FF2}" dt="2020-03-18T13:38:14.123" v="4016" actId="20577"/>
          <ac:spMkLst>
            <pc:docMk/>
            <pc:sldMk cId="1338848865" sldId="610"/>
            <ac:spMk id="3" creationId="{D55386F5-6B12-428D-B839-25A93B4EE521}"/>
          </ac:spMkLst>
        </pc:spChg>
        <pc:spChg chg="mod">
          <ac:chgData name="Joseph MacAdam" userId="bdcfcd3f-81bf-4584-8271-fe9093ebec4c" providerId="ADAL" clId="{F3FFE4D0-49B4-4C41-89DA-66A5A7E26FF2}" dt="2020-03-18T13:39:33.118" v="4017"/>
          <ac:spMkLst>
            <pc:docMk/>
            <pc:sldMk cId="1338848865" sldId="610"/>
            <ac:spMk id="8" creationId="{0E6E8C7A-D193-42F2-AA1A-C2E49E082406}"/>
          </ac:spMkLst>
        </pc:spChg>
        <pc:spChg chg="mod">
          <ac:chgData name="Joseph MacAdam" userId="bdcfcd3f-81bf-4584-8271-fe9093ebec4c" providerId="ADAL" clId="{F3FFE4D0-49B4-4C41-89DA-66A5A7E26FF2}" dt="2020-03-18T13:39:58.318" v="4050" actId="20577"/>
          <ac:spMkLst>
            <pc:docMk/>
            <pc:sldMk cId="1338848865" sldId="610"/>
            <ac:spMk id="13" creationId="{C3C05350-FFFD-41A0-AA5A-1BDF84392C38}"/>
          </ac:spMkLst>
        </pc:spChg>
        <pc:spChg chg="del">
          <ac:chgData name="Joseph MacAdam" userId="bdcfcd3f-81bf-4584-8271-fe9093ebec4c" providerId="ADAL" clId="{F3FFE4D0-49B4-4C41-89DA-66A5A7E26FF2}" dt="2020-03-18T13:40:20.645" v="4052" actId="478"/>
          <ac:spMkLst>
            <pc:docMk/>
            <pc:sldMk cId="1338848865" sldId="610"/>
            <ac:spMk id="17" creationId="{17C0D20B-D524-4D29-8121-BE1AFF6E773D}"/>
          </ac:spMkLst>
        </pc:spChg>
        <pc:spChg chg="add mod">
          <ac:chgData name="Joseph MacAdam" userId="bdcfcd3f-81bf-4584-8271-fe9093ebec4c" providerId="ADAL" clId="{F3FFE4D0-49B4-4C41-89DA-66A5A7E26FF2}" dt="2020-03-18T13:40:39.867" v="4070" actId="20577"/>
          <ac:spMkLst>
            <pc:docMk/>
            <pc:sldMk cId="1338848865" sldId="610"/>
            <ac:spMk id="19" creationId="{209E9F4D-41B8-4E32-8554-51D72755AE37}"/>
          </ac:spMkLst>
        </pc:spChg>
        <pc:spChg chg="del">
          <ac:chgData name="Joseph MacAdam" userId="bdcfcd3f-81bf-4584-8271-fe9093ebec4c" providerId="ADAL" clId="{F3FFE4D0-49B4-4C41-89DA-66A5A7E26FF2}" dt="2020-03-18T13:40:24.038" v="4053" actId="478"/>
          <ac:spMkLst>
            <pc:docMk/>
            <pc:sldMk cId="1338848865" sldId="610"/>
            <ac:spMk id="20" creationId="{0B20DC76-BDEC-446F-935F-5EBFEBCE5AE5}"/>
          </ac:spMkLst>
        </pc:spChg>
        <pc:spChg chg="del">
          <ac:chgData name="Joseph MacAdam" userId="bdcfcd3f-81bf-4584-8271-fe9093ebec4c" providerId="ADAL" clId="{F3FFE4D0-49B4-4C41-89DA-66A5A7E26FF2}" dt="2020-03-18T13:40:03.966" v="4051" actId="478"/>
          <ac:spMkLst>
            <pc:docMk/>
            <pc:sldMk cId="1338848865" sldId="610"/>
            <ac:spMk id="25" creationId="{4FE6FA2D-8DD0-4C02-99B1-C6D2038E6388}"/>
          </ac:spMkLst>
        </pc:spChg>
        <pc:cxnChg chg="mod">
          <ac:chgData name="Joseph MacAdam" userId="bdcfcd3f-81bf-4584-8271-fe9093ebec4c" providerId="ADAL" clId="{F3FFE4D0-49B4-4C41-89DA-66A5A7E26FF2}" dt="2020-03-18T13:39:45.701" v="4018" actId="1076"/>
          <ac:cxnSpMkLst>
            <pc:docMk/>
            <pc:sldMk cId="1338848865" sldId="610"/>
            <ac:cxnSpMk id="14" creationId="{8B5977D2-72E4-46A5-A49D-093DD515A26F}"/>
          </ac:cxnSpMkLst>
        </pc:cxnChg>
        <pc:cxnChg chg="del">
          <ac:chgData name="Joseph MacAdam" userId="bdcfcd3f-81bf-4584-8271-fe9093ebec4c" providerId="ADAL" clId="{F3FFE4D0-49B4-4C41-89DA-66A5A7E26FF2}" dt="2020-03-18T13:40:20.645" v="4052" actId="478"/>
          <ac:cxnSpMkLst>
            <pc:docMk/>
            <pc:sldMk cId="1338848865" sldId="610"/>
            <ac:cxnSpMk id="18" creationId="{823DC310-0731-4976-AAE4-231368740778}"/>
          </ac:cxnSpMkLst>
        </pc:cxnChg>
        <pc:cxnChg chg="del">
          <ac:chgData name="Joseph MacAdam" userId="bdcfcd3f-81bf-4584-8271-fe9093ebec4c" providerId="ADAL" clId="{F3FFE4D0-49B4-4C41-89DA-66A5A7E26FF2}" dt="2020-03-18T13:40:25.853" v="4054" actId="478"/>
          <ac:cxnSpMkLst>
            <pc:docMk/>
            <pc:sldMk cId="1338848865" sldId="610"/>
            <ac:cxnSpMk id="21" creationId="{DFF6C3DB-D6B1-48CB-B938-0E25948FE492}"/>
          </ac:cxnSpMkLst>
        </pc:cxnChg>
        <pc:cxnChg chg="add mod">
          <ac:chgData name="Joseph MacAdam" userId="bdcfcd3f-81bf-4584-8271-fe9093ebec4c" providerId="ADAL" clId="{F3FFE4D0-49B4-4C41-89DA-66A5A7E26FF2}" dt="2020-03-18T13:40:35.806" v="4057" actId="14100"/>
          <ac:cxnSpMkLst>
            <pc:docMk/>
            <pc:sldMk cId="1338848865" sldId="610"/>
            <ac:cxnSpMk id="22" creationId="{9ED3BC1E-2681-463E-8F14-7951BCFF2E33}"/>
          </ac:cxnSpMkLst>
        </pc:cxnChg>
        <pc:cxnChg chg="del">
          <ac:chgData name="Joseph MacAdam" userId="bdcfcd3f-81bf-4584-8271-fe9093ebec4c" providerId="ADAL" clId="{F3FFE4D0-49B4-4C41-89DA-66A5A7E26FF2}" dt="2020-03-18T13:40:03.966" v="4051" actId="478"/>
          <ac:cxnSpMkLst>
            <pc:docMk/>
            <pc:sldMk cId="1338848865" sldId="610"/>
            <ac:cxnSpMk id="26" creationId="{12E4524A-BCBE-41FC-AF31-1BF8EE23B75D}"/>
          </ac:cxnSpMkLst>
        </pc:cxnChg>
      </pc:sldChg>
    </pc:docChg>
  </pc:docChgLst>
  <pc:docChgLst>
    <pc:chgData name="Guest User" userId="S::urn:spo:anon#981892a5a5c122464deaf8d4759c04fef27cd3b57ac796685dd9a57fc18df14a::" providerId="AD" clId="Web-{3CDD1C70-6790-F787-CFFA-762247DF1B1E}"/>
    <pc:docChg chg="modSld">
      <pc:chgData name="Guest User" userId="S::urn:spo:anon#981892a5a5c122464deaf8d4759c04fef27cd3b57ac796685dd9a57fc18df14a::" providerId="AD" clId="Web-{3CDD1C70-6790-F787-CFFA-762247DF1B1E}" dt="2020-03-16T16:36:05.260" v="735" actId="20577"/>
      <pc:docMkLst>
        <pc:docMk/>
      </pc:docMkLst>
      <pc:sldChg chg="modSp">
        <pc:chgData name="Guest User" userId="S::urn:spo:anon#981892a5a5c122464deaf8d4759c04fef27cd3b57ac796685dd9a57fc18df14a::" providerId="AD" clId="Web-{3CDD1C70-6790-F787-CFFA-762247DF1B1E}" dt="2020-03-16T16:36:05.260" v="734" actId="20577"/>
        <pc:sldMkLst>
          <pc:docMk/>
          <pc:sldMk cId="309114280" sldId="589"/>
        </pc:sldMkLst>
        <pc:spChg chg="mod">
          <ac:chgData name="Guest User" userId="S::urn:spo:anon#981892a5a5c122464deaf8d4759c04fef27cd3b57ac796685dd9a57fc18df14a::" providerId="AD" clId="Web-{3CDD1C70-6790-F787-CFFA-762247DF1B1E}" dt="2020-03-16T16:36:05.260" v="734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1:33.679" v="221" actId="20577"/>
        <pc:sldMkLst>
          <pc:docMk/>
          <pc:sldMk cId="3957164049" sldId="591"/>
        </pc:sldMkLst>
        <pc:spChg chg="mod">
          <ac:chgData name="Guest User" userId="S::urn:spo:anon#981892a5a5c122464deaf8d4759c04fef27cd3b57ac796685dd9a57fc18df14a::" providerId="AD" clId="Web-{3CDD1C70-6790-F787-CFFA-762247DF1B1E}" dt="2020-03-16T16:31:33.679" v="221" actId="20577"/>
          <ac:spMkLst>
            <pc:docMk/>
            <pc:sldMk cId="3957164049" sldId="591"/>
            <ac:spMk id="3" creationId="{01884E43-1F99-4AEE-B654-C64ED2C3DDD7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4:02.347" v="6"/>
        <pc:sldMkLst>
          <pc:docMk/>
          <pc:sldMk cId="3576579015" sldId="594"/>
        </pc:sldMkLst>
        <pc:spChg chg="mod">
          <ac:chgData name="Guest User" userId="S::urn:spo:anon#981892a5a5c122464deaf8d4759c04fef27cd3b57ac796685dd9a57fc18df14a::" providerId="AD" clId="Web-{3CDD1C70-6790-F787-CFFA-762247DF1B1E}" dt="2020-03-16T16:24:02.347" v="6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5:10.004" v="34" actId="20577"/>
        <pc:sldMkLst>
          <pc:docMk/>
          <pc:sldMk cId="315206133" sldId="595"/>
        </pc:sldMkLst>
        <pc:spChg chg="mod">
          <ac:chgData name="Guest User" userId="S::urn:spo:anon#981892a5a5c122464deaf8d4759c04fef27cd3b57ac796685dd9a57fc18df14a::" providerId="AD" clId="Web-{3CDD1C70-6790-F787-CFFA-762247DF1B1E}" dt="2020-03-16T16:25:10.004" v="34" actId="20577"/>
          <ac:spMkLst>
            <pc:docMk/>
            <pc:sldMk cId="315206133" sldId="595"/>
            <ac:spMk id="3" creationId="{E317A967-D208-49EC-A308-21F7E5073E8E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8:36.959" v="111" actId="20577"/>
        <pc:sldMkLst>
          <pc:docMk/>
          <pc:sldMk cId="4139910246" sldId="596"/>
        </pc:sldMkLst>
        <pc:spChg chg="mod">
          <ac:chgData name="Guest User" userId="S::urn:spo:anon#981892a5a5c122464deaf8d4759c04fef27cd3b57ac796685dd9a57fc18df14a::" providerId="AD" clId="Web-{3CDD1C70-6790-F787-CFFA-762247DF1B1E}" dt="2020-03-16T16:28:36.959" v="111" actId="20577"/>
          <ac:spMkLst>
            <pc:docMk/>
            <pc:sldMk cId="4139910246" sldId="596"/>
            <ac:spMk id="3" creationId="{841EC8F2-047F-462B-BD45-4A942779A077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9:08.396" v="123" actId="20577"/>
        <pc:sldMkLst>
          <pc:docMk/>
          <pc:sldMk cId="1444812365" sldId="597"/>
        </pc:sldMkLst>
        <pc:spChg chg="mod">
          <ac:chgData name="Guest User" userId="S::urn:spo:anon#981892a5a5c122464deaf8d4759c04fef27cd3b57ac796685dd9a57fc18df14a::" providerId="AD" clId="Web-{3CDD1C70-6790-F787-CFFA-762247DF1B1E}" dt="2020-03-16T16:29:08.396" v="123" actId="20577"/>
          <ac:spMkLst>
            <pc:docMk/>
            <pc:sldMk cId="1444812365" sldId="597"/>
            <ac:spMk id="3" creationId="{B7F30718-BBC5-40D2-A86C-9330C9A95CF0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7:49.364" v="97" actId="20577"/>
        <pc:sldMkLst>
          <pc:docMk/>
          <pc:sldMk cId="817173972" sldId="599"/>
        </pc:sldMkLst>
        <pc:spChg chg="mod">
          <ac:chgData name="Guest User" userId="S::urn:spo:anon#981892a5a5c122464deaf8d4759c04fef27cd3b57ac796685dd9a57fc18df14a::" providerId="AD" clId="Web-{3CDD1C70-6790-F787-CFFA-762247DF1B1E}" dt="2020-03-16T16:27:49.364" v="97" actId="20577"/>
          <ac:spMkLst>
            <pc:docMk/>
            <pc:sldMk cId="817173972" sldId="599"/>
            <ac:spMk id="3" creationId="{638581EA-3118-4B8A-A0C7-3137DD641733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8:45.459" v="115" actId="20577"/>
        <pc:sldMkLst>
          <pc:docMk/>
          <pc:sldMk cId="3971421311" sldId="600"/>
        </pc:sldMkLst>
        <pc:spChg chg="mod">
          <ac:chgData name="Guest User" userId="S::urn:spo:anon#981892a5a5c122464deaf8d4759c04fef27cd3b57ac796685dd9a57fc18df14a::" providerId="AD" clId="Web-{3CDD1C70-6790-F787-CFFA-762247DF1B1E}" dt="2020-03-16T16:28:45.459" v="115" actId="20577"/>
          <ac:spMkLst>
            <pc:docMk/>
            <pc:sldMk cId="3971421311" sldId="600"/>
            <ac:spMk id="6" creationId="{78EEAB6B-7144-4D8E-AA86-0C0C09153F16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9:49.537" v="139" actId="20577"/>
        <pc:sldMkLst>
          <pc:docMk/>
          <pc:sldMk cId="2050871563" sldId="601"/>
        </pc:sldMkLst>
        <pc:spChg chg="mod">
          <ac:chgData name="Guest User" userId="S::urn:spo:anon#981892a5a5c122464deaf8d4759c04fef27cd3b57ac796685dd9a57fc18df14a::" providerId="AD" clId="Web-{3CDD1C70-6790-F787-CFFA-762247DF1B1E}" dt="2020-03-16T16:29:49.537" v="139" actId="20577"/>
          <ac:spMkLst>
            <pc:docMk/>
            <pc:sldMk cId="2050871563" sldId="601"/>
            <ac:spMk id="3" creationId="{3610F421-6420-42F0-B7F9-0937F8D1843A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0:33.741" v="160" actId="20577"/>
        <pc:sldMkLst>
          <pc:docMk/>
          <pc:sldMk cId="2118454917" sldId="602"/>
        </pc:sldMkLst>
        <pc:spChg chg="mod">
          <ac:chgData name="Guest User" userId="S::urn:spo:anon#981892a5a5c122464deaf8d4759c04fef27cd3b57ac796685dd9a57fc18df14a::" providerId="AD" clId="Web-{3CDD1C70-6790-F787-CFFA-762247DF1B1E}" dt="2020-03-16T16:30:33.741" v="160" actId="20577"/>
          <ac:spMkLst>
            <pc:docMk/>
            <pc:sldMk cId="2118454917" sldId="602"/>
            <ac:spMk id="3" creationId="{95818363-64F5-467F-81C0-142B182933FA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2:10.460" v="235" actId="20577"/>
        <pc:sldMkLst>
          <pc:docMk/>
          <pc:sldMk cId="502917719" sldId="603"/>
        </pc:sldMkLst>
        <pc:spChg chg="mod">
          <ac:chgData name="Guest User" userId="S::urn:spo:anon#981892a5a5c122464deaf8d4759c04fef27cd3b57ac796685dd9a57fc18df14a::" providerId="AD" clId="Web-{3CDD1C70-6790-F787-CFFA-762247DF1B1E}" dt="2020-03-16T16:32:10.460" v="235" actId="20577"/>
          <ac:spMkLst>
            <pc:docMk/>
            <pc:sldMk cId="502917719" sldId="603"/>
            <ac:spMk id="3" creationId="{B417FD32-F174-4F9B-AC24-75F280513A52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3:21.007" v="333" actId="20577"/>
        <pc:sldMkLst>
          <pc:docMk/>
          <pc:sldMk cId="904304897" sldId="604"/>
        </pc:sldMkLst>
        <pc:spChg chg="mod">
          <ac:chgData name="Guest User" userId="S::urn:spo:anon#981892a5a5c122464deaf8d4759c04fef27cd3b57ac796685dd9a57fc18df14a::" providerId="AD" clId="Web-{3CDD1C70-6790-F787-CFFA-762247DF1B1E}" dt="2020-03-16T16:33:21.007" v="333" actId="20577"/>
          <ac:spMkLst>
            <pc:docMk/>
            <pc:sldMk cId="904304897" sldId="604"/>
            <ac:spMk id="3" creationId="{B417FD32-F174-4F9B-AC24-75F280513A52}"/>
          </ac:spMkLst>
        </pc:spChg>
        <pc:picChg chg="mod">
          <ac:chgData name="Guest User" userId="S::urn:spo:anon#981892a5a5c122464deaf8d4759c04fef27cd3b57ac796685dd9a57fc18df14a::" providerId="AD" clId="Web-{3CDD1C70-6790-F787-CFFA-762247DF1B1E}" dt="2020-03-16T16:33:10.039" v="293" actId="1076"/>
          <ac:picMkLst>
            <pc:docMk/>
            <pc:sldMk cId="904304897" sldId="604"/>
            <ac:picMk id="4" creationId="{17831FEB-F131-48E2-8207-79FFBA900AE1}"/>
          </ac:picMkLst>
        </pc:picChg>
      </pc:sldChg>
    </pc:docChg>
  </pc:docChgLst>
  <pc:docChgLst>
    <pc:chgData name="Joseph MacAdam" userId="S::joe.macadam@cyber.org::bdcfcd3f-81bf-4584-8271-fe9093ebec4c" providerId="AD" clId="Web-{F11CCD73-5591-AE81-8203-91DC79D4A7D8}"/>
    <pc:docChg chg="modSld">
      <pc:chgData name="Joseph MacAdam" userId="S::joe.macadam@cyber.org::bdcfcd3f-81bf-4584-8271-fe9093ebec4c" providerId="AD" clId="Web-{F11CCD73-5591-AE81-8203-91DC79D4A7D8}" dt="2020-03-17T16:02:09.178" v="3" actId="1076"/>
      <pc:docMkLst>
        <pc:docMk/>
      </pc:docMkLst>
      <pc:sldChg chg="addSp modSp">
        <pc:chgData name="Joseph MacAdam" userId="S::joe.macadam@cyber.org::bdcfcd3f-81bf-4584-8271-fe9093ebec4c" providerId="AD" clId="Web-{F11CCD73-5591-AE81-8203-91DC79D4A7D8}" dt="2020-03-17T16:02:09.178" v="3" actId="1076"/>
        <pc:sldMkLst>
          <pc:docMk/>
          <pc:sldMk cId="186350803" sldId="593"/>
        </pc:sldMkLst>
        <pc:picChg chg="add mod">
          <ac:chgData name="Joseph MacAdam" userId="S::joe.macadam@cyber.org::bdcfcd3f-81bf-4584-8271-fe9093ebec4c" providerId="AD" clId="Web-{F11CCD73-5591-AE81-8203-91DC79D4A7D8}" dt="2020-03-17T16:02:09.178" v="3" actId="1076"/>
          <ac:picMkLst>
            <pc:docMk/>
            <pc:sldMk cId="186350803" sldId="593"/>
            <ac:picMk id="4" creationId="{0A77E190-B290-4AA2-BE09-D2D875EE389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91034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1pPr>
    <a:lvl2pPr indent="9601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2pPr>
    <a:lvl3pPr indent="19202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3pPr>
    <a:lvl4pPr indent="28803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4pPr>
    <a:lvl5pPr indent="384048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5pPr>
    <a:lvl6pPr indent="480060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6pPr>
    <a:lvl7pPr indent="57607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7pPr>
    <a:lvl8pPr indent="67208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8pPr>
    <a:lvl9pPr indent="76809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Bank: Chase</a:t>
            </a:r>
          </a:p>
          <a:p>
            <a:r>
              <a:rPr lang="en-US"/>
              <a:t>Username: jsmith17</a:t>
            </a:r>
            <a:br>
              <a:rPr lang="en-US"/>
            </a:br>
            <a:r>
              <a:rPr lang="en-US"/>
              <a:t>Password: @pp13s33d</a:t>
            </a:r>
          </a:p>
        </p:txBody>
      </p:sp>
    </p:spTree>
    <p:extLst>
      <p:ext uri="{BB962C8B-B14F-4D97-AF65-F5344CB8AC3E}">
        <p14:creationId xmlns:p14="http://schemas.microsoft.com/office/powerpoint/2010/main" val="108251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A7E9CEAD-88F9-432E-A2E8-B6BDEBFCA93D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73EFD4D0-FE7E-4362-9075-695EDC7E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6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3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62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2682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52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91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23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CEAD-88F9-432E-A2E8-B6BDEBFCA93D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D4D0-FE7E-4362-9075-695EDC7E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02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A7E9CEAD-88F9-432E-A2E8-B6BDEBFCA93D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73EFD4D0-FE7E-4362-9075-695EDC7E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01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2" indent="0" algn="ctr">
              <a:buNone/>
              <a:defRPr sz="2000"/>
            </a:lvl2pPr>
            <a:lvl3pPr marL="914343" indent="0" algn="ctr">
              <a:buNone/>
              <a:defRPr sz="1800"/>
            </a:lvl3pPr>
            <a:lvl4pPr marL="1371514" indent="0" algn="ctr">
              <a:buNone/>
              <a:defRPr sz="1600"/>
            </a:lvl4pPr>
            <a:lvl5pPr marL="1828686" indent="0" algn="ctr">
              <a:buNone/>
              <a:defRPr sz="1600"/>
            </a:lvl5pPr>
            <a:lvl6pPr marL="2285858" indent="0" algn="ctr">
              <a:buNone/>
              <a:defRPr sz="1600"/>
            </a:lvl6pPr>
            <a:lvl7pPr marL="2743029" indent="0" algn="ctr">
              <a:buNone/>
              <a:defRPr sz="1600"/>
            </a:lvl7pPr>
            <a:lvl8pPr marL="3200200" indent="0" algn="ctr">
              <a:buNone/>
              <a:defRPr sz="1600"/>
            </a:lvl8pPr>
            <a:lvl9pPr marL="3657372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1409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CEAD-88F9-432E-A2E8-B6BDEBFCA93D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D4D0-FE7E-4362-9075-695EDC7E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7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A7E9CEAD-88F9-432E-A2E8-B6BDEBFCA93D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73EFD4D0-FE7E-4362-9075-695EDC7E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0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CEAD-88F9-432E-A2E8-B6BDEBFCA93D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D4D0-FE7E-4362-9075-695EDC7E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1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CEAD-88F9-432E-A2E8-B6BDEBFCA93D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D4D0-FE7E-4362-9075-695EDC7E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8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CEAD-88F9-432E-A2E8-B6BDEBFCA93D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D4D0-FE7E-4362-9075-695EDC7E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6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CEAD-88F9-432E-A2E8-B6BDEBFCA93D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D4D0-FE7E-4362-9075-695EDC7E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9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CEAD-88F9-432E-A2E8-B6BDEBFCA93D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D4D0-FE7E-4362-9075-695EDC7E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8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CEAD-88F9-432E-A2E8-B6BDEBFCA93D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D4D0-FE7E-4362-9075-695EDC7E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0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99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A294AA-FB44-4A23-965B-BD4B62F72547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Trace Route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AAEE06B-499A-4F1B-B9AC-0DDDD63379A5}"/>
              </a:ext>
            </a:extLst>
          </p:cNvPr>
          <p:cNvSpPr txBox="1"/>
          <p:nvPr/>
        </p:nvSpPr>
        <p:spPr>
          <a:xfrm>
            <a:off x="1827992" y="2049125"/>
            <a:ext cx="2267339" cy="4078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From Columbus, OH (Windows)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0A937BAC-0501-45D9-B70D-C3A0C0E60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01433"/>
            <a:ext cx="4727405" cy="287780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A575E9-5AAE-424A-B786-9E3402CA96B9}"/>
              </a:ext>
            </a:extLst>
          </p:cNvPr>
          <p:cNvSpPr txBox="1"/>
          <p:nvPr/>
        </p:nvSpPr>
        <p:spPr>
          <a:xfrm>
            <a:off x="5205677" y="2639187"/>
            <a:ext cx="1646853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Pittsburgh, PA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4DF5D5-D250-4E2C-8EF7-5C3B194B79C5}"/>
              </a:ext>
            </a:extLst>
          </p:cNvPr>
          <p:cNvCxnSpPr>
            <a:cxnSpLocks/>
          </p:cNvCxnSpPr>
          <p:nvPr/>
        </p:nvCxnSpPr>
        <p:spPr>
          <a:xfrm flipH="1">
            <a:off x="3403557" y="2836954"/>
            <a:ext cx="2232641" cy="1067225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5991CF1-B27A-4655-A2E8-F92BEB65CDFB}"/>
              </a:ext>
            </a:extLst>
          </p:cNvPr>
          <p:cNvSpPr/>
          <p:nvPr/>
        </p:nvSpPr>
        <p:spPr>
          <a:xfrm>
            <a:off x="3010650" y="3856197"/>
            <a:ext cx="392906" cy="259675"/>
          </a:xfrm>
          <a:prstGeom prst="ellipse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911F31-A158-4225-8609-934BBD813919}"/>
              </a:ext>
            </a:extLst>
          </p:cNvPr>
          <p:cNvSpPr txBox="1"/>
          <p:nvPr/>
        </p:nvSpPr>
        <p:spPr>
          <a:xfrm>
            <a:off x="5841471" y="2895277"/>
            <a:ext cx="2719873" cy="5924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Dulles, VA (IAD is the airport code for Dulles International Airport right outside Washington DC)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E5BBB2-75BE-49FC-9460-3844D3CA0615}"/>
              </a:ext>
            </a:extLst>
          </p:cNvPr>
          <p:cNvCxnSpPr>
            <a:cxnSpLocks/>
          </p:cNvCxnSpPr>
          <p:nvPr/>
        </p:nvCxnSpPr>
        <p:spPr>
          <a:xfrm flipH="1">
            <a:off x="3403556" y="3408111"/>
            <a:ext cx="2778919" cy="691508"/>
          </a:xfrm>
          <a:prstGeom prst="straightConnector1">
            <a:avLst/>
          </a:prstGeom>
          <a:noFill/>
          <a:ln w="63500" cap="flat">
            <a:solidFill>
              <a:schemeClr val="accent3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6A08B939-12F2-4AD4-9428-7D0D824D8A5F}"/>
              </a:ext>
            </a:extLst>
          </p:cNvPr>
          <p:cNvSpPr/>
          <p:nvPr/>
        </p:nvSpPr>
        <p:spPr>
          <a:xfrm>
            <a:off x="2828485" y="3960969"/>
            <a:ext cx="392906" cy="259675"/>
          </a:xfrm>
          <a:prstGeom prst="ellipse">
            <a:avLst/>
          </a:prstGeom>
          <a:noFill/>
          <a:ln w="38100" cap="flat">
            <a:solidFill>
              <a:schemeClr val="accent3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7B60B4-9A74-496E-A2B9-37E97BFCA51B}"/>
              </a:ext>
            </a:extLst>
          </p:cNvPr>
          <p:cNvSpPr txBox="1"/>
          <p:nvPr/>
        </p:nvSpPr>
        <p:spPr>
          <a:xfrm>
            <a:off x="5715977" y="3497924"/>
            <a:ext cx="1646853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Washington, DC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300E1C-3518-43E6-BA32-A0FFB817905E}"/>
              </a:ext>
            </a:extLst>
          </p:cNvPr>
          <p:cNvCxnSpPr>
            <a:cxnSpLocks/>
          </p:cNvCxnSpPr>
          <p:nvPr/>
        </p:nvCxnSpPr>
        <p:spPr>
          <a:xfrm flipH="1">
            <a:off x="3909226" y="3695691"/>
            <a:ext cx="2237272" cy="508700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43BE5C8-D08D-4359-B5AE-558BA16EBA1A}"/>
              </a:ext>
            </a:extLst>
          </p:cNvPr>
          <p:cNvSpPr/>
          <p:nvPr/>
        </p:nvSpPr>
        <p:spPr>
          <a:xfrm>
            <a:off x="2961662" y="4074554"/>
            <a:ext cx="883789" cy="259675"/>
          </a:xfrm>
          <a:prstGeom prst="ellipse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FD7578-5348-4D38-8EE7-0BB42A59FDEE}"/>
              </a:ext>
            </a:extLst>
          </p:cNvPr>
          <p:cNvSpPr txBox="1"/>
          <p:nvPr/>
        </p:nvSpPr>
        <p:spPr>
          <a:xfrm>
            <a:off x="5642683" y="3978230"/>
            <a:ext cx="2719873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Paris, France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7E4E36-FB5D-4E06-9E34-C6F24364CEF9}"/>
              </a:ext>
            </a:extLst>
          </p:cNvPr>
          <p:cNvCxnSpPr>
            <a:cxnSpLocks/>
          </p:cNvCxnSpPr>
          <p:nvPr/>
        </p:nvCxnSpPr>
        <p:spPr>
          <a:xfrm flipH="1">
            <a:off x="3620273" y="4067889"/>
            <a:ext cx="2890815" cy="284909"/>
          </a:xfrm>
          <a:prstGeom prst="straightConnector1">
            <a:avLst/>
          </a:prstGeom>
          <a:noFill/>
          <a:ln w="63500" cap="flat">
            <a:solidFill>
              <a:schemeClr val="accent3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99E3D69-26FB-473D-98D5-DF2C47CE14BB}"/>
              </a:ext>
            </a:extLst>
          </p:cNvPr>
          <p:cNvSpPr/>
          <p:nvPr/>
        </p:nvSpPr>
        <p:spPr>
          <a:xfrm>
            <a:off x="3129759" y="4199512"/>
            <a:ext cx="484028" cy="259675"/>
          </a:xfrm>
          <a:prstGeom prst="ellipse">
            <a:avLst/>
          </a:prstGeom>
          <a:noFill/>
          <a:ln w="38100" cap="flat">
            <a:solidFill>
              <a:schemeClr val="accent3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856AC0-4610-4F33-9695-0D972053654C}"/>
              </a:ext>
            </a:extLst>
          </p:cNvPr>
          <p:cNvSpPr txBox="1"/>
          <p:nvPr/>
        </p:nvSpPr>
        <p:spPr>
          <a:xfrm>
            <a:off x="5205677" y="4297458"/>
            <a:ext cx="1646853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France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7D22C1-9CEA-4497-9F84-6124250A4DAF}"/>
              </a:ext>
            </a:extLst>
          </p:cNvPr>
          <p:cNvCxnSpPr>
            <a:cxnSpLocks/>
          </p:cNvCxnSpPr>
          <p:nvPr/>
        </p:nvCxnSpPr>
        <p:spPr>
          <a:xfrm flipH="1">
            <a:off x="4124859" y="4391626"/>
            <a:ext cx="1511339" cy="176169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E27F243E-1500-4CE2-AC79-144EF5F95BAE}"/>
              </a:ext>
            </a:extLst>
          </p:cNvPr>
          <p:cNvSpPr/>
          <p:nvPr/>
        </p:nvSpPr>
        <p:spPr>
          <a:xfrm>
            <a:off x="3633795" y="4455215"/>
            <a:ext cx="338310" cy="259675"/>
          </a:xfrm>
          <a:prstGeom prst="ellipse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9977392-3176-4758-B1A0-D814B43EFD3F}"/>
              </a:ext>
            </a:extLst>
          </p:cNvPr>
          <p:cNvSpPr txBox="1">
            <a:spLocks/>
          </p:cNvSpPr>
          <p:nvPr/>
        </p:nvSpPr>
        <p:spPr>
          <a:xfrm>
            <a:off x="5579047" y="4647731"/>
            <a:ext cx="3486150" cy="903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" tIns="19050" rIns="19050" bIns="19050" anchor="t">
            <a:normAutofit fontScale="92500"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algn="ctr" hangingPunct="1">
              <a:buNone/>
            </a:pPr>
            <a:r>
              <a:rPr lang="en-US" sz="1600" dirty="0">
                <a:latin typeface="Arial" panose="020B0604020202020204" pitchFamily="34" charset="0"/>
              </a:rPr>
              <a:t>A “request timed out” line means that the host refused to send back their details.  How does this help secure this website?</a:t>
            </a:r>
          </a:p>
          <a:p>
            <a:pPr lvl="1" hangingPunct="1"/>
            <a:endParaRPr lang="en-US" sz="1600" dirty="0">
              <a:latin typeface="Arial" panose="020B060402020202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8F2E9C71-239B-4BB0-91AF-964DF84E7691}"/>
              </a:ext>
            </a:extLst>
          </p:cNvPr>
          <p:cNvSpPr txBox="1">
            <a:spLocks/>
          </p:cNvSpPr>
          <p:nvPr/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0" dirty="0"/>
              <a:t>Analyze a Trace Route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4590D93-67D3-4966-A695-EAB5D5D47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8759"/>
            <a:ext cx="8188779" cy="486454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Below is a trace route to www.louvre.fr (the Louvre’s website)</a:t>
            </a:r>
            <a:endParaRPr lang="en-US" sz="1800" dirty="0">
              <a:latin typeface="Tw Cen M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6670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5CEB56F7-019B-477B-842A-F62C0FCA0E31}"/>
              </a:ext>
            </a:extLst>
          </p:cNvPr>
          <p:cNvSpPr txBox="1">
            <a:spLocks/>
          </p:cNvSpPr>
          <p:nvPr/>
        </p:nvSpPr>
        <p:spPr>
          <a:xfrm>
            <a:off x="5466080" y="2210565"/>
            <a:ext cx="3351349" cy="280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" tIns="19050" rIns="19050" bIns="19050" anchor="t">
            <a:normAutofit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233363" indent="-233363" hangingPunct="1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</a:rPr>
              <a:t>What route did this trace route take?</a:t>
            </a:r>
          </a:p>
          <a:p>
            <a:pPr marL="742950" lvl="1" indent="-285750" hangingPunct="1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</a:rPr>
              <a:t>Can you find any cities in this path? </a:t>
            </a:r>
          </a:p>
          <a:p>
            <a:pPr marL="742950" lvl="1" indent="-285750" hangingPunct="1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</a:rPr>
              <a:t>How did this trace route compare with the previous one?</a:t>
            </a:r>
            <a:endParaRPr lang="en-US" sz="1800" dirty="0">
              <a:latin typeface="Arial" panose="020B0604020202020204" pitchFamily="34" charset="0"/>
            </a:endParaRPr>
          </a:p>
          <a:p>
            <a:pPr marL="233363" indent="-233363" hangingPunct="1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</a:rPr>
              <a:t>Notice the time of the hops once it is overseas.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423416"/>
            <a:ext cx="4661297" cy="1878806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AEE06B-499A-4F1B-B9AC-0DDDD63379A5}"/>
              </a:ext>
            </a:extLst>
          </p:cNvPr>
          <p:cNvSpPr txBox="1"/>
          <p:nvPr/>
        </p:nvSpPr>
        <p:spPr>
          <a:xfrm>
            <a:off x="1496248" y="2048893"/>
            <a:ext cx="2267339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125" dirty="0">
                <a:solidFill>
                  <a:srgbClr val="FF0000"/>
                </a:solidFill>
              </a:rPr>
              <a:t>From Bossier City, LA (Mac)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D491DF2-5E75-4150-A4DF-95A46DBC87BD}"/>
              </a:ext>
            </a:extLst>
          </p:cNvPr>
          <p:cNvSpPr txBox="1">
            <a:spLocks/>
          </p:cNvSpPr>
          <p:nvPr/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0" dirty="0"/>
              <a:t>Analyze a Trace Route (Again)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7266CF-6DDC-4DA8-9D0E-47475A45D64D}"/>
              </a:ext>
            </a:extLst>
          </p:cNvPr>
          <p:cNvSpPr txBox="1">
            <a:spLocks/>
          </p:cNvSpPr>
          <p:nvPr/>
        </p:nvSpPr>
        <p:spPr>
          <a:xfrm>
            <a:off x="628650" y="1578759"/>
            <a:ext cx="8188779" cy="486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5" indent="-228585" algn="l" defTabSz="914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57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29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01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271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443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5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6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7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/>
              <a:t>Here is another traceroute to www.louvre.fr</a:t>
            </a:r>
            <a:endParaRPr lang="en-US" sz="1800" b="0" dirty="0">
              <a:latin typeface="Tw Cen M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8495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9" y="2354460"/>
            <a:ext cx="4661297" cy="1878806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AEE06B-499A-4F1B-B9AC-0DDDD63379A5}"/>
              </a:ext>
            </a:extLst>
          </p:cNvPr>
          <p:cNvSpPr txBox="1"/>
          <p:nvPr/>
        </p:nvSpPr>
        <p:spPr>
          <a:xfrm>
            <a:off x="1496248" y="2043122"/>
            <a:ext cx="2267339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From Bossier City, LA (Mac)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A575E9-5AAE-424A-B786-9E3402CA96B9}"/>
              </a:ext>
            </a:extLst>
          </p:cNvPr>
          <p:cNvSpPr txBox="1"/>
          <p:nvPr/>
        </p:nvSpPr>
        <p:spPr>
          <a:xfrm>
            <a:off x="4873933" y="2204674"/>
            <a:ext cx="1646853" cy="4078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Notice the time this hop takes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4DF5D5-D250-4E2C-8EF7-5C3B194B79C5}"/>
              </a:ext>
            </a:extLst>
          </p:cNvPr>
          <p:cNvCxnSpPr>
            <a:cxnSpLocks/>
          </p:cNvCxnSpPr>
          <p:nvPr/>
        </p:nvCxnSpPr>
        <p:spPr>
          <a:xfrm flipH="1">
            <a:off x="4095017" y="2494773"/>
            <a:ext cx="1209437" cy="372419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5991CF1-B27A-4655-A2E8-F92BEB65CDFB}"/>
              </a:ext>
            </a:extLst>
          </p:cNvPr>
          <p:cNvSpPr/>
          <p:nvPr/>
        </p:nvSpPr>
        <p:spPr>
          <a:xfrm>
            <a:off x="2591632" y="2836467"/>
            <a:ext cx="1666908" cy="259675"/>
          </a:xfrm>
          <a:prstGeom prst="ellipse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FD7578-5348-4D38-8EE7-0BB42A59FDEE}"/>
              </a:ext>
            </a:extLst>
          </p:cNvPr>
          <p:cNvSpPr txBox="1"/>
          <p:nvPr/>
        </p:nvSpPr>
        <p:spPr>
          <a:xfrm>
            <a:off x="5247303" y="2775214"/>
            <a:ext cx="1666908" cy="4078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Once overseas, notice it’s much longer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7E4E36-FB5D-4E06-9E34-C6F24364CEF9}"/>
              </a:ext>
            </a:extLst>
          </p:cNvPr>
          <p:cNvCxnSpPr>
            <a:cxnSpLocks/>
          </p:cNvCxnSpPr>
          <p:nvPr/>
        </p:nvCxnSpPr>
        <p:spPr>
          <a:xfrm flipH="1">
            <a:off x="3793115" y="3042883"/>
            <a:ext cx="1666908" cy="480287"/>
          </a:xfrm>
          <a:prstGeom prst="straightConnector1">
            <a:avLst/>
          </a:prstGeom>
          <a:noFill/>
          <a:ln w="63500" cap="flat">
            <a:solidFill>
              <a:schemeClr val="accent1">
                <a:lumMod val="5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99E3D69-26FB-473D-98D5-DF2C47CE14BB}"/>
              </a:ext>
            </a:extLst>
          </p:cNvPr>
          <p:cNvSpPr/>
          <p:nvPr/>
        </p:nvSpPr>
        <p:spPr>
          <a:xfrm>
            <a:off x="2650881" y="3475188"/>
            <a:ext cx="1740877" cy="259675"/>
          </a:xfrm>
          <a:prstGeom prst="ellipse">
            <a:avLst/>
          </a:prstGeom>
          <a:noFill/>
          <a:ln w="38100" cap="flat">
            <a:solidFill>
              <a:schemeClr val="accent1">
                <a:lumMod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9977392-3176-4758-B1A0-D814B43EFD3F}"/>
              </a:ext>
            </a:extLst>
          </p:cNvPr>
          <p:cNvSpPr txBox="1">
            <a:spLocks/>
          </p:cNvSpPr>
          <p:nvPr/>
        </p:nvSpPr>
        <p:spPr>
          <a:xfrm>
            <a:off x="5697358" y="3283027"/>
            <a:ext cx="3212961" cy="2752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" tIns="19050" rIns="19050" bIns="19050" anchor="t">
            <a:noAutofit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None/>
            </a:pPr>
            <a:r>
              <a:rPr lang="en-US" sz="2025" dirty="0">
                <a:latin typeface="Arial" panose="020B0604020202020204" pitchFamily="34" charset="0"/>
              </a:rPr>
              <a:t>Can you follow this route?</a:t>
            </a:r>
          </a:p>
          <a:p>
            <a:pPr marL="278606" indent="-278606" hangingPunct="1">
              <a:buFont typeface="+mj-lt"/>
              <a:buAutoNum type="arabicPeriod"/>
            </a:pPr>
            <a:r>
              <a:rPr lang="en-US" sz="1350" dirty="0">
                <a:latin typeface="Arial" panose="020B0604020202020204" pitchFamily="34" charset="0"/>
              </a:rPr>
              <a:t>Dallas, TX</a:t>
            </a:r>
          </a:p>
          <a:p>
            <a:pPr marL="278606" indent="-278606" hangingPunct="1">
              <a:buFont typeface="+mj-lt"/>
              <a:buAutoNum type="arabicPeriod"/>
            </a:pPr>
            <a:r>
              <a:rPr lang="en-US" sz="1350" dirty="0">
                <a:latin typeface="Arial" panose="020B0604020202020204" pitchFamily="34" charset="0"/>
              </a:rPr>
              <a:t>Houston, TX</a:t>
            </a:r>
          </a:p>
          <a:p>
            <a:pPr marL="278606" indent="-278606" hangingPunct="1">
              <a:buFont typeface="+mj-lt"/>
              <a:buAutoNum type="arabicPeriod"/>
            </a:pPr>
            <a:r>
              <a:rPr lang="en-US" sz="1350" dirty="0">
                <a:latin typeface="Arial" panose="020B0604020202020204" pitchFamily="34" charset="0"/>
              </a:rPr>
              <a:t>Washington D.C.</a:t>
            </a:r>
          </a:p>
          <a:p>
            <a:pPr marL="278606" indent="-278606" hangingPunct="1">
              <a:buFont typeface="+mj-lt"/>
              <a:buAutoNum type="arabicPeriod"/>
            </a:pPr>
            <a:r>
              <a:rPr lang="en-US" sz="1350" dirty="0">
                <a:latin typeface="Arial" panose="020B0604020202020204" pitchFamily="34" charset="0"/>
              </a:rPr>
              <a:t>New York, NY</a:t>
            </a:r>
          </a:p>
          <a:p>
            <a:pPr marL="278606" indent="-278606" hangingPunct="1">
              <a:buFont typeface="+mj-lt"/>
              <a:buAutoNum type="arabicPeriod"/>
            </a:pPr>
            <a:r>
              <a:rPr lang="en-US" sz="1350" dirty="0">
                <a:latin typeface="Arial" panose="020B0604020202020204" pitchFamily="34" charset="0"/>
              </a:rPr>
              <a:t>Great Britain (UK)</a:t>
            </a:r>
          </a:p>
          <a:p>
            <a:pPr marL="278606" indent="-278606" hangingPunct="1">
              <a:buFont typeface="+mj-lt"/>
              <a:buAutoNum type="arabicPeriod"/>
            </a:pPr>
            <a:r>
              <a:rPr lang="en-US" sz="1350" dirty="0">
                <a:latin typeface="Arial" panose="020B0604020202020204" pitchFamily="34" charset="0"/>
              </a:rPr>
              <a:t>France</a:t>
            </a:r>
          </a:p>
          <a:p>
            <a:pPr marL="278606" indent="-278606" hangingPunct="1"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</a:endParaRPr>
          </a:p>
          <a:p>
            <a:pPr lvl="1" hangingPunct="1"/>
            <a:endParaRPr lang="en-US" sz="1350" dirty="0">
              <a:latin typeface="Arial" panose="020B060402020202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0C6D59D-2713-4F81-9BCB-195BA8D9CE44}"/>
              </a:ext>
            </a:extLst>
          </p:cNvPr>
          <p:cNvSpPr txBox="1">
            <a:spLocks/>
          </p:cNvSpPr>
          <p:nvPr/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0" dirty="0"/>
              <a:t>Analyze a Trace Route (Again)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5171531-8A89-4385-9A88-22379A962AF8}"/>
              </a:ext>
            </a:extLst>
          </p:cNvPr>
          <p:cNvSpPr txBox="1">
            <a:spLocks/>
          </p:cNvSpPr>
          <p:nvPr/>
        </p:nvSpPr>
        <p:spPr>
          <a:xfrm>
            <a:off x="628650" y="1578759"/>
            <a:ext cx="8188779" cy="486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5" indent="-228585" algn="l" defTabSz="91434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57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29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01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271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443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5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6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7" indent="-228585" algn="l" defTabSz="91434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/>
              <a:t>Here is another traceroute to www.louvre.fr</a:t>
            </a:r>
            <a:endParaRPr lang="en-US" sz="1800" b="0" dirty="0">
              <a:latin typeface="Tw Cen M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093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AEF7-4DA4-488E-ADA9-7C0AF407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a Secure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5DA60-361A-4F27-80B0-189CA4AE0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8373110" cy="530120"/>
          </a:xfrm>
        </p:spPr>
        <p:txBody>
          <a:bodyPr>
            <a:normAutofit fontScale="92500"/>
          </a:bodyPr>
          <a:lstStyle/>
          <a:p>
            <a:r>
              <a:rPr lang="en-US" dirty="0"/>
              <a:t>Let’s look at a traceroute to www.chase.com (Chase Bank)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CA121D-5374-4F4D-AEB6-2CB69B964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22" y="2165112"/>
            <a:ext cx="4316514" cy="289539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12B3FB-7361-4565-9D79-0BFB6D2D008A}"/>
              </a:ext>
            </a:extLst>
          </p:cNvPr>
          <p:cNvSpPr txBox="1">
            <a:spLocks/>
          </p:cNvSpPr>
          <p:nvPr/>
        </p:nvSpPr>
        <p:spPr>
          <a:xfrm>
            <a:off x="5079755" y="2923792"/>
            <a:ext cx="3782891" cy="13780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" tIns="19050" rIns="19050" bIns="19050" anchor="t">
            <a:normAutofit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233363" indent="-233363" hangingPunct="1">
              <a:buFont typeface="Arial" panose="020B0604020202020204" pitchFamily="34" charset="0"/>
              <a:buChar char="•"/>
            </a:pPr>
            <a:r>
              <a:rPr lang="en-US" sz="2025" dirty="0">
                <a:latin typeface="Arial" panose="020B0604020202020204" pitchFamily="34" charset="0"/>
              </a:rPr>
              <a:t>Notice that Chase nodes do not respond back </a:t>
            </a:r>
          </a:p>
          <a:p>
            <a:pPr marL="803275" lvl="1" indent="-346075" hangingPunct="1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</a:rPr>
              <a:t>Why would they do this?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EA45B-01E1-4AF6-9ABF-881D0F7DE55D}"/>
              </a:ext>
            </a:extLst>
          </p:cNvPr>
          <p:cNvSpPr txBox="1"/>
          <p:nvPr/>
        </p:nvSpPr>
        <p:spPr>
          <a:xfrm>
            <a:off x="5201159" y="4674292"/>
            <a:ext cx="2166762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Not sharing any data back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3BFF92-D543-40E1-9604-232EED839B3F}"/>
              </a:ext>
            </a:extLst>
          </p:cNvPr>
          <p:cNvCxnSpPr>
            <a:cxnSpLocks/>
          </p:cNvCxnSpPr>
          <p:nvPr/>
        </p:nvCxnSpPr>
        <p:spPr>
          <a:xfrm flipH="1" flipV="1">
            <a:off x="3719146" y="4618582"/>
            <a:ext cx="1628775" cy="122961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6B94888-3D30-44D4-B18B-9360006A94F1}"/>
              </a:ext>
            </a:extLst>
          </p:cNvPr>
          <p:cNvSpPr/>
          <p:nvPr/>
        </p:nvSpPr>
        <p:spPr>
          <a:xfrm>
            <a:off x="436880" y="4339660"/>
            <a:ext cx="3282266" cy="259675"/>
          </a:xfrm>
          <a:prstGeom prst="ellipse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04025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0096-9D9F-424C-B393-41C849C9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CEACF-C9F6-46C8-8612-0A8E42A17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7"/>
            <a:ext cx="8286750" cy="3535095"/>
          </a:xfrm>
        </p:spPr>
        <p:txBody>
          <a:bodyPr>
            <a:normAutofit/>
          </a:bodyPr>
          <a:lstStyle/>
          <a:p>
            <a:r>
              <a:rPr lang="en-US" dirty="0"/>
              <a:t>Run another traceroute to a different website</a:t>
            </a:r>
          </a:p>
          <a:p>
            <a:pPr lvl="1"/>
            <a:r>
              <a:rPr lang="en-US" dirty="0"/>
              <a:t>Examples:</a:t>
            </a:r>
          </a:p>
          <a:p>
            <a:pPr marL="971550" lvl="2" indent="-257175">
              <a:buFont typeface="Arial" panose="020B0604020202020204" pitchFamily="34" charset="0"/>
              <a:buChar char="•"/>
            </a:pPr>
            <a:r>
              <a:rPr lang="en-US" dirty="0"/>
              <a:t>bbc.co.uk</a:t>
            </a:r>
          </a:p>
          <a:p>
            <a:pPr marL="971550" lvl="2" indent="-257175">
              <a:buFont typeface="Arial" panose="020B0604020202020204" pitchFamily="34" charset="0"/>
              <a:buChar char="•"/>
            </a:pPr>
            <a:r>
              <a:rPr lang="en-US" dirty="0"/>
              <a:t>tpic.com.tr</a:t>
            </a:r>
          </a:p>
          <a:p>
            <a:pPr marL="971550" lvl="2" indent="-257175">
              <a:buFont typeface="Arial" panose="020B0604020202020204" pitchFamily="34" charset="0"/>
              <a:buChar char="•"/>
            </a:pPr>
            <a:r>
              <a:rPr lang="en-US" dirty="0"/>
              <a:t>dailymirror.lk</a:t>
            </a:r>
          </a:p>
          <a:p>
            <a:pPr lvl="1"/>
            <a:r>
              <a:rPr lang="en-US" dirty="0"/>
              <a:t>How many hops did it take?</a:t>
            </a:r>
          </a:p>
          <a:p>
            <a:pPr lvl="1"/>
            <a:r>
              <a:rPr lang="en-US" dirty="0"/>
              <a:t>What were you able to determine from this traceroute?</a:t>
            </a:r>
          </a:p>
          <a:p>
            <a:pPr lvl="1"/>
            <a:r>
              <a:rPr lang="en-US" dirty="0"/>
              <a:t>Any cool or interesting findings?</a:t>
            </a:r>
          </a:p>
        </p:txBody>
      </p:sp>
    </p:spTree>
    <p:extLst>
      <p:ext uri="{BB962C8B-B14F-4D97-AF65-F5344CB8AC3E}">
        <p14:creationId xmlns:p14="http://schemas.microsoft.com/office/powerpoint/2010/main" val="144223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Route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Materials needed</a:t>
            </a:r>
          </a:p>
          <a:p>
            <a:pPr lvl="1"/>
            <a:r>
              <a:rPr lang="en-US" dirty="0"/>
              <a:t>Computer system connected to internet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Software Tools used</a:t>
            </a:r>
          </a:p>
          <a:p>
            <a:pPr lvl="1"/>
            <a:r>
              <a:rPr lang="en-US" dirty="0"/>
              <a:t>traceroute command (Linux and Mac OS)</a:t>
            </a:r>
          </a:p>
          <a:p>
            <a:pPr lvl="1"/>
            <a:r>
              <a:rPr lang="en-US" dirty="0"/>
              <a:t>tracert command (Windows OS)</a:t>
            </a:r>
          </a:p>
          <a:p>
            <a:pPr lvl="1"/>
            <a:r>
              <a:rPr lang="en-US" dirty="0" err="1"/>
              <a:t>tracepath</a:t>
            </a:r>
            <a:r>
              <a:rPr lang="en-US" dirty="0"/>
              <a:t> command (Chromebooks)</a:t>
            </a:r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756-3C0E-4C4C-8F65-1B64191B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7ACC-7C5D-4DE2-8122-25A92276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Security+ Objectives (SY0-501)</a:t>
            </a:r>
          </a:p>
          <a:p>
            <a:pPr marL="583406" lvl="1" indent="-107156"/>
            <a:r>
              <a:rPr lang="en-US" sz="2250" dirty="0"/>
              <a:t>Objective 2.2 – Given a scenario, use appropriate software tools to assess the security posture of an organization</a:t>
            </a:r>
            <a:r>
              <a:rPr lang="en-US" dirty="0"/>
              <a:t> </a:t>
            </a:r>
          </a:p>
          <a:p>
            <a:pPr marL="821531" lvl="2" indent="-107156"/>
            <a:r>
              <a:rPr lang="en-US" sz="2250" dirty="0"/>
              <a:t>Command line tools</a:t>
            </a:r>
          </a:p>
          <a:p>
            <a:pPr marL="1059656" lvl="3" indent="-107156"/>
            <a:r>
              <a:rPr lang="en-US" sz="2250" dirty="0"/>
              <a:t>tracert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6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B2D6-DDCF-4D4B-B61A-2ED3C126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Trace Route?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D8FE-5958-4695-9408-98B27A54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0898"/>
            <a:ext cx="3729990" cy="3299582"/>
          </a:xfrm>
        </p:spPr>
        <p:txBody>
          <a:bodyPr>
            <a:normAutofit/>
          </a:bodyPr>
          <a:lstStyle/>
          <a:p>
            <a:r>
              <a:rPr lang="en-US" sz="2400" dirty="0"/>
              <a:t>The trace route command shows the path packets take across a network</a:t>
            </a:r>
          </a:p>
          <a:p>
            <a:pPr lvl="1"/>
            <a:r>
              <a:rPr lang="en-US" sz="1800" dirty="0"/>
              <a:t>Shows IP addresses of all the hops</a:t>
            </a:r>
          </a:p>
          <a:p>
            <a:pPr lvl="1"/>
            <a:r>
              <a:rPr lang="en-US" sz="1800" dirty="0"/>
              <a:t>Shows the time between the hops</a:t>
            </a: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E24D93-BE66-4432-9B0D-383E6C3D6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848" y="1810897"/>
            <a:ext cx="4101292" cy="2125455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E762D7-30C1-412C-9B4F-DF69D1DB2EC5}"/>
              </a:ext>
            </a:extLst>
          </p:cNvPr>
          <p:cNvSpPr txBox="1"/>
          <p:nvPr/>
        </p:nvSpPr>
        <p:spPr>
          <a:xfrm>
            <a:off x="5324386" y="4130638"/>
            <a:ext cx="2694215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125" dirty="0">
                <a:latin typeface="Arial" panose="020B0604020202020204" pitchFamily="34" charset="0"/>
                <a:cs typeface="Arial" panose="020B0604020202020204" pitchFamily="34" charset="0"/>
              </a:rPr>
              <a:t>Example of a trace route</a:t>
            </a:r>
          </a:p>
        </p:txBody>
      </p:sp>
    </p:spTree>
    <p:extLst>
      <p:ext uri="{BB962C8B-B14F-4D97-AF65-F5344CB8AC3E}">
        <p14:creationId xmlns:p14="http://schemas.microsoft.com/office/powerpoint/2010/main" val="339211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Trace Route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Open Terminal</a:t>
            </a:r>
          </a:p>
          <a:p>
            <a:r>
              <a:rPr lang="en-US" sz="2400" dirty="0"/>
              <a:t>Run a Trace Route</a:t>
            </a:r>
          </a:p>
          <a:p>
            <a:r>
              <a:rPr lang="en-US" sz="2400" dirty="0"/>
              <a:t>Analyze a Trace Route</a:t>
            </a:r>
          </a:p>
          <a:p>
            <a:r>
              <a:rPr lang="en-US" sz="2400" dirty="0"/>
              <a:t>Analyze a Secure Website</a:t>
            </a:r>
          </a:p>
          <a:p>
            <a:r>
              <a:rPr lang="en-US" sz="2400" dirty="0"/>
              <a:t>Your Turn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416131-61F1-4575-B5E3-00C22CD43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040" y="1609410"/>
            <a:ext cx="4055121" cy="2791077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the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692136"/>
            <a:ext cx="7886700" cy="3667538"/>
          </a:xfrm>
        </p:spPr>
        <p:txBody>
          <a:bodyPr>
            <a:normAutofit/>
          </a:bodyPr>
          <a:lstStyle/>
          <a:p>
            <a:r>
              <a:rPr lang="en-US" dirty="0"/>
              <a:t>Once logged into the system, open the Terminal</a:t>
            </a:r>
          </a:p>
          <a:p>
            <a:pPr lvl="1"/>
            <a:r>
              <a:rPr lang="en-US" dirty="0"/>
              <a:t>Open the Terminal in a Linux system</a:t>
            </a:r>
          </a:p>
          <a:p>
            <a:pPr lvl="2"/>
            <a:r>
              <a:rPr lang="en-US" dirty="0"/>
              <a:t>Can press CTRL+ALT+T in most Linux systems</a:t>
            </a:r>
          </a:p>
          <a:p>
            <a:pPr lvl="1"/>
            <a:r>
              <a:rPr lang="en-US" dirty="0"/>
              <a:t>Open the Command Prompt in a Windows system</a:t>
            </a:r>
          </a:p>
          <a:p>
            <a:pPr lvl="2"/>
            <a:r>
              <a:rPr lang="en-US" dirty="0"/>
              <a:t>Search for “</a:t>
            </a:r>
            <a:r>
              <a:rPr lang="en-US" dirty="0" err="1"/>
              <a:t>cmd</a:t>
            </a:r>
            <a:r>
              <a:rPr lang="en-US" dirty="0"/>
              <a:t>” to find the Command Prompt</a:t>
            </a:r>
          </a:p>
          <a:p>
            <a:pPr lvl="1"/>
            <a:r>
              <a:rPr lang="en-US" dirty="0"/>
              <a:t>Open Terminal in a Mac system</a:t>
            </a:r>
          </a:p>
          <a:p>
            <a:pPr lvl="2"/>
            <a:r>
              <a:rPr lang="en-US" dirty="0"/>
              <a:t>Search for “Terminal” using Spotlight</a:t>
            </a:r>
          </a:p>
          <a:p>
            <a:pPr lvl="1"/>
            <a:r>
              <a:rPr lang="en-US" dirty="0"/>
              <a:t>Open the Command Prompt on a Chromebook</a:t>
            </a:r>
          </a:p>
          <a:p>
            <a:pPr lvl="2"/>
            <a:r>
              <a:rPr lang="en-US" dirty="0"/>
              <a:t>CTRL+ALT+T should open the Command Prompt</a:t>
            </a:r>
          </a:p>
        </p:txBody>
      </p:sp>
    </p:spTree>
    <p:extLst>
      <p:ext uri="{BB962C8B-B14F-4D97-AF65-F5344CB8AC3E}">
        <p14:creationId xmlns:p14="http://schemas.microsoft.com/office/powerpoint/2010/main" val="357657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C4CD-95BD-4E00-BB98-0216A8D6F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Note: May n</a:t>
            </a:r>
            <a:r>
              <a:rPr lang="en-US" u="sng" dirty="0"/>
              <a:t>ot</a:t>
            </a:r>
            <a:r>
              <a:rPr lang="en-US" dirty="0"/>
              <a:t> work on some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DD6AD-3D40-48E3-AD7F-A596D1825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38012"/>
            <a:ext cx="8515350" cy="1159188"/>
          </a:xfrm>
        </p:spPr>
        <p:txBody>
          <a:bodyPr>
            <a:normAutofit/>
          </a:bodyPr>
          <a:lstStyle/>
          <a:p>
            <a:r>
              <a:rPr lang="en-US" dirty="0"/>
              <a:t>Some cyber ranges disable IMCP Traffic</a:t>
            </a:r>
          </a:p>
          <a:p>
            <a:pPr lvl="1"/>
            <a:r>
              <a:rPr lang="en-US" dirty="0"/>
              <a:t>Trace Route uses IMCP traffic to talk with the other hosts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B00FC-0FC0-4EAB-BED1-5AD916282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952" y="3144522"/>
            <a:ext cx="3077669" cy="2458383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3A376A-1247-4DE8-B928-C38DB8EFF2FB}"/>
              </a:ext>
            </a:extLst>
          </p:cNvPr>
          <p:cNvSpPr txBox="1"/>
          <p:nvPr/>
        </p:nvSpPr>
        <p:spPr>
          <a:xfrm>
            <a:off x="4886325" y="3761983"/>
            <a:ext cx="3859619" cy="8694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l" defTabSz="309563"/>
            <a:r>
              <a:rPr lang="en-US" sz="1350" dirty="0"/>
              <a:t>Here is traceroute run on the US Cyber Range. </a:t>
            </a:r>
            <a:br>
              <a:rPr lang="en-US" sz="1350" dirty="0"/>
            </a:br>
            <a:br>
              <a:rPr lang="en-US" sz="1350" dirty="0"/>
            </a:br>
            <a:r>
              <a:rPr lang="en-US" sz="1350" dirty="0"/>
              <a:t>Notice it does not show </a:t>
            </a:r>
            <a:r>
              <a:rPr lang="en-US" sz="1350" i="1" dirty="0"/>
              <a:t>any</a:t>
            </a:r>
            <a:r>
              <a:rPr lang="en-US" sz="1350" dirty="0"/>
              <a:t> data about the route. All ICMP packets are blocked.</a:t>
            </a:r>
          </a:p>
        </p:txBody>
      </p:sp>
    </p:spTree>
    <p:extLst>
      <p:ext uri="{BB962C8B-B14F-4D97-AF65-F5344CB8AC3E}">
        <p14:creationId xmlns:p14="http://schemas.microsoft.com/office/powerpoint/2010/main" val="1091362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47EC-31E7-4056-AF66-8CA24552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Trace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B5DB-6E54-4C75-99F7-D5B878084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761259"/>
            <a:ext cx="4827271" cy="3404605"/>
          </a:xfrm>
        </p:spPr>
        <p:txBody>
          <a:bodyPr>
            <a:normAutofit lnSpcReduction="10000"/>
          </a:bodyPr>
          <a:lstStyle/>
          <a:p>
            <a:r>
              <a:rPr lang="en-US" sz="2025" dirty="0"/>
              <a:t>Run a trace route to www.nicerc.org</a:t>
            </a:r>
          </a:p>
          <a:p>
            <a:pPr lvl="1"/>
            <a:r>
              <a:rPr lang="en-US" sz="1725" dirty="0"/>
              <a:t>Windows Command:</a:t>
            </a:r>
          </a:p>
          <a:p>
            <a:pPr lvl="2">
              <a:buNone/>
            </a:pPr>
            <a:r>
              <a:rPr lang="en-US" sz="1600" b="1" dirty="0">
                <a:latin typeface="Courier" panose="02060409020205020404" pitchFamily="49" charset="0"/>
              </a:rPr>
              <a:t>tracert www.nicerc.org</a:t>
            </a:r>
          </a:p>
          <a:p>
            <a:pPr lvl="1"/>
            <a:r>
              <a:rPr lang="en-US" sz="1725" dirty="0"/>
              <a:t>Linux/Mac Command:</a:t>
            </a:r>
          </a:p>
          <a:p>
            <a:pPr lvl="2">
              <a:buNone/>
            </a:pPr>
            <a:r>
              <a:rPr lang="en-US" sz="1600" b="1" dirty="0">
                <a:latin typeface="Courier" panose="02060409020205020404" pitchFamily="49" charset="0"/>
              </a:rPr>
              <a:t>traceroute www.nicerc.org</a:t>
            </a:r>
          </a:p>
          <a:p>
            <a:pPr lvl="1"/>
            <a:r>
              <a:rPr lang="en-US" sz="1725" dirty="0"/>
              <a:t>Chromebook Command:</a:t>
            </a:r>
          </a:p>
          <a:p>
            <a:pPr lvl="2">
              <a:buNone/>
            </a:pPr>
            <a:r>
              <a:rPr lang="en-US" sz="1600" b="1" dirty="0" err="1">
                <a:latin typeface="Courier" panose="02060409020205020404" pitchFamily="49" charset="0"/>
              </a:rPr>
              <a:t>tracepath</a:t>
            </a:r>
            <a:r>
              <a:rPr lang="en-US" sz="1600" b="1" dirty="0">
                <a:latin typeface="Courier" panose="02060409020205020404" pitchFamily="49" charset="0"/>
              </a:rPr>
              <a:t> www.nicerc.org</a:t>
            </a:r>
          </a:p>
          <a:p>
            <a:pPr lvl="2">
              <a:buNone/>
            </a:pPr>
            <a:endParaRPr lang="en-US" sz="1425" b="1" dirty="0">
              <a:latin typeface="Courier" panose="02060409020205020404" pitchFamily="49" charset="0"/>
            </a:endParaRPr>
          </a:p>
          <a:p>
            <a:pPr lvl="2">
              <a:buNone/>
            </a:pPr>
            <a:endParaRPr lang="en-US" sz="1425" b="1" dirty="0">
              <a:latin typeface="Courier" panose="02060409020205020404" pitchFamily="49" charset="0"/>
            </a:endParaRPr>
          </a:p>
          <a:p>
            <a:pPr lvl="2">
              <a:buNone/>
            </a:pPr>
            <a:endParaRPr lang="en-US" sz="1425" b="1" dirty="0">
              <a:latin typeface="Courier" panose="02060409020205020404" pitchFamily="49" charset="0"/>
            </a:endParaRPr>
          </a:p>
          <a:p>
            <a:pPr marL="233363" indent="-214313"/>
            <a:r>
              <a:rPr lang="en-US" sz="2100" dirty="0"/>
              <a:t>What data are you able to find?  Notice anything cool/unique?</a:t>
            </a:r>
          </a:p>
          <a:p>
            <a:pPr lvl="2">
              <a:buNone/>
            </a:pPr>
            <a:endParaRPr lang="en-US" sz="1425" b="1" dirty="0">
              <a:latin typeface="Courier" panose="02060409020205020404" pitchFamily="49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5859D-7D5A-4533-9346-3E514902B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510" y="2097406"/>
            <a:ext cx="4053095" cy="2399028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0E65AD-9D44-4EC8-BC4E-61ECE73B440B}"/>
              </a:ext>
            </a:extLst>
          </p:cNvPr>
          <p:cNvSpPr txBox="1"/>
          <p:nvPr/>
        </p:nvSpPr>
        <p:spPr>
          <a:xfrm>
            <a:off x="5706936" y="4655758"/>
            <a:ext cx="2596243" cy="3847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125" dirty="0"/>
              <a:t>Notice that this trace route went through both Chicago and New York</a:t>
            </a:r>
          </a:p>
        </p:txBody>
      </p:sp>
    </p:spTree>
    <p:extLst>
      <p:ext uri="{BB962C8B-B14F-4D97-AF65-F5344CB8AC3E}">
        <p14:creationId xmlns:p14="http://schemas.microsoft.com/office/powerpoint/2010/main" val="194211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581EA-3118-4B8A-A0C7-3137DD641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8759"/>
            <a:ext cx="8188779" cy="486454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Below is a trace route to www.louvre.fr (the Louvre’s website)</a:t>
            </a:r>
            <a:endParaRPr lang="en-US" sz="1800" dirty="0">
              <a:latin typeface="Tw Cen MT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AEE06B-499A-4F1B-B9AC-0DDDD63379A5}"/>
              </a:ext>
            </a:extLst>
          </p:cNvPr>
          <p:cNvSpPr txBox="1"/>
          <p:nvPr/>
        </p:nvSpPr>
        <p:spPr>
          <a:xfrm>
            <a:off x="1827992" y="2207485"/>
            <a:ext cx="2267339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125" dirty="0">
                <a:solidFill>
                  <a:srgbClr val="FF0000"/>
                </a:solidFill>
              </a:rPr>
              <a:t>From Columbus, OH (Windows)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0A937BAC-0501-45D9-B70D-C3A0C0E60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61689"/>
            <a:ext cx="4727405" cy="287780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5CEB56F7-019B-477B-842A-F62C0FCA0E31}"/>
              </a:ext>
            </a:extLst>
          </p:cNvPr>
          <p:cNvSpPr txBox="1">
            <a:spLocks/>
          </p:cNvSpPr>
          <p:nvPr/>
        </p:nvSpPr>
        <p:spPr>
          <a:xfrm>
            <a:off x="5579047" y="2613002"/>
            <a:ext cx="3486150" cy="280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" tIns="19050" rIns="19050" bIns="19050" anchor="t">
            <a:normAutofit fontScale="92500"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233363" indent="-233363" hangingPunct="1">
              <a:buFont typeface="Arial" panose="020B0604020202020204" pitchFamily="34" charset="0"/>
              <a:buChar char="•"/>
            </a:pPr>
            <a:r>
              <a:rPr lang="en-US" sz="1650" dirty="0">
                <a:latin typeface="Arial" panose="020B0604020202020204" pitchFamily="34" charset="0"/>
              </a:rPr>
              <a:t>Can you identify the following route from the hostnames in the path? </a:t>
            </a:r>
          </a:p>
          <a:p>
            <a:pPr marL="741363" lvl="1" indent="-285750" hangingPunct="1">
              <a:buFont typeface="Arial" panose="020B0604020202020204" pitchFamily="34" charset="0"/>
              <a:buChar char="•"/>
            </a:pPr>
            <a:r>
              <a:rPr lang="en-US" sz="1350" dirty="0">
                <a:latin typeface="Arial" panose="020B0604020202020204" pitchFamily="34" charset="0"/>
              </a:rPr>
              <a:t>Pittsburgh, PA</a:t>
            </a:r>
          </a:p>
          <a:p>
            <a:pPr marL="741363" lvl="1" indent="-285750" hangingPunct="1">
              <a:buFont typeface="Arial" panose="020B0604020202020204" pitchFamily="34" charset="0"/>
              <a:buChar char="•"/>
            </a:pPr>
            <a:r>
              <a:rPr lang="en-US" sz="1350" dirty="0">
                <a:latin typeface="Arial" panose="020B0604020202020204" pitchFamily="34" charset="0"/>
              </a:rPr>
              <a:t>Dulles, VA</a:t>
            </a:r>
          </a:p>
          <a:p>
            <a:pPr marL="741363" lvl="1" indent="-285750" hangingPunct="1">
              <a:buFont typeface="Arial" panose="020B0604020202020204" pitchFamily="34" charset="0"/>
              <a:buChar char="•"/>
            </a:pPr>
            <a:r>
              <a:rPr lang="en-US" sz="1350" dirty="0">
                <a:latin typeface="Arial" panose="020B0604020202020204" pitchFamily="34" charset="0"/>
              </a:rPr>
              <a:t>Washington D.C.</a:t>
            </a:r>
          </a:p>
          <a:p>
            <a:pPr marL="741363" lvl="1" indent="-285750" hangingPunct="1">
              <a:buFont typeface="Arial" panose="020B0604020202020204" pitchFamily="34" charset="0"/>
              <a:buChar char="•"/>
            </a:pPr>
            <a:r>
              <a:rPr lang="en-US" sz="1350" dirty="0">
                <a:latin typeface="Arial" panose="020B0604020202020204" pitchFamily="34" charset="0"/>
              </a:rPr>
              <a:t>Paris, France</a:t>
            </a:r>
          </a:p>
          <a:p>
            <a:pPr marL="1555750" lvl="1" indent="-285750" hangingPunct="1">
              <a:buFont typeface="Arial" panose="020B0604020202020204" pitchFamily="34" charset="0"/>
              <a:buChar char="•"/>
            </a:pPr>
            <a:endParaRPr lang="en-US" sz="1350" dirty="0">
              <a:latin typeface="Arial" panose="020B0604020202020204" pitchFamily="34" charset="0"/>
            </a:endParaRPr>
          </a:p>
          <a:p>
            <a:pPr marL="233363" indent="-233363" hangingPunct="1">
              <a:buFont typeface="Arial" panose="020B0604020202020204" pitchFamily="34" charset="0"/>
              <a:buChar char="•"/>
            </a:pPr>
            <a:r>
              <a:rPr lang="en-US" sz="1650" dirty="0">
                <a:latin typeface="Arial" panose="020B0604020202020204" pitchFamily="34" charset="0"/>
              </a:rPr>
              <a:t>What does the “</a:t>
            </a:r>
            <a:r>
              <a:rPr lang="en-US" sz="1650" i="1" dirty="0">
                <a:latin typeface="Arial" panose="020B0604020202020204" pitchFamily="34" charset="0"/>
              </a:rPr>
              <a:t>Request timed out</a:t>
            </a:r>
            <a:r>
              <a:rPr lang="en-US" sz="1650" dirty="0">
                <a:latin typeface="Arial" panose="020B0604020202020204" pitchFamily="34" charset="0"/>
              </a:rPr>
              <a:t>” lines mean?</a:t>
            </a:r>
          </a:p>
          <a:p>
            <a:pPr marL="1441450" lvl="1" indent="-171450" hangingPunct="1">
              <a:buFont typeface="Arial" panose="020B0604020202020204" pitchFamily="34" charset="0"/>
              <a:buChar char="•"/>
            </a:pPr>
            <a:endParaRPr lang="en-US" sz="1050" dirty="0">
              <a:latin typeface="Tw Cen MT"/>
              <a:cs typeface="Arial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1CA7FF-3D5D-446B-B39E-E05245936435}"/>
              </a:ext>
            </a:extLst>
          </p:cNvPr>
          <p:cNvSpPr txBox="1">
            <a:spLocks/>
          </p:cNvSpPr>
          <p:nvPr/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b="0" dirty="0"/>
              <a:t>Analyze a Trace Route</a:t>
            </a:r>
          </a:p>
        </p:txBody>
      </p:sp>
    </p:spTree>
    <p:extLst>
      <p:ext uri="{BB962C8B-B14F-4D97-AF65-F5344CB8AC3E}">
        <p14:creationId xmlns:p14="http://schemas.microsoft.com/office/powerpoint/2010/main" val="81717397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101</TotalTime>
  <Words>693</Words>
  <Application>Microsoft Office PowerPoint</Application>
  <PresentationFormat>On-screen Show (4:3)</PresentationFormat>
  <Paragraphs>106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Circe Light</vt:lpstr>
      <vt:lpstr>Courier</vt:lpstr>
      <vt:lpstr>Helvetica Neue</vt:lpstr>
      <vt:lpstr>Trebuchet MS</vt:lpstr>
      <vt:lpstr>Tw Cen MT</vt:lpstr>
      <vt:lpstr>Wingdings</vt:lpstr>
      <vt:lpstr>Berlin</vt:lpstr>
      <vt:lpstr>PowerPoint Presentation</vt:lpstr>
      <vt:lpstr>Trace Route Lab</vt:lpstr>
      <vt:lpstr>Objectives Covered</vt:lpstr>
      <vt:lpstr>What is Trace Route?</vt:lpstr>
      <vt:lpstr>The Trace Route Lab</vt:lpstr>
      <vt:lpstr>Open the Terminal</vt:lpstr>
      <vt:lpstr>Note: May not work on some ranges</vt:lpstr>
      <vt:lpstr>Run a Trace Route</vt:lpstr>
      <vt:lpstr>PowerPoint Presentation</vt:lpstr>
      <vt:lpstr>PowerPoint Presentation</vt:lpstr>
      <vt:lpstr>PowerPoint Presentation</vt:lpstr>
      <vt:lpstr>PowerPoint Presentation</vt:lpstr>
      <vt:lpstr>Analyzing a Secure Website</vt:lpstr>
      <vt:lpstr>Your Turn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cp:lastModifiedBy>Richard Greene</cp:lastModifiedBy>
  <cp:revision>15</cp:revision>
  <dcterms:modified xsi:type="dcterms:W3CDTF">2021-05-18T18:07:34Z</dcterms:modified>
</cp:coreProperties>
</file>