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8" r:id="rId3"/>
    <p:sldId id="590" r:id="rId4"/>
    <p:sldId id="617" r:id="rId5"/>
    <p:sldId id="593" r:id="rId6"/>
    <p:sldId id="627" r:id="rId7"/>
    <p:sldId id="598" r:id="rId8"/>
    <p:sldId id="626" r:id="rId9"/>
    <p:sldId id="629" r:id="rId10"/>
    <p:sldId id="630" r:id="rId11"/>
    <p:sldId id="632" r:id="rId12"/>
    <p:sldId id="631" r:id="rId13"/>
    <p:sldId id="634" r:id="rId14"/>
    <p:sldId id="635" r:id="rId15"/>
    <p:sldId id="636" r:id="rId16"/>
    <p:sldId id="637" r:id="rId17"/>
    <p:sldId id="638" r:id="rId18"/>
    <p:sldId id="639" r:id="rId19"/>
    <p:sldId id="62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CF5901"/>
    <a:srgbClr val="3CDBC0"/>
    <a:srgbClr val="000000"/>
    <a:srgbClr val="FFFFFF"/>
    <a:srgbClr val="D5D5D5"/>
    <a:srgbClr val="F0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EF62E-C213-4C31-AA42-681E6BD9E203}" v="3352" dt="2020-08-27T15:01:57.725"/>
    <p1510:client id="{D73CAE34-3321-1046-7F67-1A6A62B1460B}" v="52" dt="2020-08-27T14:17:37.95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S::joe.macadam@cyber.org::bdcfcd3f-81bf-4584-8271-fe9093ebec4c" providerId="AD" clId="Web-{23E625EE-E1BD-156C-1AF6-0E50524C47F5}"/>
    <pc:docChg chg="modSld">
      <pc:chgData name="Joseph MacAdam" userId="S::joe.macadam@cyber.org::bdcfcd3f-81bf-4584-8271-fe9093ebec4c" providerId="AD" clId="Web-{23E625EE-E1BD-156C-1AF6-0E50524C47F5}" dt="2020-03-18T17:02:20.801" v="11" actId="20577"/>
      <pc:docMkLst>
        <pc:docMk/>
      </pc:docMkLst>
      <pc:sldChg chg="modSp">
        <pc:chgData name="Joseph MacAdam" userId="S::joe.macadam@cyber.org::bdcfcd3f-81bf-4584-8271-fe9093ebec4c" providerId="AD" clId="Web-{23E625EE-E1BD-156C-1AF6-0E50524C47F5}" dt="2020-03-18T17:02:16.363" v="9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23E625EE-E1BD-156C-1AF6-0E50524C47F5}" dt="2020-03-18T17:02:16.363" v="9" actId="20577"/>
          <ac:spMkLst>
            <pc:docMk/>
            <pc:sldMk cId="0" sldId="256"/>
            <ac:spMk id="130" creationId="{00000000-0000-0000-0000-000000000000}"/>
          </ac:spMkLst>
        </pc:spChg>
      </pc:sldChg>
    </pc:docChg>
  </pc:docChgLst>
  <pc:docChgLst>
    <pc:chgData name="Joseph MacAdam" userId="bdcfcd3f-81bf-4584-8271-fe9093ebec4c" providerId="ADAL" clId="{6B7AEC2F-A1E0-4FEB-B7E3-B7DE985550BE}"/>
    <pc:docChg chg="custSel modSld">
      <pc:chgData name="Joseph MacAdam" userId="bdcfcd3f-81bf-4584-8271-fe9093ebec4c" providerId="ADAL" clId="{6B7AEC2F-A1E0-4FEB-B7E3-B7DE985550BE}" dt="2020-04-01T11:29:31.921" v="510" actId="20577"/>
      <pc:docMkLst>
        <pc:docMk/>
      </pc:docMkLst>
      <pc:sldChg chg="modSp">
        <pc:chgData name="Joseph MacAdam" userId="bdcfcd3f-81bf-4584-8271-fe9093ebec4c" providerId="ADAL" clId="{6B7AEC2F-A1E0-4FEB-B7E3-B7DE985550BE}" dt="2020-04-01T11:29:31.921" v="510" actId="20577"/>
        <pc:sldMkLst>
          <pc:docMk/>
          <pc:sldMk cId="0" sldId="256"/>
        </pc:sldMkLst>
        <pc:spChg chg="mod">
          <ac:chgData name="Joseph MacAdam" userId="bdcfcd3f-81bf-4584-8271-fe9093ebec4c" providerId="ADAL" clId="{6B7AEC2F-A1E0-4FEB-B7E3-B7DE985550BE}" dt="2020-04-01T11:17:27.344" v="2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7AEC2F-A1E0-4FEB-B7E3-B7DE985550BE}" dt="2020-04-01T11:29:31.921" v="510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6B7AEC2F-A1E0-4FEB-B7E3-B7DE985550BE}" dt="2020-04-01T11:29:16.970" v="504" actId="20577"/>
        <pc:sldMkLst>
          <pc:docMk/>
          <pc:sldMk cId="34493695" sldId="588"/>
        </pc:sldMkLst>
        <pc:spChg chg="mod">
          <ac:chgData name="Joseph MacAdam" userId="bdcfcd3f-81bf-4584-8271-fe9093ebec4c" providerId="ADAL" clId="{6B7AEC2F-A1E0-4FEB-B7E3-B7DE985550BE}" dt="2020-04-01T11:17:23.201" v="2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7AEC2F-A1E0-4FEB-B7E3-B7DE985550BE}" dt="2020-04-01T11:29:16.970" v="50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addSp modSp">
        <pc:chgData name="Joseph MacAdam" userId="bdcfcd3f-81bf-4584-8271-fe9093ebec4c" providerId="ADAL" clId="{6B7AEC2F-A1E0-4FEB-B7E3-B7DE985550BE}" dt="2020-04-01T11:26:45.095" v="385" actId="1036"/>
        <pc:sldMkLst>
          <pc:docMk/>
          <pc:sldMk cId="3392114702" sldId="592"/>
        </pc:sldMkLst>
        <pc:spChg chg="mod">
          <ac:chgData name="Joseph MacAdam" userId="bdcfcd3f-81bf-4584-8271-fe9093ebec4c" providerId="ADAL" clId="{6B7AEC2F-A1E0-4FEB-B7E3-B7DE985550BE}" dt="2020-04-01T11:20:43.739" v="124" actId="404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6B7AEC2F-A1E0-4FEB-B7E3-B7DE985550BE}" dt="2020-04-01T11:26:41.442" v="379" actId="20577"/>
          <ac:spMkLst>
            <pc:docMk/>
            <pc:sldMk cId="3392114702" sldId="592"/>
            <ac:spMk id="5" creationId="{C78F040F-AEA4-496C-850C-F7DB8D5DD568}"/>
          </ac:spMkLst>
        </pc:spChg>
        <pc:picChg chg="add mod">
          <ac:chgData name="Joseph MacAdam" userId="bdcfcd3f-81bf-4584-8271-fe9093ebec4c" providerId="ADAL" clId="{6B7AEC2F-A1E0-4FEB-B7E3-B7DE985550BE}" dt="2020-04-01T11:26:45.095" v="385" actId="1036"/>
          <ac:picMkLst>
            <pc:docMk/>
            <pc:sldMk cId="3392114702" sldId="592"/>
            <ac:picMk id="4" creationId="{FD907F65-894B-409B-9EFA-2FF316C90218}"/>
          </ac:picMkLst>
        </pc:picChg>
      </pc:sldChg>
      <pc:sldChg chg="addSp delSp modSp">
        <pc:chgData name="Joseph MacAdam" userId="bdcfcd3f-81bf-4584-8271-fe9093ebec4c" providerId="ADAL" clId="{6B7AEC2F-A1E0-4FEB-B7E3-B7DE985550BE}" dt="2020-04-01T11:25:32.609" v="303" actId="1076"/>
        <pc:sldMkLst>
          <pc:docMk/>
          <pc:sldMk cId="2426174572" sldId="613"/>
        </pc:sldMkLst>
        <pc:spChg chg="add mod">
          <ac:chgData name="Joseph MacAdam" userId="bdcfcd3f-81bf-4584-8271-fe9093ebec4c" providerId="ADAL" clId="{6B7AEC2F-A1E0-4FEB-B7E3-B7DE985550BE}" dt="2020-04-01T11:25:32.609" v="303" actId="1076"/>
          <ac:spMkLst>
            <pc:docMk/>
            <pc:sldMk cId="2426174572" sldId="613"/>
            <ac:spMk id="6" creationId="{E23E5FBF-307D-423D-8DB1-BB7628014B96}"/>
          </ac:spMkLst>
        </pc:spChg>
        <pc:picChg chg="add del mod">
          <ac:chgData name="Joseph MacAdam" userId="bdcfcd3f-81bf-4584-8271-fe9093ebec4c" providerId="ADAL" clId="{6B7AEC2F-A1E0-4FEB-B7E3-B7DE985550BE}" dt="2020-04-01T11:24:07.442" v="132" actId="478"/>
          <ac:picMkLst>
            <pc:docMk/>
            <pc:sldMk cId="2426174572" sldId="613"/>
            <ac:picMk id="4" creationId="{8F9BFD97-6A17-471F-A2C7-9488F3297606}"/>
          </ac:picMkLst>
        </pc:picChg>
        <pc:picChg chg="add mod">
          <ac:chgData name="Joseph MacAdam" userId="bdcfcd3f-81bf-4584-8271-fe9093ebec4c" providerId="ADAL" clId="{6B7AEC2F-A1E0-4FEB-B7E3-B7DE985550BE}" dt="2020-04-01T11:24:39.099" v="144" actId="692"/>
          <ac:picMkLst>
            <pc:docMk/>
            <pc:sldMk cId="2426174572" sldId="613"/>
            <ac:picMk id="5" creationId="{3C1BBC4F-7347-4A52-AF29-E7395BA89B71}"/>
          </ac:picMkLst>
        </pc:picChg>
      </pc:sldChg>
    </pc:docChg>
  </pc:docChgLst>
  <pc:docChgLst>
    <pc:chgData name="Tommy Gober" userId="S::tommy.gober@cyber.org::df822f60-4ab3-425c-ad52-a4a61a9d00cb" providerId="AD" clId="Web-{0C09FD5C-9D93-AA33-2E22-00ABDE04D868}"/>
    <pc:docChg chg="modSld">
      <pc:chgData name="Tommy Gober" userId="S::tommy.gober@cyber.org::df822f60-4ab3-425c-ad52-a4a61a9d00cb" providerId="AD" clId="Web-{0C09FD5C-9D93-AA33-2E22-00ABDE04D868}" dt="2020-05-07T08:31:22.176" v="248" actId="20577"/>
      <pc:docMkLst>
        <pc:docMk/>
      </pc:docMkLst>
      <pc:sldChg chg="modSp">
        <pc:chgData name="Tommy Gober" userId="S::tommy.gober@cyber.org::df822f60-4ab3-425c-ad52-a4a61a9d00cb" providerId="AD" clId="Web-{0C09FD5C-9D93-AA33-2E22-00ABDE04D868}" dt="2020-05-07T08:25:16.739" v="184" actId="20577"/>
        <pc:sldMkLst>
          <pc:docMk/>
          <pc:sldMk cId="621208376" sldId="599"/>
        </pc:sldMkLst>
        <pc:spChg chg="mod">
          <ac:chgData name="Tommy Gober" userId="S::tommy.gober@cyber.org::df822f60-4ab3-425c-ad52-a4a61a9d00cb" providerId="AD" clId="Web-{0C09FD5C-9D93-AA33-2E22-00ABDE04D868}" dt="2020-05-07T08:25:16.739" v="184" actId="20577"/>
          <ac:spMkLst>
            <pc:docMk/>
            <pc:sldMk cId="621208376" sldId="599"/>
            <ac:spMk id="3" creationId="{2F362B0B-B1AD-4208-9429-4F79D3A077A6}"/>
          </ac:spMkLst>
        </pc:spChg>
      </pc:sldChg>
      <pc:sldChg chg="modSp">
        <pc:chgData name="Tommy Gober" userId="S::tommy.gober@cyber.org::df822f60-4ab3-425c-ad52-a4a61a9d00cb" providerId="AD" clId="Web-{0C09FD5C-9D93-AA33-2E22-00ABDE04D868}" dt="2020-05-07T08:30:25.629" v="205" actId="20577"/>
        <pc:sldMkLst>
          <pc:docMk/>
          <pc:sldMk cId="1833507752" sldId="605"/>
        </pc:sldMkLst>
        <pc:spChg chg="mod">
          <ac:chgData name="Tommy Gober" userId="S::tommy.gober@cyber.org::df822f60-4ab3-425c-ad52-a4a61a9d00cb" providerId="AD" clId="Web-{0C09FD5C-9D93-AA33-2E22-00ABDE04D868}" dt="2020-05-07T08:30:25.629" v="205" actId="20577"/>
          <ac:spMkLst>
            <pc:docMk/>
            <pc:sldMk cId="1833507752" sldId="605"/>
            <ac:spMk id="3" creationId="{CAD195CB-EEB2-4CE6-B0B3-A4886BB8975F}"/>
          </ac:spMkLst>
        </pc:spChg>
      </pc:sldChg>
      <pc:sldChg chg="modSp">
        <pc:chgData name="Tommy Gober" userId="S::tommy.gober@cyber.org::df822f60-4ab3-425c-ad52-a4a61a9d00cb" providerId="AD" clId="Web-{0C09FD5C-9D93-AA33-2E22-00ABDE04D868}" dt="2020-05-07T08:31:22.176" v="247" actId="20577"/>
        <pc:sldMkLst>
          <pc:docMk/>
          <pc:sldMk cId="3229096865" sldId="606"/>
        </pc:sldMkLst>
        <pc:spChg chg="mod">
          <ac:chgData name="Tommy Gober" userId="S::tommy.gober@cyber.org::df822f60-4ab3-425c-ad52-a4a61a9d00cb" providerId="AD" clId="Web-{0C09FD5C-9D93-AA33-2E22-00ABDE04D868}" dt="2020-05-07T08:31:22.176" v="247" actId="20577"/>
          <ac:spMkLst>
            <pc:docMk/>
            <pc:sldMk cId="3229096865" sldId="606"/>
            <ac:spMk id="3" creationId="{585A7972-ABC8-460E-B600-D23197014A21}"/>
          </ac:spMkLst>
        </pc:spChg>
      </pc:sldChg>
      <pc:sldChg chg="modSp">
        <pc:chgData name="Tommy Gober" userId="S::tommy.gober@cyber.org::df822f60-4ab3-425c-ad52-a4a61a9d00cb" providerId="AD" clId="Web-{0C09FD5C-9D93-AA33-2E22-00ABDE04D868}" dt="2020-05-07T08:24:33.848" v="155" actId="20577"/>
        <pc:sldMkLst>
          <pc:docMk/>
          <pc:sldMk cId="2242826398" sldId="617"/>
        </pc:sldMkLst>
        <pc:spChg chg="mod">
          <ac:chgData name="Tommy Gober" userId="S::tommy.gober@cyber.org::df822f60-4ab3-425c-ad52-a4a61a9d00cb" providerId="AD" clId="Web-{0C09FD5C-9D93-AA33-2E22-00ABDE04D868}" dt="2020-05-07T08:24:33.848" v="155" actId="20577"/>
          <ac:spMkLst>
            <pc:docMk/>
            <pc:sldMk cId="2242826398" sldId="617"/>
            <ac:spMk id="3" creationId="{FF20D8FE-5958-4695-9408-98B27A546595}"/>
          </ac:spMkLst>
        </pc:spChg>
      </pc:sldChg>
    </pc:docChg>
  </pc:docChgLst>
  <pc:docChgLst>
    <pc:chgData name="John Queen" userId="S::john.queen@cyber.org::9145d1ed-b385-4b95-9df2-e4eecedea333" providerId="AD" clId="Web-{4E918069-0184-B346-E298-A1BCFD1F0677}"/>
    <pc:docChg chg="addSld delSld modSld">
      <pc:chgData name="John Queen" userId="S::john.queen@cyber.org::9145d1ed-b385-4b95-9df2-e4eecedea333" providerId="AD" clId="Web-{4E918069-0184-B346-E298-A1BCFD1F0677}" dt="2020-04-06T14:41:21.898" v="5"/>
      <pc:docMkLst>
        <pc:docMk/>
      </pc:docMkLst>
      <pc:sldChg chg="modSp">
        <pc:chgData name="John Queen" userId="S::john.queen@cyber.org::9145d1ed-b385-4b95-9df2-e4eecedea333" providerId="AD" clId="Web-{4E918069-0184-B346-E298-A1BCFD1F0677}" dt="2020-04-06T13:45:51.348" v="2" actId="20577"/>
        <pc:sldMkLst>
          <pc:docMk/>
          <pc:sldMk cId="3392114702" sldId="592"/>
        </pc:sldMkLst>
        <pc:spChg chg="mod">
          <ac:chgData name="John Queen" userId="S::john.queen@cyber.org::9145d1ed-b385-4b95-9df2-e4eecedea333" providerId="AD" clId="Web-{4E918069-0184-B346-E298-A1BCFD1F0677}" dt="2020-04-06T13:45:51.348" v="2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 del">
        <pc:chgData name="John Queen" userId="S::john.queen@cyber.org::9145d1ed-b385-4b95-9df2-e4eecedea333" providerId="AD" clId="Web-{4E918069-0184-B346-E298-A1BCFD1F0677}" dt="2020-04-06T14:41:21.898" v="5"/>
        <pc:sldMkLst>
          <pc:docMk/>
          <pc:sldMk cId="628589365" sldId="611"/>
        </pc:sldMkLst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Joseph MacAdam" userId="bdcfcd3f-81bf-4584-8271-fe9093ebec4c" providerId="ADAL" clId="{16BE8506-3B80-422B-8BDC-C11A1B5E04F0}"/>
    <pc:docChg chg="custSel modSld">
      <pc:chgData name="Joseph MacAdam" userId="bdcfcd3f-81bf-4584-8271-fe9093ebec4c" providerId="ADAL" clId="{16BE8506-3B80-422B-8BDC-C11A1B5E04F0}" dt="2020-04-22T13:06:13.944" v="33" actId="14100"/>
      <pc:docMkLst>
        <pc:docMk/>
      </pc:docMkLst>
      <pc:sldChg chg="addSp modSp">
        <pc:chgData name="Joseph MacAdam" userId="bdcfcd3f-81bf-4584-8271-fe9093ebec4c" providerId="ADAL" clId="{16BE8506-3B80-422B-8BDC-C11A1B5E04F0}" dt="2020-04-22T13:06:13.944" v="33" actId="14100"/>
        <pc:sldMkLst>
          <pc:docMk/>
          <pc:sldMk cId="908167210" sldId="609"/>
        </pc:sldMkLst>
        <pc:spChg chg="add mod">
          <ac:chgData name="Joseph MacAdam" userId="bdcfcd3f-81bf-4584-8271-fe9093ebec4c" providerId="ADAL" clId="{16BE8506-3B80-422B-8BDC-C11A1B5E04F0}" dt="2020-04-22T13:06:07.720" v="31" actId="1076"/>
          <ac:spMkLst>
            <pc:docMk/>
            <pc:sldMk cId="908167210" sldId="609"/>
            <ac:spMk id="11" creationId="{FB2BA527-A053-4B1F-B7C7-E1F49DB8F2D1}"/>
          </ac:spMkLst>
        </pc:spChg>
        <pc:cxnChg chg="add mod">
          <ac:chgData name="Joseph MacAdam" userId="bdcfcd3f-81bf-4584-8271-fe9093ebec4c" providerId="ADAL" clId="{16BE8506-3B80-422B-8BDC-C11A1B5E04F0}" dt="2020-04-22T13:06:13.944" v="33" actId="14100"/>
          <ac:cxnSpMkLst>
            <pc:docMk/>
            <pc:sldMk cId="908167210" sldId="609"/>
            <ac:cxnSpMk id="12" creationId="{155D4D9C-B183-4437-8FBB-A13A713C4DA6}"/>
          </ac:cxnSpMkLst>
        </pc:cxnChg>
      </pc:sldChg>
    </pc:docChg>
  </pc:docChgLst>
  <pc:docChgLst>
    <pc:chgData name="Joseph MacAdam" userId="bdcfcd3f-81bf-4584-8271-fe9093ebec4c" providerId="ADAL" clId="{718F75DA-66CB-4322-B28A-E447AC2ACE6E}"/>
    <pc:docChg chg="undo custSel addSld delSld modSld">
      <pc:chgData name="Joseph MacAdam" userId="bdcfcd3f-81bf-4584-8271-fe9093ebec4c" providerId="ADAL" clId="{718F75DA-66CB-4322-B28A-E447AC2ACE6E}" dt="2020-05-02T13:49:32.410" v="4809" actId="14100"/>
      <pc:docMkLst>
        <pc:docMk/>
      </pc:docMkLst>
      <pc:sldChg chg="modSp">
        <pc:chgData name="Joseph MacAdam" userId="bdcfcd3f-81bf-4584-8271-fe9093ebec4c" providerId="ADAL" clId="{718F75DA-66CB-4322-B28A-E447AC2ACE6E}" dt="2020-04-28T13:29:43.769" v="69" actId="20577"/>
        <pc:sldMkLst>
          <pc:docMk/>
          <pc:sldMk cId="0" sldId="256"/>
        </pc:sldMkLst>
        <pc:spChg chg="mod">
          <ac:chgData name="Joseph MacAdam" userId="bdcfcd3f-81bf-4584-8271-fe9093ebec4c" providerId="ADAL" clId="{718F75DA-66CB-4322-B28A-E447AC2ACE6E}" dt="2020-04-28T13:29:43.769" v="6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718F75DA-66CB-4322-B28A-E447AC2ACE6E}" dt="2020-04-28T13:29:22.042" v="68" actId="103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718F75DA-66CB-4322-B28A-E447AC2ACE6E}" dt="2020-04-28T15:16:00.641" v="4357" actId="27636"/>
        <pc:sldMkLst>
          <pc:docMk/>
          <pc:sldMk cId="34493695" sldId="588"/>
        </pc:sldMkLst>
        <pc:spChg chg="mod">
          <ac:chgData name="Joseph MacAdam" userId="bdcfcd3f-81bf-4584-8271-fe9093ebec4c" providerId="ADAL" clId="{718F75DA-66CB-4322-B28A-E447AC2ACE6E}" dt="2020-04-28T13:29:51.010" v="82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718F75DA-66CB-4322-B28A-E447AC2ACE6E}" dt="2020-04-28T15:16:00.641" v="4357" actId="27636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18F75DA-66CB-4322-B28A-E447AC2ACE6E}" dt="2020-04-28T15:18:09.097" v="4631" actId="20577"/>
        <pc:sldMkLst>
          <pc:docMk/>
          <pc:sldMk cId="309114280" sldId="589"/>
        </pc:sldMkLst>
        <pc:spChg chg="mod">
          <ac:chgData name="Joseph MacAdam" userId="bdcfcd3f-81bf-4584-8271-fe9093ebec4c" providerId="ADAL" clId="{718F75DA-66CB-4322-B28A-E447AC2ACE6E}" dt="2020-04-28T13:41:37.736" v="1193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718F75DA-66CB-4322-B28A-E447AC2ACE6E}" dt="2020-04-28T15:18:09.097" v="463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718F75DA-66CB-4322-B28A-E447AC2ACE6E}" dt="2020-04-28T13:31:29.475" v="207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718F75DA-66CB-4322-B28A-E447AC2ACE6E}" dt="2020-04-28T13:31:29.475" v="207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718F75DA-66CB-4322-B28A-E447AC2ACE6E}" dt="2020-04-28T13:41:22.789" v="1159" actId="2696"/>
        <pc:sldMkLst>
          <pc:docMk/>
          <pc:sldMk cId="3957164049" sldId="591"/>
        </pc:sldMkLst>
      </pc:sldChg>
      <pc:sldChg chg="addSp delSp modSp">
        <pc:chgData name="Joseph MacAdam" userId="bdcfcd3f-81bf-4584-8271-fe9093ebec4c" providerId="ADAL" clId="{718F75DA-66CB-4322-B28A-E447AC2ACE6E}" dt="2020-04-28T13:37:24.032" v="965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718F75DA-66CB-4322-B28A-E447AC2ACE6E}" dt="2020-04-28T13:31:42.257" v="219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718F75DA-66CB-4322-B28A-E447AC2ACE6E}" dt="2020-04-28T13:37:24.032" v="965" actId="14100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718F75DA-66CB-4322-B28A-E447AC2ACE6E}" dt="2020-04-28T13:33:39.313" v="357" actId="20577"/>
          <ac:spMkLst>
            <pc:docMk/>
            <pc:sldMk cId="3392114702" sldId="592"/>
            <ac:spMk id="5" creationId="{C78F040F-AEA4-496C-850C-F7DB8D5DD568}"/>
          </ac:spMkLst>
        </pc:spChg>
        <pc:picChg chg="add del">
          <ac:chgData name="Joseph MacAdam" userId="bdcfcd3f-81bf-4584-8271-fe9093ebec4c" providerId="ADAL" clId="{718F75DA-66CB-4322-B28A-E447AC2ACE6E}" dt="2020-04-28T13:33:03.417" v="228" actId="478"/>
          <ac:picMkLst>
            <pc:docMk/>
            <pc:sldMk cId="3392114702" sldId="592"/>
            <ac:picMk id="4" creationId="{FD907F65-894B-409B-9EFA-2FF316C90218}"/>
          </ac:picMkLst>
        </pc:picChg>
        <pc:picChg chg="add mod">
          <ac:chgData name="Joseph MacAdam" userId="bdcfcd3f-81bf-4584-8271-fe9093ebec4c" providerId="ADAL" clId="{718F75DA-66CB-4322-B28A-E447AC2ACE6E}" dt="2020-04-28T13:33:10.128" v="234" actId="1076"/>
          <ac:picMkLst>
            <pc:docMk/>
            <pc:sldMk cId="3392114702" sldId="592"/>
            <ac:picMk id="7" creationId="{89F1C9B4-A2F6-4F16-9A88-59B1004750FA}"/>
          </ac:picMkLst>
        </pc:picChg>
      </pc:sldChg>
      <pc:sldChg chg="delSp modSp">
        <pc:chgData name="Joseph MacAdam" userId="bdcfcd3f-81bf-4584-8271-fe9093ebec4c" providerId="ADAL" clId="{718F75DA-66CB-4322-B28A-E447AC2ACE6E}" dt="2020-04-28T15:17:42.872" v="4521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18F75DA-66CB-4322-B28A-E447AC2ACE6E}" dt="2020-04-28T15:17:42.872" v="45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718F75DA-66CB-4322-B28A-E447AC2ACE6E}" dt="2020-04-28T15:17:36.585" v="4507" actId="20577"/>
          <ac:spMkLst>
            <pc:docMk/>
            <pc:sldMk cId="186350803" sldId="593"/>
            <ac:spMk id="3" creationId="{21C25B94-29D5-48B2-A6F8-F9E7433E2123}"/>
          </ac:spMkLst>
        </pc:spChg>
        <pc:spChg chg="del">
          <ac:chgData name="Joseph MacAdam" userId="bdcfcd3f-81bf-4584-8271-fe9093ebec4c" providerId="ADAL" clId="{718F75DA-66CB-4322-B28A-E447AC2ACE6E}" dt="2020-04-28T13:37:32.193" v="966" actId="478"/>
          <ac:spMkLst>
            <pc:docMk/>
            <pc:sldMk cId="186350803" sldId="593"/>
            <ac:spMk id="4" creationId="{8718D33A-11E8-438A-BB82-6BD23360D349}"/>
          </ac:spMkLst>
        </pc:spChg>
      </pc:sldChg>
      <pc:sldChg chg="del">
        <pc:chgData name="Joseph MacAdam" userId="bdcfcd3f-81bf-4584-8271-fe9093ebec4c" providerId="ADAL" clId="{718F75DA-66CB-4322-B28A-E447AC2ACE6E}" dt="2020-04-28T13:37:46.626" v="968" actId="2696"/>
        <pc:sldMkLst>
          <pc:docMk/>
          <pc:sldMk cId="315206133" sldId="595"/>
        </pc:sldMkLst>
      </pc:sldChg>
      <pc:sldChg chg="del">
        <pc:chgData name="Joseph MacAdam" userId="bdcfcd3f-81bf-4584-8271-fe9093ebec4c" providerId="ADAL" clId="{718F75DA-66CB-4322-B28A-E447AC2ACE6E}" dt="2020-04-28T13:41:22.667" v="1149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718F75DA-66CB-4322-B28A-E447AC2ACE6E}" dt="2020-04-28T13:41:22.687" v="1151" actId="2696"/>
        <pc:sldMkLst>
          <pc:docMk/>
          <pc:sldMk cId="1444812365" sldId="597"/>
        </pc:sldMkLst>
      </pc:sldChg>
      <pc:sldChg chg="addSp delSp modSp">
        <pc:chgData name="Joseph MacAdam" userId="bdcfcd3f-81bf-4584-8271-fe9093ebec4c" providerId="ADAL" clId="{718F75DA-66CB-4322-B28A-E447AC2ACE6E}" dt="2020-04-28T13:44:35.745" v="1352" actId="20577"/>
        <pc:sldMkLst>
          <pc:docMk/>
          <pc:sldMk cId="194211264" sldId="598"/>
        </pc:sldMkLst>
        <pc:spChg chg="mod">
          <ac:chgData name="Joseph MacAdam" userId="bdcfcd3f-81bf-4584-8271-fe9093ebec4c" providerId="ADAL" clId="{718F75DA-66CB-4322-B28A-E447AC2ACE6E}" dt="2020-04-28T13:41:31.896" v="1183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718F75DA-66CB-4322-B28A-E447AC2ACE6E}" dt="2020-04-28T13:44:35.745" v="1352" actId="20577"/>
          <ac:spMkLst>
            <pc:docMk/>
            <pc:sldMk cId="194211264" sldId="598"/>
            <ac:spMk id="3" creationId="{9FC8B5DB-6E54-4C75-99F7-D5B878084643}"/>
          </ac:spMkLst>
        </pc:spChg>
        <pc:spChg chg="add mod">
          <ac:chgData name="Joseph MacAdam" userId="bdcfcd3f-81bf-4584-8271-fe9093ebec4c" providerId="ADAL" clId="{718F75DA-66CB-4322-B28A-E447AC2ACE6E}" dt="2020-04-28T13:39:51.512" v="1129" actId="1076"/>
          <ac:spMkLst>
            <pc:docMk/>
            <pc:sldMk cId="194211264" sldId="598"/>
            <ac:spMk id="6" creationId="{0921BD53-5F4A-45C7-8DA1-06845E118AD3}"/>
          </ac:spMkLst>
        </pc:spChg>
        <pc:picChg chg="del mod">
          <ac:chgData name="Joseph MacAdam" userId="bdcfcd3f-81bf-4584-8271-fe9093ebec4c" providerId="ADAL" clId="{718F75DA-66CB-4322-B28A-E447AC2ACE6E}" dt="2020-04-28T13:39:22.128" v="1100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718F75DA-66CB-4322-B28A-E447AC2ACE6E}" dt="2020-04-28T13:39:28.199" v="1102" actId="1076"/>
          <ac:picMkLst>
            <pc:docMk/>
            <pc:sldMk cId="194211264" sldId="598"/>
            <ac:picMk id="5" creationId="{DADBC0E2-34A1-4AB1-96B1-B76907D7A866}"/>
          </ac:picMkLst>
        </pc:picChg>
        <pc:cxnChg chg="add mod">
          <ac:chgData name="Joseph MacAdam" userId="bdcfcd3f-81bf-4584-8271-fe9093ebec4c" providerId="ADAL" clId="{718F75DA-66CB-4322-B28A-E447AC2ACE6E}" dt="2020-04-28T13:40:30.048" v="1147" actId="14100"/>
          <ac:cxnSpMkLst>
            <pc:docMk/>
            <pc:sldMk cId="194211264" sldId="598"/>
            <ac:cxnSpMk id="8" creationId="{8F306AE7-F1AE-450B-A06D-3FD65543C22B}"/>
          </ac:cxnSpMkLst>
        </pc:cxnChg>
      </pc:sldChg>
      <pc:sldChg chg="del">
        <pc:chgData name="Joseph MacAdam" userId="bdcfcd3f-81bf-4584-8271-fe9093ebec4c" providerId="ADAL" clId="{718F75DA-66CB-4322-B28A-E447AC2ACE6E}" dt="2020-04-28T13:41:22.658" v="1148" actId="2696"/>
        <pc:sldMkLst>
          <pc:docMk/>
          <pc:sldMk cId="817173972" sldId="599"/>
        </pc:sldMkLst>
      </pc:sldChg>
      <pc:sldChg chg="addSp modSp add">
        <pc:chgData name="Joseph MacAdam" userId="bdcfcd3f-81bf-4584-8271-fe9093ebec4c" providerId="ADAL" clId="{718F75DA-66CB-4322-B28A-E447AC2ACE6E}" dt="2020-04-28T13:50:31.539" v="1787" actId="113"/>
        <pc:sldMkLst>
          <pc:docMk/>
          <pc:sldMk cId="1673376999" sldId="599"/>
        </pc:sldMkLst>
        <pc:spChg chg="mod">
          <ac:chgData name="Joseph MacAdam" userId="bdcfcd3f-81bf-4584-8271-fe9093ebec4c" providerId="ADAL" clId="{718F75DA-66CB-4322-B28A-E447AC2ACE6E}" dt="2020-04-28T13:43:50.447" v="1255" actId="20577"/>
          <ac:spMkLst>
            <pc:docMk/>
            <pc:sldMk cId="1673376999" sldId="599"/>
            <ac:spMk id="2" creationId="{76329178-4318-4799-B104-BBD92E7D2CA2}"/>
          </ac:spMkLst>
        </pc:spChg>
        <pc:spChg chg="mod">
          <ac:chgData name="Joseph MacAdam" userId="bdcfcd3f-81bf-4584-8271-fe9093ebec4c" providerId="ADAL" clId="{718F75DA-66CB-4322-B28A-E447AC2ACE6E}" dt="2020-04-28T13:50:31.539" v="1787" actId="113"/>
          <ac:spMkLst>
            <pc:docMk/>
            <pc:sldMk cId="1673376999" sldId="599"/>
            <ac:spMk id="3" creationId="{61FB4B55-9964-40D1-86C2-6A0039917643}"/>
          </ac:spMkLst>
        </pc:spChg>
        <pc:spChg chg="add mod">
          <ac:chgData name="Joseph MacAdam" userId="bdcfcd3f-81bf-4584-8271-fe9093ebec4c" providerId="ADAL" clId="{718F75DA-66CB-4322-B28A-E447AC2ACE6E}" dt="2020-04-28T13:47:42.712" v="1490" actId="20577"/>
          <ac:spMkLst>
            <pc:docMk/>
            <pc:sldMk cId="1673376999" sldId="599"/>
            <ac:spMk id="5" creationId="{9F04055D-7929-42A2-9DA8-FB07572D2742}"/>
          </ac:spMkLst>
        </pc:spChg>
        <pc:picChg chg="add mod">
          <ac:chgData name="Joseph MacAdam" userId="bdcfcd3f-81bf-4584-8271-fe9093ebec4c" providerId="ADAL" clId="{718F75DA-66CB-4322-B28A-E447AC2ACE6E}" dt="2020-04-28T13:47:25.504" v="1465" actId="1076"/>
          <ac:picMkLst>
            <pc:docMk/>
            <pc:sldMk cId="1673376999" sldId="599"/>
            <ac:picMk id="4" creationId="{29605BD7-BD5D-4385-891B-FE644F334AC0}"/>
          </ac:picMkLst>
        </pc:picChg>
        <pc:cxnChg chg="add mod">
          <ac:chgData name="Joseph MacAdam" userId="bdcfcd3f-81bf-4584-8271-fe9093ebec4c" providerId="ADAL" clId="{718F75DA-66CB-4322-B28A-E447AC2ACE6E}" dt="2020-04-28T13:47:46.279" v="1491" actId="14100"/>
          <ac:cxnSpMkLst>
            <pc:docMk/>
            <pc:sldMk cId="1673376999" sldId="599"/>
            <ac:cxnSpMk id="6" creationId="{B7467B26-6B89-43BD-8197-EA42C6206110}"/>
          </ac:cxnSpMkLst>
        </pc:cxnChg>
      </pc:sldChg>
      <pc:sldChg chg="addSp delSp modSp add">
        <pc:chgData name="Joseph MacAdam" userId="bdcfcd3f-81bf-4584-8271-fe9093ebec4c" providerId="ADAL" clId="{718F75DA-66CB-4322-B28A-E447AC2ACE6E}" dt="2020-04-28T15:17:21.704" v="4466" actId="20577"/>
        <pc:sldMkLst>
          <pc:docMk/>
          <pc:sldMk cId="2618516010" sldId="600"/>
        </pc:sldMkLst>
        <pc:spChg chg="mod">
          <ac:chgData name="Joseph MacAdam" userId="bdcfcd3f-81bf-4584-8271-fe9093ebec4c" providerId="ADAL" clId="{718F75DA-66CB-4322-B28A-E447AC2ACE6E}" dt="2020-04-28T15:17:21.704" v="4466" actId="20577"/>
          <ac:spMkLst>
            <pc:docMk/>
            <pc:sldMk cId="2618516010" sldId="600"/>
            <ac:spMk id="2" creationId="{9827FE66-C263-4361-8539-1E98EF905C93}"/>
          </ac:spMkLst>
        </pc:spChg>
        <pc:spChg chg="mod">
          <ac:chgData name="Joseph MacAdam" userId="bdcfcd3f-81bf-4584-8271-fe9093ebec4c" providerId="ADAL" clId="{718F75DA-66CB-4322-B28A-E447AC2ACE6E}" dt="2020-04-28T13:55:32.260" v="2095" actId="113"/>
          <ac:spMkLst>
            <pc:docMk/>
            <pc:sldMk cId="2618516010" sldId="600"/>
            <ac:spMk id="3" creationId="{C52062AC-FD81-4CA4-83FC-FC861E673C81}"/>
          </ac:spMkLst>
        </pc:spChg>
        <pc:spChg chg="add mod">
          <ac:chgData name="Joseph MacAdam" userId="bdcfcd3f-81bf-4584-8271-fe9093ebec4c" providerId="ADAL" clId="{718F75DA-66CB-4322-B28A-E447AC2ACE6E}" dt="2020-04-28T13:53:54.313" v="1982" actId="20577"/>
          <ac:spMkLst>
            <pc:docMk/>
            <pc:sldMk cId="2618516010" sldId="600"/>
            <ac:spMk id="11" creationId="{ED402969-ED4A-4507-821F-F185F3D714EF}"/>
          </ac:spMkLst>
        </pc:spChg>
        <pc:picChg chg="add del">
          <ac:chgData name="Joseph MacAdam" userId="bdcfcd3f-81bf-4584-8271-fe9093ebec4c" providerId="ADAL" clId="{718F75DA-66CB-4322-B28A-E447AC2ACE6E}" dt="2020-04-28T13:51:23.520" v="1817" actId="478"/>
          <ac:picMkLst>
            <pc:docMk/>
            <pc:sldMk cId="2618516010" sldId="600"/>
            <ac:picMk id="4" creationId="{D0F8F395-429E-4AB1-9453-B832392E74DC}"/>
          </ac:picMkLst>
        </pc:picChg>
        <pc:picChg chg="add del mod">
          <ac:chgData name="Joseph MacAdam" userId="bdcfcd3f-81bf-4584-8271-fe9093ebec4c" providerId="ADAL" clId="{718F75DA-66CB-4322-B28A-E447AC2ACE6E}" dt="2020-04-28T13:53:28.968" v="1969" actId="478"/>
          <ac:picMkLst>
            <pc:docMk/>
            <pc:sldMk cId="2618516010" sldId="600"/>
            <ac:picMk id="5" creationId="{24F5F80C-5414-4011-B5FE-2F23605B9960}"/>
          </ac:picMkLst>
        </pc:picChg>
        <pc:picChg chg="add mod">
          <ac:chgData name="Joseph MacAdam" userId="bdcfcd3f-81bf-4584-8271-fe9093ebec4c" providerId="ADAL" clId="{718F75DA-66CB-4322-B28A-E447AC2ACE6E}" dt="2020-04-28T13:53:36.119" v="1972" actId="14100"/>
          <ac:picMkLst>
            <pc:docMk/>
            <pc:sldMk cId="2618516010" sldId="600"/>
            <ac:picMk id="6" creationId="{3FF28628-27F2-49E9-A93A-576C71B2AA69}"/>
          </ac:picMkLst>
        </pc:picChg>
        <pc:picChg chg="add del mod">
          <ac:chgData name="Joseph MacAdam" userId="bdcfcd3f-81bf-4584-8271-fe9093ebec4c" providerId="ADAL" clId="{718F75DA-66CB-4322-B28A-E447AC2ACE6E}" dt="2020-04-28T13:53:28.440" v="1967" actId="478"/>
          <ac:picMkLst>
            <pc:docMk/>
            <pc:sldMk cId="2618516010" sldId="600"/>
            <ac:picMk id="7" creationId="{C168209B-A969-4616-8765-41D34FD99891}"/>
          </ac:picMkLst>
        </pc:picChg>
        <pc:picChg chg="add del">
          <ac:chgData name="Joseph MacAdam" userId="bdcfcd3f-81bf-4584-8271-fe9093ebec4c" providerId="ADAL" clId="{718F75DA-66CB-4322-B28A-E447AC2ACE6E}" dt="2020-04-28T13:53:05" v="1956"/>
          <ac:picMkLst>
            <pc:docMk/>
            <pc:sldMk cId="2618516010" sldId="600"/>
            <ac:picMk id="8" creationId="{C10854AD-42BB-479E-894B-EA646B496953}"/>
          </ac:picMkLst>
        </pc:picChg>
        <pc:picChg chg="add mod">
          <ac:chgData name="Joseph MacAdam" userId="bdcfcd3f-81bf-4584-8271-fe9093ebec4c" providerId="ADAL" clId="{718F75DA-66CB-4322-B28A-E447AC2ACE6E}" dt="2020-04-28T13:53:38.623" v="1973" actId="14100"/>
          <ac:picMkLst>
            <pc:docMk/>
            <pc:sldMk cId="2618516010" sldId="600"/>
            <ac:picMk id="9" creationId="{ABF7457F-BB44-40D3-B483-52D664F13D5F}"/>
          </ac:picMkLst>
        </pc:picChg>
        <pc:picChg chg="add mod">
          <ac:chgData name="Joseph MacAdam" userId="bdcfcd3f-81bf-4584-8271-fe9093ebec4c" providerId="ADAL" clId="{718F75DA-66CB-4322-B28A-E447AC2ACE6E}" dt="2020-04-28T13:53:41.391" v="1975" actId="1076"/>
          <ac:picMkLst>
            <pc:docMk/>
            <pc:sldMk cId="2618516010" sldId="600"/>
            <ac:picMk id="10" creationId="{B8E5E80A-24FB-4BD1-9AAF-D41A9CE0047A}"/>
          </ac:picMkLst>
        </pc:picChg>
        <pc:cxnChg chg="add mod">
          <ac:chgData name="Joseph MacAdam" userId="bdcfcd3f-81bf-4584-8271-fe9093ebec4c" providerId="ADAL" clId="{718F75DA-66CB-4322-B28A-E447AC2ACE6E}" dt="2020-04-28T13:53:57.808" v="1983" actId="14100"/>
          <ac:cxnSpMkLst>
            <pc:docMk/>
            <pc:sldMk cId="2618516010" sldId="600"/>
            <ac:cxnSpMk id="12" creationId="{A8DD6659-72FB-4B8F-9793-1550A99603D5}"/>
          </ac:cxnSpMkLst>
        </pc:cxnChg>
      </pc:sldChg>
      <pc:sldChg chg="del">
        <pc:chgData name="Joseph MacAdam" userId="bdcfcd3f-81bf-4584-8271-fe9093ebec4c" providerId="ADAL" clId="{718F75DA-66CB-4322-B28A-E447AC2ACE6E}" dt="2020-04-28T13:41:22.676" v="1150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718F75DA-66CB-4322-B28A-E447AC2ACE6E}" dt="2020-04-28T13:41:22.698" v="1152" actId="2696"/>
        <pc:sldMkLst>
          <pc:docMk/>
          <pc:sldMk cId="2050871563" sldId="601"/>
        </pc:sldMkLst>
      </pc:sldChg>
      <pc:sldChg chg="addSp delSp modSp add">
        <pc:chgData name="Joseph MacAdam" userId="bdcfcd3f-81bf-4584-8271-fe9093ebec4c" providerId="ADAL" clId="{718F75DA-66CB-4322-B28A-E447AC2ACE6E}" dt="2020-05-02T13:48:33.392" v="4721" actId="1076"/>
        <pc:sldMkLst>
          <pc:docMk/>
          <pc:sldMk cId="2195536891" sldId="601"/>
        </pc:sldMkLst>
        <pc:spChg chg="mod">
          <ac:chgData name="Joseph MacAdam" userId="bdcfcd3f-81bf-4584-8271-fe9093ebec4c" providerId="ADAL" clId="{718F75DA-66CB-4322-B28A-E447AC2ACE6E}" dt="2020-04-28T14:18:28.193" v="2906" actId="20577"/>
          <ac:spMkLst>
            <pc:docMk/>
            <pc:sldMk cId="2195536891" sldId="601"/>
            <ac:spMk id="2" creationId="{BB67FA38-2F10-4956-AEE6-67C388680B6C}"/>
          </ac:spMkLst>
        </pc:spChg>
        <pc:spChg chg="del">
          <ac:chgData name="Joseph MacAdam" userId="bdcfcd3f-81bf-4584-8271-fe9093ebec4c" providerId="ADAL" clId="{718F75DA-66CB-4322-B28A-E447AC2ACE6E}" dt="2020-04-28T13:54:52.336" v="2015"/>
          <ac:spMkLst>
            <pc:docMk/>
            <pc:sldMk cId="2195536891" sldId="601"/>
            <ac:spMk id="3" creationId="{9BB713D8-4B9B-4456-A8A0-E73E2447F119}"/>
          </ac:spMkLst>
        </pc:spChg>
        <pc:spChg chg="add mod">
          <ac:chgData name="Joseph MacAdam" userId="bdcfcd3f-81bf-4584-8271-fe9093ebec4c" providerId="ADAL" clId="{718F75DA-66CB-4322-B28A-E447AC2ACE6E}" dt="2020-05-02T13:48:28.100" v="4718" actId="27636"/>
          <ac:spMkLst>
            <pc:docMk/>
            <pc:sldMk cId="2195536891" sldId="601"/>
            <ac:spMk id="5" creationId="{F63193FB-2C9F-41CC-B6D4-C858DC648871}"/>
          </ac:spMkLst>
        </pc:spChg>
        <pc:picChg chg="add mod">
          <ac:chgData name="Joseph MacAdam" userId="bdcfcd3f-81bf-4584-8271-fe9093ebec4c" providerId="ADAL" clId="{718F75DA-66CB-4322-B28A-E447AC2ACE6E}" dt="2020-04-28T13:58:02.815" v="2333" actId="1076"/>
          <ac:picMkLst>
            <pc:docMk/>
            <pc:sldMk cId="2195536891" sldId="601"/>
            <ac:picMk id="4" creationId="{16890AD6-C880-4890-8DBD-6F3B2AE79C0C}"/>
          </ac:picMkLst>
        </pc:picChg>
        <pc:picChg chg="add mod">
          <ac:chgData name="Joseph MacAdam" userId="bdcfcd3f-81bf-4584-8271-fe9093ebec4c" providerId="ADAL" clId="{718F75DA-66CB-4322-B28A-E447AC2ACE6E}" dt="2020-05-02T13:48:33.392" v="4721" actId="1076"/>
          <ac:picMkLst>
            <pc:docMk/>
            <pc:sldMk cId="2195536891" sldId="601"/>
            <ac:picMk id="6" creationId="{4A729938-3972-4C36-989C-EF2F0904E4E4}"/>
          </ac:picMkLst>
        </pc:picChg>
      </pc:sldChg>
      <pc:sldChg chg="del">
        <pc:chgData name="Joseph MacAdam" userId="bdcfcd3f-81bf-4584-8271-fe9093ebec4c" providerId="ADAL" clId="{718F75DA-66CB-4322-B28A-E447AC2ACE6E}" dt="2020-04-28T13:41:22.710" v="1153" actId="2696"/>
        <pc:sldMkLst>
          <pc:docMk/>
          <pc:sldMk cId="2118454917" sldId="602"/>
        </pc:sldMkLst>
      </pc:sldChg>
      <pc:sldChg chg="addSp delSp modSp add">
        <pc:chgData name="Joseph MacAdam" userId="bdcfcd3f-81bf-4584-8271-fe9093ebec4c" providerId="ADAL" clId="{718F75DA-66CB-4322-B28A-E447AC2ACE6E}" dt="2020-04-28T14:19:31.723" v="2959" actId="20578"/>
        <pc:sldMkLst>
          <pc:docMk/>
          <pc:sldMk cId="3358977573" sldId="602"/>
        </pc:sldMkLst>
        <pc:spChg chg="mod">
          <ac:chgData name="Joseph MacAdam" userId="bdcfcd3f-81bf-4584-8271-fe9093ebec4c" providerId="ADAL" clId="{718F75DA-66CB-4322-B28A-E447AC2ACE6E}" dt="2020-04-28T14:18:34.423" v="2931" actId="20577"/>
          <ac:spMkLst>
            <pc:docMk/>
            <pc:sldMk cId="3358977573" sldId="602"/>
            <ac:spMk id="2" creationId="{0632B4EC-44A0-441D-A69C-5697F802ED97}"/>
          </ac:spMkLst>
        </pc:spChg>
        <pc:spChg chg="mod">
          <ac:chgData name="Joseph MacAdam" userId="bdcfcd3f-81bf-4584-8271-fe9093ebec4c" providerId="ADAL" clId="{718F75DA-66CB-4322-B28A-E447AC2ACE6E}" dt="2020-04-28T14:19:31.723" v="2959" actId="20578"/>
          <ac:spMkLst>
            <pc:docMk/>
            <pc:sldMk cId="3358977573" sldId="602"/>
            <ac:spMk id="3" creationId="{E253C8FF-9D97-447B-B13E-26ED48D7DD07}"/>
          </ac:spMkLst>
        </pc:spChg>
        <pc:spChg chg="add mod">
          <ac:chgData name="Joseph MacAdam" userId="bdcfcd3f-81bf-4584-8271-fe9093ebec4c" providerId="ADAL" clId="{718F75DA-66CB-4322-B28A-E447AC2ACE6E}" dt="2020-04-28T14:12:25.207" v="2577" actId="1076"/>
          <ac:spMkLst>
            <pc:docMk/>
            <pc:sldMk cId="3358977573" sldId="602"/>
            <ac:spMk id="5" creationId="{105E4347-CC10-46FA-AD96-42F1FFFF887E}"/>
          </ac:spMkLst>
        </pc:spChg>
        <pc:spChg chg="add mod">
          <ac:chgData name="Joseph MacAdam" userId="bdcfcd3f-81bf-4584-8271-fe9093ebec4c" providerId="ADAL" clId="{718F75DA-66CB-4322-B28A-E447AC2ACE6E}" dt="2020-04-28T14:13:46.190" v="2621" actId="1076"/>
          <ac:spMkLst>
            <pc:docMk/>
            <pc:sldMk cId="3358977573" sldId="602"/>
            <ac:spMk id="16" creationId="{D98340A6-DBC2-4B0F-A42F-3509DF1ADFC6}"/>
          </ac:spMkLst>
        </pc:spChg>
        <pc:picChg chg="add del mod">
          <ac:chgData name="Joseph MacAdam" userId="bdcfcd3f-81bf-4584-8271-fe9093ebec4c" providerId="ADAL" clId="{718F75DA-66CB-4322-B28A-E447AC2ACE6E}" dt="2020-04-28T14:12:58.615" v="2585" actId="478"/>
          <ac:picMkLst>
            <pc:docMk/>
            <pc:sldMk cId="3358977573" sldId="602"/>
            <ac:picMk id="4" creationId="{11E0B06B-FE2F-4A8E-8658-36B33D1E9D55}"/>
          </ac:picMkLst>
        </pc:picChg>
        <pc:picChg chg="add del">
          <ac:chgData name="Joseph MacAdam" userId="bdcfcd3f-81bf-4584-8271-fe9093ebec4c" providerId="ADAL" clId="{718F75DA-66CB-4322-B28A-E447AC2ACE6E}" dt="2020-04-28T14:11:11.423" v="2573" actId="478"/>
          <ac:picMkLst>
            <pc:docMk/>
            <pc:sldMk cId="3358977573" sldId="602"/>
            <ac:picMk id="13" creationId="{952894A3-D39D-4605-A931-E167223668E8}"/>
          </ac:picMkLst>
        </pc:picChg>
        <pc:picChg chg="add mod ord">
          <ac:chgData name="Joseph MacAdam" userId="bdcfcd3f-81bf-4584-8271-fe9093ebec4c" providerId="ADAL" clId="{718F75DA-66CB-4322-B28A-E447AC2ACE6E}" dt="2020-04-28T14:13:39.607" v="2618" actId="167"/>
          <ac:picMkLst>
            <pc:docMk/>
            <pc:sldMk cId="3358977573" sldId="602"/>
            <ac:picMk id="17" creationId="{ABA29FA5-1FB0-4933-A58A-51ED502FA7DD}"/>
          </ac:picMkLst>
        </pc:picChg>
        <pc:cxnChg chg="add mod">
          <ac:chgData name="Joseph MacAdam" userId="bdcfcd3f-81bf-4584-8271-fe9093ebec4c" providerId="ADAL" clId="{718F75DA-66CB-4322-B28A-E447AC2ACE6E}" dt="2020-04-28T14:13:08.438" v="2589" actId="14100"/>
          <ac:cxnSpMkLst>
            <pc:docMk/>
            <pc:sldMk cId="3358977573" sldId="602"/>
            <ac:cxnSpMk id="6" creationId="{F1001783-651C-47E8-A73C-17161F63141E}"/>
          </ac:cxnSpMkLst>
        </pc:cxnChg>
        <pc:cxnChg chg="add mod">
          <ac:chgData name="Joseph MacAdam" userId="bdcfcd3f-81bf-4584-8271-fe9093ebec4c" providerId="ADAL" clId="{718F75DA-66CB-4322-B28A-E447AC2ACE6E}" dt="2020-04-28T14:13:10.966" v="2590" actId="14100"/>
          <ac:cxnSpMkLst>
            <pc:docMk/>
            <pc:sldMk cId="3358977573" sldId="602"/>
            <ac:cxnSpMk id="10" creationId="{79BA8CF4-BE9D-41D8-BB43-B714FC1EC0FD}"/>
          </ac:cxnSpMkLst>
        </pc:cxnChg>
        <pc:cxnChg chg="add mod">
          <ac:chgData name="Joseph MacAdam" userId="bdcfcd3f-81bf-4584-8271-fe9093ebec4c" providerId="ADAL" clId="{718F75DA-66CB-4322-B28A-E447AC2ACE6E}" dt="2020-04-28T14:13:37.015" v="2617" actId="14100"/>
          <ac:cxnSpMkLst>
            <pc:docMk/>
            <pc:sldMk cId="3358977573" sldId="602"/>
            <ac:cxnSpMk id="20" creationId="{A6CDFB05-CD41-4238-AF67-232C53E169F2}"/>
          </ac:cxnSpMkLst>
        </pc:cxnChg>
      </pc:sldChg>
      <pc:sldChg chg="del">
        <pc:chgData name="Joseph MacAdam" userId="bdcfcd3f-81bf-4584-8271-fe9093ebec4c" providerId="ADAL" clId="{718F75DA-66CB-4322-B28A-E447AC2ACE6E}" dt="2020-04-28T13:41:22.799" v="1160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718F75DA-66CB-4322-B28A-E447AC2ACE6E}" dt="2020-04-28T15:19:30.232" v="4635" actId="20577"/>
        <pc:sldMkLst>
          <pc:docMk/>
          <pc:sldMk cId="4091273684" sldId="603"/>
        </pc:sldMkLst>
        <pc:spChg chg="mod">
          <ac:chgData name="Joseph MacAdam" userId="bdcfcd3f-81bf-4584-8271-fe9093ebec4c" providerId="ADAL" clId="{718F75DA-66CB-4322-B28A-E447AC2ACE6E}" dt="2020-04-28T15:19:30.232" v="4635" actId="20577"/>
          <ac:spMkLst>
            <pc:docMk/>
            <pc:sldMk cId="4091273684" sldId="603"/>
            <ac:spMk id="2" creationId="{F3EB9D7C-7D13-44B3-B44E-1E85624850B8}"/>
          </ac:spMkLst>
        </pc:spChg>
        <pc:spChg chg="mod">
          <ac:chgData name="Joseph MacAdam" userId="bdcfcd3f-81bf-4584-8271-fe9093ebec4c" providerId="ADAL" clId="{718F75DA-66CB-4322-B28A-E447AC2ACE6E}" dt="2020-04-28T14:19:16.875" v="2954" actId="113"/>
          <ac:spMkLst>
            <pc:docMk/>
            <pc:sldMk cId="4091273684" sldId="603"/>
            <ac:spMk id="3" creationId="{314DB47B-3AFA-4B08-A840-C5E10FDB916F}"/>
          </ac:spMkLst>
        </pc:spChg>
        <pc:spChg chg="add mod">
          <ac:chgData name="Joseph MacAdam" userId="bdcfcd3f-81bf-4584-8271-fe9093ebec4c" providerId="ADAL" clId="{718F75DA-66CB-4322-B28A-E447AC2ACE6E}" dt="2020-04-28T14:17:34.927" v="2901" actId="1076"/>
          <ac:spMkLst>
            <pc:docMk/>
            <pc:sldMk cId="4091273684" sldId="603"/>
            <ac:spMk id="5" creationId="{2E86E7CA-E9A4-4D64-AF72-857062B8B247}"/>
          </ac:spMkLst>
        </pc:spChg>
        <pc:picChg chg="add mod">
          <ac:chgData name="Joseph MacAdam" userId="bdcfcd3f-81bf-4584-8271-fe9093ebec4c" providerId="ADAL" clId="{718F75DA-66CB-4322-B28A-E447AC2ACE6E}" dt="2020-04-28T14:16:49.687" v="2879" actId="108"/>
          <ac:picMkLst>
            <pc:docMk/>
            <pc:sldMk cId="4091273684" sldId="603"/>
            <ac:picMk id="4" creationId="{C1BE697E-4CDF-42C4-B108-98A07C159FB8}"/>
          </ac:picMkLst>
        </pc:picChg>
        <pc:cxnChg chg="add mod">
          <ac:chgData name="Joseph MacAdam" userId="bdcfcd3f-81bf-4584-8271-fe9093ebec4c" providerId="ADAL" clId="{718F75DA-66CB-4322-B28A-E447AC2ACE6E}" dt="2020-04-28T14:17:39.358" v="2903" actId="14100"/>
          <ac:cxnSpMkLst>
            <pc:docMk/>
            <pc:sldMk cId="4091273684" sldId="603"/>
            <ac:cxnSpMk id="6" creationId="{391A014B-0811-4D00-81FE-7ACFE80F02CB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4:58:07.024" v="3206" actId="14100"/>
        <pc:sldMkLst>
          <pc:docMk/>
          <pc:sldMk cId="635563804" sldId="604"/>
        </pc:sldMkLst>
        <pc:spChg chg="mod">
          <ac:chgData name="Joseph MacAdam" userId="bdcfcd3f-81bf-4584-8271-fe9093ebec4c" providerId="ADAL" clId="{718F75DA-66CB-4322-B28A-E447AC2ACE6E}" dt="2020-04-28T14:20:09.191" v="2980" actId="20577"/>
          <ac:spMkLst>
            <pc:docMk/>
            <pc:sldMk cId="635563804" sldId="604"/>
            <ac:spMk id="2" creationId="{3DF72783-14AD-46B0-A1AE-022AE240B20E}"/>
          </ac:spMkLst>
        </pc:spChg>
        <pc:spChg chg="mod">
          <ac:chgData name="Joseph MacAdam" userId="bdcfcd3f-81bf-4584-8271-fe9093ebec4c" providerId="ADAL" clId="{718F75DA-66CB-4322-B28A-E447AC2ACE6E}" dt="2020-04-28T14:57:52.993" v="3195" actId="207"/>
          <ac:spMkLst>
            <pc:docMk/>
            <pc:sldMk cId="635563804" sldId="604"/>
            <ac:spMk id="3" creationId="{1BEFC083-38D4-4C20-B8D4-B977EAF2E2A8}"/>
          </ac:spMkLst>
        </pc:spChg>
        <pc:spChg chg="add mod">
          <ac:chgData name="Joseph MacAdam" userId="bdcfcd3f-81bf-4584-8271-fe9093ebec4c" providerId="ADAL" clId="{718F75DA-66CB-4322-B28A-E447AC2ACE6E}" dt="2020-04-28T14:58:03.913" v="3205" actId="20577"/>
          <ac:spMkLst>
            <pc:docMk/>
            <pc:sldMk cId="635563804" sldId="604"/>
            <ac:spMk id="5" creationId="{DE506BC6-68DB-4B50-B2CA-B6C531DC30DB}"/>
          </ac:spMkLst>
        </pc:spChg>
        <pc:picChg chg="add mod">
          <ac:chgData name="Joseph MacAdam" userId="bdcfcd3f-81bf-4584-8271-fe9093ebec4c" providerId="ADAL" clId="{718F75DA-66CB-4322-B28A-E447AC2ACE6E}" dt="2020-04-28T14:57:34.624" v="3190" actId="108"/>
          <ac:picMkLst>
            <pc:docMk/>
            <pc:sldMk cId="635563804" sldId="604"/>
            <ac:picMk id="4" creationId="{D792F1D0-ED32-4697-AB0B-B4B507C9E90A}"/>
          </ac:picMkLst>
        </pc:picChg>
        <pc:cxnChg chg="add mod">
          <ac:chgData name="Joseph MacAdam" userId="bdcfcd3f-81bf-4584-8271-fe9093ebec4c" providerId="ADAL" clId="{718F75DA-66CB-4322-B28A-E447AC2ACE6E}" dt="2020-04-28T14:58:07.024" v="3206" actId="14100"/>
          <ac:cxnSpMkLst>
            <pc:docMk/>
            <pc:sldMk cId="635563804" sldId="604"/>
            <ac:cxnSpMk id="6" creationId="{D761BFA6-4895-425A-A65D-0EA467897D37}"/>
          </ac:cxnSpMkLst>
        </pc:cxnChg>
      </pc:sldChg>
      <pc:sldChg chg="del">
        <pc:chgData name="Joseph MacAdam" userId="bdcfcd3f-81bf-4584-8271-fe9093ebec4c" providerId="ADAL" clId="{718F75DA-66CB-4322-B28A-E447AC2ACE6E}" dt="2020-04-28T13:41:22.812" v="1161" actId="2696"/>
        <pc:sldMkLst>
          <pc:docMk/>
          <pc:sldMk cId="904304897" sldId="604"/>
        </pc:sldMkLst>
      </pc:sldChg>
      <pc:sldChg chg="del">
        <pc:chgData name="Joseph MacAdam" userId="bdcfcd3f-81bf-4584-8271-fe9093ebec4c" providerId="ADAL" clId="{718F75DA-66CB-4322-B28A-E447AC2ACE6E}" dt="2020-04-28T13:41:22.723" v="1154" actId="2696"/>
        <pc:sldMkLst>
          <pc:docMk/>
          <pc:sldMk cId="176603421" sldId="605"/>
        </pc:sldMkLst>
      </pc:sldChg>
      <pc:sldChg chg="addSp modSp add">
        <pc:chgData name="Joseph MacAdam" userId="bdcfcd3f-81bf-4584-8271-fe9093ebec4c" providerId="ADAL" clId="{718F75DA-66CB-4322-B28A-E447AC2ACE6E}" dt="2020-04-28T15:02:02.432" v="3488" actId="108"/>
        <pc:sldMkLst>
          <pc:docMk/>
          <pc:sldMk cId="2114747733" sldId="605"/>
        </pc:sldMkLst>
        <pc:spChg chg="mod">
          <ac:chgData name="Joseph MacAdam" userId="bdcfcd3f-81bf-4584-8271-fe9093ebec4c" providerId="ADAL" clId="{718F75DA-66CB-4322-B28A-E447AC2ACE6E}" dt="2020-04-28T14:58:28.674" v="3227" actId="20577"/>
          <ac:spMkLst>
            <pc:docMk/>
            <pc:sldMk cId="2114747733" sldId="605"/>
            <ac:spMk id="2" creationId="{C5504D4F-B34E-427C-A707-8B982A8DA67C}"/>
          </ac:spMkLst>
        </pc:spChg>
        <pc:spChg chg="mod">
          <ac:chgData name="Joseph MacAdam" userId="bdcfcd3f-81bf-4584-8271-fe9093ebec4c" providerId="ADAL" clId="{718F75DA-66CB-4322-B28A-E447AC2ACE6E}" dt="2020-04-28T15:01:07.248" v="3482" actId="20577"/>
          <ac:spMkLst>
            <pc:docMk/>
            <pc:sldMk cId="2114747733" sldId="605"/>
            <ac:spMk id="3" creationId="{56AE7693-59B8-4F85-AAD2-687760192C7B}"/>
          </ac:spMkLst>
        </pc:spChg>
        <pc:picChg chg="add mod">
          <ac:chgData name="Joseph MacAdam" userId="bdcfcd3f-81bf-4584-8271-fe9093ebec4c" providerId="ADAL" clId="{718F75DA-66CB-4322-B28A-E447AC2ACE6E}" dt="2020-04-28T15:02:02.432" v="3488" actId="108"/>
          <ac:picMkLst>
            <pc:docMk/>
            <pc:sldMk cId="2114747733" sldId="605"/>
            <ac:picMk id="4" creationId="{745B772C-0C64-4AF2-B763-2E892BFAA149}"/>
          </ac:picMkLst>
        </pc:picChg>
      </pc:sldChg>
      <pc:sldChg chg="del">
        <pc:chgData name="Joseph MacAdam" userId="bdcfcd3f-81bf-4584-8271-fe9093ebec4c" providerId="ADAL" clId="{718F75DA-66CB-4322-B28A-E447AC2ACE6E}" dt="2020-04-28T13:41:22.737" v="1155" actId="2696"/>
        <pc:sldMkLst>
          <pc:docMk/>
          <pc:sldMk cId="883546114" sldId="606"/>
        </pc:sldMkLst>
      </pc:sldChg>
      <pc:sldChg chg="addSp delSp modSp add">
        <pc:chgData name="Joseph MacAdam" userId="bdcfcd3f-81bf-4584-8271-fe9093ebec4c" providerId="ADAL" clId="{718F75DA-66CB-4322-B28A-E447AC2ACE6E}" dt="2020-05-02T13:49:32.410" v="4809" actId="14100"/>
        <pc:sldMkLst>
          <pc:docMk/>
          <pc:sldMk cId="2990072881" sldId="606"/>
        </pc:sldMkLst>
        <pc:spChg chg="mod">
          <ac:chgData name="Joseph MacAdam" userId="bdcfcd3f-81bf-4584-8271-fe9093ebec4c" providerId="ADAL" clId="{718F75DA-66CB-4322-B28A-E447AC2ACE6E}" dt="2020-04-28T15:02:10.936" v="3507" actId="20577"/>
          <ac:spMkLst>
            <pc:docMk/>
            <pc:sldMk cId="2990072881" sldId="606"/>
            <ac:spMk id="2" creationId="{81ED28A2-BCFA-494C-8B23-F1DA2632F265}"/>
          </ac:spMkLst>
        </pc:spChg>
        <pc:spChg chg="mod">
          <ac:chgData name="Joseph MacAdam" userId="bdcfcd3f-81bf-4584-8271-fe9093ebec4c" providerId="ADAL" clId="{718F75DA-66CB-4322-B28A-E447AC2ACE6E}" dt="2020-05-02T13:49:21.255" v="4806" actId="20577"/>
          <ac:spMkLst>
            <pc:docMk/>
            <pc:sldMk cId="2990072881" sldId="606"/>
            <ac:spMk id="3" creationId="{17F13AB3-35AC-4A34-A2A8-A4450A3941AE}"/>
          </ac:spMkLst>
        </pc:spChg>
        <pc:spChg chg="add mod">
          <ac:chgData name="Joseph MacAdam" userId="bdcfcd3f-81bf-4584-8271-fe9093ebec4c" providerId="ADAL" clId="{718F75DA-66CB-4322-B28A-E447AC2ACE6E}" dt="2020-05-02T13:49:30.598" v="4808" actId="1076"/>
          <ac:spMkLst>
            <pc:docMk/>
            <pc:sldMk cId="2990072881" sldId="606"/>
            <ac:spMk id="7" creationId="{0E3D4565-0053-4051-92CE-E2BCA3A56424}"/>
          </ac:spMkLst>
        </pc:spChg>
        <pc:picChg chg="add mod">
          <ac:chgData name="Joseph MacAdam" userId="bdcfcd3f-81bf-4584-8271-fe9093ebec4c" providerId="ADAL" clId="{718F75DA-66CB-4322-B28A-E447AC2ACE6E}" dt="2020-05-02T13:49:27.140" v="4807" actId="1076"/>
          <ac:picMkLst>
            <pc:docMk/>
            <pc:sldMk cId="2990072881" sldId="606"/>
            <ac:picMk id="4" creationId="{0CF4624F-F538-494A-8079-1FE2E71C0582}"/>
          </ac:picMkLst>
        </pc:picChg>
        <pc:picChg chg="add mod">
          <ac:chgData name="Joseph MacAdam" userId="bdcfcd3f-81bf-4584-8271-fe9093ebec4c" providerId="ADAL" clId="{718F75DA-66CB-4322-B28A-E447AC2ACE6E}" dt="2020-05-02T13:49:27.140" v="4807" actId="1076"/>
          <ac:picMkLst>
            <pc:docMk/>
            <pc:sldMk cId="2990072881" sldId="606"/>
            <ac:picMk id="5" creationId="{C1D9AD07-CBD9-4BF1-B2E3-654FD519C884}"/>
          </ac:picMkLst>
        </pc:picChg>
        <pc:picChg chg="add mod">
          <ac:chgData name="Joseph MacAdam" userId="bdcfcd3f-81bf-4584-8271-fe9093ebec4c" providerId="ADAL" clId="{718F75DA-66CB-4322-B28A-E447AC2ACE6E}" dt="2020-04-28T15:09:00.703" v="3760" actId="108"/>
          <ac:picMkLst>
            <pc:docMk/>
            <pc:sldMk cId="2990072881" sldId="606"/>
            <ac:picMk id="6" creationId="{4AC6D018-C0B0-4A79-BE3D-29B835A44420}"/>
          </ac:picMkLst>
        </pc:picChg>
        <pc:picChg chg="add del mod">
          <ac:chgData name="Joseph MacAdam" userId="bdcfcd3f-81bf-4584-8271-fe9093ebec4c" providerId="ADAL" clId="{718F75DA-66CB-4322-B28A-E447AC2ACE6E}" dt="2020-04-28T15:12:06.559" v="3891" actId="478"/>
          <ac:picMkLst>
            <pc:docMk/>
            <pc:sldMk cId="2990072881" sldId="606"/>
            <ac:picMk id="12" creationId="{86CEFDEF-04C4-48FA-ABDB-700BA64BF635}"/>
          </ac:picMkLst>
        </pc:picChg>
        <pc:cxnChg chg="add mod">
          <ac:chgData name="Joseph MacAdam" userId="bdcfcd3f-81bf-4584-8271-fe9093ebec4c" providerId="ADAL" clId="{718F75DA-66CB-4322-B28A-E447AC2ACE6E}" dt="2020-05-02T13:49:32.410" v="4809" actId="14100"/>
          <ac:cxnSpMkLst>
            <pc:docMk/>
            <pc:sldMk cId="2990072881" sldId="606"/>
            <ac:cxnSpMk id="8" creationId="{0B34614D-CEA4-48B5-AD6A-1234E2049402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5:13:25.377" v="3995" actId="14100"/>
        <pc:sldMkLst>
          <pc:docMk/>
          <pc:sldMk cId="324757702" sldId="607"/>
        </pc:sldMkLst>
        <pc:spChg chg="mod">
          <ac:chgData name="Joseph MacAdam" userId="bdcfcd3f-81bf-4584-8271-fe9093ebec4c" providerId="ADAL" clId="{718F75DA-66CB-4322-B28A-E447AC2ACE6E}" dt="2020-04-28T15:10:19.632" v="3839" actId="20577"/>
          <ac:spMkLst>
            <pc:docMk/>
            <pc:sldMk cId="324757702" sldId="607"/>
            <ac:spMk id="2" creationId="{300841D1-624C-4906-BD63-C5B14A2FAA80}"/>
          </ac:spMkLst>
        </pc:spChg>
        <pc:spChg chg="mod">
          <ac:chgData name="Joseph MacAdam" userId="bdcfcd3f-81bf-4584-8271-fe9093ebec4c" providerId="ADAL" clId="{718F75DA-66CB-4322-B28A-E447AC2ACE6E}" dt="2020-04-28T15:13:17.327" v="3992" actId="14100"/>
          <ac:spMkLst>
            <pc:docMk/>
            <pc:sldMk cId="324757702" sldId="607"/>
            <ac:spMk id="3" creationId="{9767E270-C446-4A53-9DEB-249306C0A758}"/>
          </ac:spMkLst>
        </pc:spChg>
        <pc:spChg chg="add mod">
          <ac:chgData name="Joseph MacAdam" userId="bdcfcd3f-81bf-4584-8271-fe9093ebec4c" providerId="ADAL" clId="{718F75DA-66CB-4322-B28A-E447AC2ACE6E}" dt="2020-04-28T15:13:20.895" v="3993" actId="1076"/>
          <ac:spMkLst>
            <pc:docMk/>
            <pc:sldMk cId="324757702" sldId="607"/>
            <ac:spMk id="5" creationId="{8029123A-1FC4-4866-A6E7-5B0D374ACF4E}"/>
          </ac:spMkLst>
        </pc:spChg>
        <pc:picChg chg="add mod">
          <ac:chgData name="Joseph MacAdam" userId="bdcfcd3f-81bf-4584-8271-fe9093ebec4c" providerId="ADAL" clId="{718F75DA-66CB-4322-B28A-E447AC2ACE6E}" dt="2020-04-28T15:12:18.704" v="3896" actId="108"/>
          <ac:picMkLst>
            <pc:docMk/>
            <pc:sldMk cId="324757702" sldId="607"/>
            <ac:picMk id="4" creationId="{109298B7-AEAA-4967-AACF-636E6382B543}"/>
          </ac:picMkLst>
        </pc:picChg>
        <pc:picChg chg="add mod ord">
          <ac:chgData name="Joseph MacAdam" userId="bdcfcd3f-81bf-4584-8271-fe9093ebec4c" providerId="ADAL" clId="{718F75DA-66CB-4322-B28A-E447AC2ACE6E}" dt="2020-04-28T15:13:13.976" v="3991" actId="167"/>
          <ac:picMkLst>
            <pc:docMk/>
            <pc:sldMk cId="324757702" sldId="607"/>
            <ac:picMk id="7" creationId="{DF0F18CA-75F9-4C83-A3D9-5A374CABFE66}"/>
          </ac:picMkLst>
        </pc:picChg>
        <pc:cxnChg chg="add mod">
          <ac:chgData name="Joseph MacAdam" userId="bdcfcd3f-81bf-4584-8271-fe9093ebec4c" providerId="ADAL" clId="{718F75DA-66CB-4322-B28A-E447AC2ACE6E}" dt="2020-04-28T15:13:25.377" v="3995" actId="14100"/>
          <ac:cxnSpMkLst>
            <pc:docMk/>
            <pc:sldMk cId="324757702" sldId="607"/>
            <ac:cxnSpMk id="6" creationId="{EB3611E9-51C0-428A-BD6A-157B5D0A9D05}"/>
          </ac:cxnSpMkLst>
        </pc:cxnChg>
      </pc:sldChg>
      <pc:sldChg chg="del">
        <pc:chgData name="Joseph MacAdam" userId="bdcfcd3f-81bf-4584-8271-fe9093ebec4c" providerId="ADAL" clId="{718F75DA-66CB-4322-B28A-E447AC2ACE6E}" dt="2020-04-28T13:41:22.746" v="1156" actId="2696"/>
        <pc:sldMkLst>
          <pc:docMk/>
          <pc:sldMk cId="708658906" sldId="607"/>
        </pc:sldMkLst>
      </pc:sldChg>
      <pc:sldChg chg="del">
        <pc:chgData name="Joseph MacAdam" userId="bdcfcd3f-81bf-4584-8271-fe9093ebec4c" providerId="ADAL" clId="{718F75DA-66CB-4322-B28A-E447AC2ACE6E}" dt="2020-04-28T13:41:22.760" v="1157" actId="2696"/>
        <pc:sldMkLst>
          <pc:docMk/>
          <pc:sldMk cId="726818649" sldId="608"/>
        </pc:sldMkLst>
      </pc:sldChg>
      <pc:sldChg chg="modSp add">
        <pc:chgData name="Joseph MacAdam" userId="bdcfcd3f-81bf-4584-8271-fe9093ebec4c" providerId="ADAL" clId="{718F75DA-66CB-4322-B28A-E447AC2ACE6E}" dt="2020-04-28T15:15:28.488" v="4259" actId="20577"/>
        <pc:sldMkLst>
          <pc:docMk/>
          <pc:sldMk cId="1654536306" sldId="608"/>
        </pc:sldMkLst>
        <pc:spChg chg="mod">
          <ac:chgData name="Joseph MacAdam" userId="bdcfcd3f-81bf-4584-8271-fe9093ebec4c" providerId="ADAL" clId="{718F75DA-66CB-4322-B28A-E447AC2ACE6E}" dt="2020-04-28T15:14:25.208" v="4014" actId="20577"/>
          <ac:spMkLst>
            <pc:docMk/>
            <pc:sldMk cId="1654536306" sldId="608"/>
            <ac:spMk id="2" creationId="{63381FB4-83B4-409B-A4F8-17A79EB4D2C5}"/>
          </ac:spMkLst>
        </pc:spChg>
        <pc:spChg chg="mod">
          <ac:chgData name="Joseph MacAdam" userId="bdcfcd3f-81bf-4584-8271-fe9093ebec4c" providerId="ADAL" clId="{718F75DA-66CB-4322-B28A-E447AC2ACE6E}" dt="2020-04-28T15:15:28.488" v="4259" actId="20577"/>
          <ac:spMkLst>
            <pc:docMk/>
            <pc:sldMk cId="1654536306" sldId="608"/>
            <ac:spMk id="3" creationId="{ABBE8583-6902-499D-A343-47C356000EB8}"/>
          </ac:spMkLst>
        </pc:spChg>
      </pc:sldChg>
      <pc:sldChg chg="del">
        <pc:chgData name="Joseph MacAdam" userId="bdcfcd3f-81bf-4584-8271-fe9093ebec4c" providerId="ADAL" clId="{718F75DA-66CB-4322-B28A-E447AC2ACE6E}" dt="2020-04-28T13:41:22.775" v="1158" actId="2696"/>
        <pc:sldMkLst>
          <pc:docMk/>
          <pc:sldMk cId="908167210" sldId="609"/>
        </pc:sldMkLst>
      </pc:sldChg>
      <pc:sldChg chg="del">
        <pc:chgData name="Joseph MacAdam" userId="bdcfcd3f-81bf-4584-8271-fe9093ebec4c" providerId="ADAL" clId="{718F75DA-66CB-4322-B28A-E447AC2ACE6E}" dt="2020-04-28T13:41:22.826" v="1162" actId="2696"/>
        <pc:sldMkLst>
          <pc:docMk/>
          <pc:sldMk cId="369648522" sldId="610"/>
        </pc:sldMkLst>
      </pc:sldChg>
      <pc:sldChg chg="del">
        <pc:chgData name="Joseph MacAdam" userId="bdcfcd3f-81bf-4584-8271-fe9093ebec4c" providerId="ADAL" clId="{718F75DA-66CB-4322-B28A-E447AC2ACE6E}" dt="2020-04-28T13:41:22.839" v="1163" actId="2696"/>
        <pc:sldMkLst>
          <pc:docMk/>
          <pc:sldMk cId="628589365" sldId="611"/>
        </pc:sldMkLst>
      </pc:sldChg>
      <pc:sldChg chg="del">
        <pc:chgData name="Joseph MacAdam" userId="bdcfcd3f-81bf-4584-8271-fe9093ebec4c" providerId="ADAL" clId="{718F75DA-66CB-4322-B28A-E447AC2ACE6E}" dt="2020-04-28T13:41:22.847" v="1164" actId="2696"/>
        <pc:sldMkLst>
          <pc:docMk/>
          <pc:sldMk cId="2170258409" sldId="612"/>
        </pc:sldMkLst>
      </pc:sldChg>
      <pc:sldChg chg="del">
        <pc:chgData name="Joseph MacAdam" userId="bdcfcd3f-81bf-4584-8271-fe9093ebec4c" providerId="ADAL" clId="{718F75DA-66CB-4322-B28A-E447AC2ACE6E}" dt="2020-04-28T13:32:01.099" v="220" actId="2696"/>
        <pc:sldMkLst>
          <pc:docMk/>
          <pc:sldMk cId="2426174572" sldId="613"/>
        </pc:sldMkLst>
      </pc:sldChg>
      <pc:sldChg chg="del">
        <pc:chgData name="Joseph MacAdam" userId="bdcfcd3f-81bf-4584-8271-fe9093ebec4c" providerId="ADAL" clId="{718F75DA-66CB-4322-B28A-E447AC2ACE6E}" dt="2020-04-28T13:41:55.025" v="1217" actId="2696"/>
        <pc:sldMkLst>
          <pc:docMk/>
          <pc:sldMk cId="1478341484" sldId="614"/>
        </pc:sldMkLst>
      </pc:sldChg>
    </pc:docChg>
  </pc:docChgLst>
  <pc:docChgLst>
    <pc:chgData name="Guest User" userId="S::urn:spo:anon#4947f7c8f8a2f5ea1e6b27041e871717dab273fe5bf265885555f7d303866833::" providerId="AD" clId="Web-{BD062F62-82A9-E3B0-F55F-625196050857}"/>
    <pc:docChg chg="modSld">
      <pc:chgData name="Guest User" userId="S::urn:spo:anon#4947f7c8f8a2f5ea1e6b27041e871717dab273fe5bf265885555f7d303866833::" providerId="AD" clId="Web-{BD062F62-82A9-E3B0-F55F-625196050857}" dt="2020-03-19T15:47:26.233" v="39" actId="20577"/>
      <pc:docMkLst>
        <pc:docMk/>
      </pc:docMkLst>
      <pc:sldChg chg="modSp">
        <pc:chgData name="Guest User" userId="S::urn:spo:anon#4947f7c8f8a2f5ea1e6b27041e871717dab273fe5bf265885555f7d303866833::" providerId="AD" clId="Web-{BD062F62-82A9-E3B0-F55F-625196050857}" dt="2020-03-19T15:47:26.233" v="38" actId="20577"/>
        <pc:sldMkLst>
          <pc:docMk/>
          <pc:sldMk cId="2170258409" sldId="612"/>
        </pc:sldMkLst>
        <pc:spChg chg="mod">
          <ac:chgData name="Guest User" userId="S::urn:spo:anon#4947f7c8f8a2f5ea1e6b27041e871717dab273fe5bf265885555f7d303866833::" providerId="AD" clId="Web-{BD062F62-82A9-E3B0-F55F-625196050857}" dt="2020-03-19T15:47:26.233" v="38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Joseph MacAdam" userId="bdcfcd3f-81bf-4584-8271-fe9093ebec4c" providerId="ADAL" clId="{BDAEF62E-C213-4C31-AA42-681E6BD9E203}"/>
    <pc:docChg chg="undo custSel addSld delSld modSld">
      <pc:chgData name="Joseph MacAdam" userId="bdcfcd3f-81bf-4584-8271-fe9093ebec4c" providerId="ADAL" clId="{BDAEF62E-C213-4C31-AA42-681E6BD9E203}" dt="2020-08-27T15:01:57.725" v="4077" actId="20577"/>
      <pc:docMkLst>
        <pc:docMk/>
      </pc:docMkLst>
      <pc:sldChg chg="modSp">
        <pc:chgData name="Joseph MacAdam" userId="bdcfcd3f-81bf-4584-8271-fe9093ebec4c" providerId="ADAL" clId="{BDAEF62E-C213-4C31-AA42-681E6BD9E203}" dt="2020-08-27T15:01:57.725" v="4077" actId="20577"/>
        <pc:sldMkLst>
          <pc:docMk/>
          <pc:sldMk cId="34493695" sldId="588"/>
        </pc:sldMkLst>
        <pc:spChg chg="mod">
          <ac:chgData name="Joseph MacAdam" userId="bdcfcd3f-81bf-4584-8271-fe9093ebec4c" providerId="ADAL" clId="{BDAEF62E-C213-4C31-AA42-681E6BD9E203}" dt="2020-08-27T15:01:57.725" v="4077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 del">
        <pc:chgData name="Joseph MacAdam" userId="bdcfcd3f-81bf-4584-8271-fe9093ebec4c" providerId="ADAL" clId="{BDAEF62E-C213-4C31-AA42-681E6BD9E203}" dt="2020-08-27T14:18:45.978" v="835" actId="2696"/>
        <pc:sldMkLst>
          <pc:docMk/>
          <pc:sldMk cId="309114280" sldId="589"/>
        </pc:sldMkLst>
        <pc:spChg chg="mod">
          <ac:chgData name="Joseph MacAdam" userId="bdcfcd3f-81bf-4584-8271-fe9093ebec4c" providerId="ADAL" clId="{BDAEF62E-C213-4C31-AA42-681E6BD9E203}" dt="2020-08-27T14:04:29.933" v="593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delSp modSp">
        <pc:chgData name="Joseph MacAdam" userId="bdcfcd3f-81bf-4584-8271-fe9093ebec4c" providerId="ADAL" clId="{BDAEF62E-C213-4C31-AA42-681E6BD9E203}" dt="2020-08-27T15:01:24.596" v="4046" actId="1076"/>
        <pc:sldMkLst>
          <pc:docMk/>
          <pc:sldMk cId="186350803" sldId="593"/>
        </pc:sldMkLst>
        <pc:spChg chg="mod">
          <ac:chgData name="Joseph MacAdam" userId="bdcfcd3f-81bf-4584-8271-fe9093ebec4c" providerId="ADAL" clId="{BDAEF62E-C213-4C31-AA42-681E6BD9E203}" dt="2020-08-27T15:00:21.102" v="3883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DAEF62E-C213-4C31-AA42-681E6BD9E203}" dt="2020-08-27T15:01:24.596" v="4046" actId="1076"/>
          <ac:spMkLst>
            <pc:docMk/>
            <pc:sldMk cId="186350803" sldId="593"/>
            <ac:spMk id="3" creationId="{21C25B94-29D5-48B2-A6F8-F9E7433E2123}"/>
          </ac:spMkLst>
        </pc:spChg>
        <pc:picChg chg="del">
          <ac:chgData name="Joseph MacAdam" userId="bdcfcd3f-81bf-4584-8271-fe9093ebec4c" providerId="ADAL" clId="{BDAEF62E-C213-4C31-AA42-681E6BD9E203}" dt="2020-08-27T14:19:37.469" v="867" actId="478"/>
          <ac:picMkLst>
            <pc:docMk/>
            <pc:sldMk cId="186350803" sldId="593"/>
            <ac:picMk id="4" creationId="{323EE3B5-BD12-4590-B15D-C8F94DC794DB}"/>
          </ac:picMkLst>
        </pc:picChg>
      </pc:sldChg>
      <pc:sldChg chg="modSp">
        <pc:chgData name="Joseph MacAdam" userId="bdcfcd3f-81bf-4584-8271-fe9093ebec4c" providerId="ADAL" clId="{BDAEF62E-C213-4C31-AA42-681E6BD9E203}" dt="2020-08-27T14:19:51.074" v="868" actId="404"/>
        <pc:sldMkLst>
          <pc:docMk/>
          <pc:sldMk cId="194211264" sldId="598"/>
        </pc:sldMkLst>
        <pc:spChg chg="mod">
          <ac:chgData name="Joseph MacAdam" userId="bdcfcd3f-81bf-4584-8271-fe9093ebec4c" providerId="ADAL" clId="{BDAEF62E-C213-4C31-AA42-681E6BD9E203}" dt="2020-08-27T14:19:51.074" v="868" actId="404"/>
          <ac:spMkLst>
            <pc:docMk/>
            <pc:sldMk cId="194211264" sldId="598"/>
            <ac:spMk id="11" creationId="{96E91CCA-5E53-4F6F-9BD0-8F2FCF05CC4A}"/>
          </ac:spMkLst>
        </pc:spChg>
      </pc:sldChg>
      <pc:sldChg chg="del">
        <pc:chgData name="Joseph MacAdam" userId="bdcfcd3f-81bf-4584-8271-fe9093ebec4c" providerId="ADAL" clId="{BDAEF62E-C213-4C31-AA42-681E6BD9E203}" dt="2020-08-27T14:19:06.824" v="857" actId="2696"/>
        <pc:sldMkLst>
          <pc:docMk/>
          <pc:sldMk cId="621208376" sldId="599"/>
        </pc:sldMkLst>
      </pc:sldChg>
      <pc:sldChg chg="del">
        <pc:chgData name="Joseph MacAdam" userId="bdcfcd3f-81bf-4584-8271-fe9093ebec4c" providerId="ADAL" clId="{BDAEF62E-C213-4C31-AA42-681E6BD9E203}" dt="2020-08-27T14:19:06.831" v="858" actId="2696"/>
        <pc:sldMkLst>
          <pc:docMk/>
          <pc:sldMk cId="493022778" sldId="602"/>
        </pc:sldMkLst>
      </pc:sldChg>
      <pc:sldChg chg="del">
        <pc:chgData name="Joseph MacAdam" userId="bdcfcd3f-81bf-4584-8271-fe9093ebec4c" providerId="ADAL" clId="{BDAEF62E-C213-4C31-AA42-681E6BD9E203}" dt="2020-08-27T14:19:06.844" v="861" actId="2696"/>
        <pc:sldMkLst>
          <pc:docMk/>
          <pc:sldMk cId="2162726649" sldId="605"/>
        </pc:sldMkLst>
      </pc:sldChg>
      <pc:sldChg chg="delSp modSp">
        <pc:chgData name="Joseph MacAdam" userId="bdcfcd3f-81bf-4584-8271-fe9093ebec4c" providerId="ADAL" clId="{BDAEF62E-C213-4C31-AA42-681E6BD9E203}" dt="2020-08-27T15:01:32.855" v="4049" actId="27636"/>
        <pc:sldMkLst>
          <pc:docMk/>
          <pc:sldMk cId="2242826398" sldId="617"/>
        </pc:sldMkLst>
        <pc:spChg chg="mod">
          <ac:chgData name="Joseph MacAdam" userId="bdcfcd3f-81bf-4584-8271-fe9093ebec4c" providerId="ADAL" clId="{BDAEF62E-C213-4C31-AA42-681E6BD9E203}" dt="2020-08-27T13:50:13.467" v="24" actId="6549"/>
          <ac:spMkLst>
            <pc:docMk/>
            <pc:sldMk cId="2242826398" sldId="617"/>
            <ac:spMk id="2" creationId="{C3EFB2D6-DDCF-4D4B-B61A-2ED3C126E530}"/>
          </ac:spMkLst>
        </pc:spChg>
        <pc:spChg chg="mod">
          <ac:chgData name="Joseph MacAdam" userId="bdcfcd3f-81bf-4584-8271-fe9093ebec4c" providerId="ADAL" clId="{BDAEF62E-C213-4C31-AA42-681E6BD9E203}" dt="2020-08-27T15:01:32.855" v="4049" actId="27636"/>
          <ac:spMkLst>
            <pc:docMk/>
            <pc:sldMk cId="2242826398" sldId="617"/>
            <ac:spMk id="3" creationId="{FF20D8FE-5958-4695-9408-98B27A546595}"/>
          </ac:spMkLst>
        </pc:spChg>
        <pc:picChg chg="del mod">
          <ac:chgData name="Joseph MacAdam" userId="bdcfcd3f-81bf-4584-8271-fe9093ebec4c" providerId="ADAL" clId="{BDAEF62E-C213-4C31-AA42-681E6BD9E203}" dt="2020-08-27T14:01:11.297" v="432" actId="478"/>
          <ac:picMkLst>
            <pc:docMk/>
            <pc:sldMk cId="2242826398" sldId="617"/>
            <ac:picMk id="4" creationId="{717FC05A-36EE-49B7-96D0-E1F5487135E8}"/>
          </ac:picMkLst>
        </pc:picChg>
      </pc:sldChg>
      <pc:sldChg chg="del">
        <pc:chgData name="Joseph MacAdam" userId="bdcfcd3f-81bf-4584-8271-fe9093ebec4c" providerId="ADAL" clId="{BDAEF62E-C213-4C31-AA42-681E6BD9E203}" dt="2020-08-27T14:19:06.820" v="856" actId="2696"/>
        <pc:sldMkLst>
          <pc:docMk/>
          <pc:sldMk cId="2181494487" sldId="618"/>
        </pc:sldMkLst>
      </pc:sldChg>
      <pc:sldChg chg="del">
        <pc:chgData name="Joseph MacAdam" userId="bdcfcd3f-81bf-4584-8271-fe9093ebec4c" providerId="ADAL" clId="{BDAEF62E-C213-4C31-AA42-681E6BD9E203}" dt="2020-08-27T14:19:06.834" v="859" actId="2696"/>
        <pc:sldMkLst>
          <pc:docMk/>
          <pc:sldMk cId="2173509204" sldId="619"/>
        </pc:sldMkLst>
      </pc:sldChg>
      <pc:sldChg chg="del">
        <pc:chgData name="Joseph MacAdam" userId="bdcfcd3f-81bf-4584-8271-fe9093ebec4c" providerId="ADAL" clId="{BDAEF62E-C213-4C31-AA42-681E6BD9E203}" dt="2020-08-27T14:19:06.838" v="860" actId="2696"/>
        <pc:sldMkLst>
          <pc:docMk/>
          <pc:sldMk cId="1874599752" sldId="620"/>
        </pc:sldMkLst>
      </pc:sldChg>
      <pc:sldChg chg="del">
        <pc:chgData name="Joseph MacAdam" userId="bdcfcd3f-81bf-4584-8271-fe9093ebec4c" providerId="ADAL" clId="{BDAEF62E-C213-4C31-AA42-681E6BD9E203}" dt="2020-08-27T14:19:06.848" v="862" actId="2696"/>
        <pc:sldMkLst>
          <pc:docMk/>
          <pc:sldMk cId="4259150880" sldId="621"/>
        </pc:sldMkLst>
      </pc:sldChg>
      <pc:sldChg chg="del">
        <pc:chgData name="Joseph MacAdam" userId="bdcfcd3f-81bf-4584-8271-fe9093ebec4c" providerId="ADAL" clId="{BDAEF62E-C213-4C31-AA42-681E6BD9E203}" dt="2020-08-27T14:19:06.850" v="863" actId="2696"/>
        <pc:sldMkLst>
          <pc:docMk/>
          <pc:sldMk cId="2685737601" sldId="622"/>
        </pc:sldMkLst>
      </pc:sldChg>
      <pc:sldChg chg="del">
        <pc:chgData name="Joseph MacAdam" userId="bdcfcd3f-81bf-4584-8271-fe9093ebec4c" providerId="ADAL" clId="{BDAEF62E-C213-4C31-AA42-681E6BD9E203}" dt="2020-08-27T14:19:06.852" v="864" actId="2696"/>
        <pc:sldMkLst>
          <pc:docMk/>
          <pc:sldMk cId="2587523428" sldId="623"/>
        </pc:sldMkLst>
      </pc:sldChg>
      <pc:sldChg chg="del">
        <pc:chgData name="Joseph MacAdam" userId="bdcfcd3f-81bf-4584-8271-fe9093ebec4c" providerId="ADAL" clId="{BDAEF62E-C213-4C31-AA42-681E6BD9E203}" dt="2020-08-27T14:19:06.854" v="865" actId="2696"/>
        <pc:sldMkLst>
          <pc:docMk/>
          <pc:sldMk cId="3308864018" sldId="624"/>
        </pc:sldMkLst>
      </pc:sldChg>
      <pc:sldChg chg="del">
        <pc:chgData name="Joseph MacAdam" userId="bdcfcd3f-81bf-4584-8271-fe9093ebec4c" providerId="ADAL" clId="{BDAEF62E-C213-4C31-AA42-681E6BD9E203}" dt="2020-08-27T14:19:06.818" v="855" actId="2696"/>
        <pc:sldMkLst>
          <pc:docMk/>
          <pc:sldMk cId="720813368" sldId="625"/>
        </pc:sldMkLst>
      </pc:sldChg>
      <pc:sldChg chg="addSp delSp modSp">
        <pc:chgData name="Joseph MacAdam" userId="bdcfcd3f-81bf-4584-8271-fe9093ebec4c" providerId="ADAL" clId="{BDAEF62E-C213-4C31-AA42-681E6BD9E203}" dt="2020-08-27T14:27:57.459" v="1418" actId="20577"/>
        <pc:sldMkLst>
          <pc:docMk/>
          <pc:sldMk cId="1885238935" sldId="626"/>
        </pc:sldMkLst>
        <pc:spChg chg="mod">
          <ac:chgData name="Joseph MacAdam" userId="bdcfcd3f-81bf-4584-8271-fe9093ebec4c" providerId="ADAL" clId="{BDAEF62E-C213-4C31-AA42-681E6BD9E203}" dt="2020-08-27T14:24:06.427" v="1083" actId="14100"/>
          <ac:spMkLst>
            <pc:docMk/>
            <pc:sldMk cId="1885238935" sldId="626"/>
            <ac:spMk id="2" creationId="{6F50604A-99CE-4871-AFE4-E34D476AF650}"/>
          </ac:spMkLst>
        </pc:spChg>
        <pc:spChg chg="mod">
          <ac:chgData name="Joseph MacAdam" userId="bdcfcd3f-81bf-4584-8271-fe9093ebec4c" providerId="ADAL" clId="{BDAEF62E-C213-4C31-AA42-681E6BD9E203}" dt="2020-08-27T14:27:57.459" v="1418" actId="20577"/>
          <ac:spMkLst>
            <pc:docMk/>
            <pc:sldMk cId="1885238935" sldId="626"/>
            <ac:spMk id="3" creationId="{A3013DB1-9638-439A-9079-6580EE7236A1}"/>
          </ac:spMkLst>
        </pc:spChg>
        <pc:spChg chg="add del mod">
          <ac:chgData name="Joseph MacAdam" userId="bdcfcd3f-81bf-4584-8271-fe9093ebec4c" providerId="ADAL" clId="{BDAEF62E-C213-4C31-AA42-681E6BD9E203}" dt="2020-08-27T14:25:10.586" v="1210" actId="1076"/>
          <ac:spMkLst>
            <pc:docMk/>
            <pc:sldMk cId="1885238935" sldId="626"/>
            <ac:spMk id="7" creationId="{D1AA5561-7084-45AA-A591-63C12A0B0A94}"/>
          </ac:spMkLst>
        </pc:spChg>
        <pc:picChg chg="add mod">
          <ac:chgData name="Joseph MacAdam" userId="bdcfcd3f-81bf-4584-8271-fe9093ebec4c" providerId="ADAL" clId="{BDAEF62E-C213-4C31-AA42-681E6BD9E203}" dt="2020-08-27T14:24:10.987" v="1085" actId="1076"/>
          <ac:picMkLst>
            <pc:docMk/>
            <pc:sldMk cId="1885238935" sldId="626"/>
            <ac:picMk id="4" creationId="{D6DF96EA-55FC-4A29-B2BA-08A1D3E47771}"/>
          </ac:picMkLst>
        </pc:picChg>
        <pc:picChg chg="del">
          <ac:chgData name="Joseph MacAdam" userId="bdcfcd3f-81bf-4584-8271-fe9093ebec4c" providerId="ADAL" clId="{BDAEF62E-C213-4C31-AA42-681E6BD9E203}" dt="2020-08-27T14:20:22.157" v="887" actId="478"/>
          <ac:picMkLst>
            <pc:docMk/>
            <pc:sldMk cId="1885238935" sldId="626"/>
            <ac:picMk id="5" creationId="{EF5DD7C8-04A8-495F-9729-36A5B2E835F6}"/>
          </ac:picMkLst>
        </pc:picChg>
        <pc:picChg chg="add del">
          <ac:chgData name="Joseph MacAdam" userId="bdcfcd3f-81bf-4584-8271-fe9093ebec4c" providerId="ADAL" clId="{BDAEF62E-C213-4C31-AA42-681E6BD9E203}" dt="2020-08-27T14:20:32.789" v="898" actId="478"/>
          <ac:picMkLst>
            <pc:docMk/>
            <pc:sldMk cId="1885238935" sldId="626"/>
            <ac:picMk id="6" creationId="{A560C0BE-1B50-4A0C-93C6-D33FC20DE602}"/>
          </ac:picMkLst>
        </pc:picChg>
        <pc:picChg chg="add mod">
          <ac:chgData name="Joseph MacAdam" userId="bdcfcd3f-81bf-4584-8271-fe9093ebec4c" providerId="ADAL" clId="{BDAEF62E-C213-4C31-AA42-681E6BD9E203}" dt="2020-08-27T14:24:29.300" v="1089" actId="108"/>
          <ac:picMkLst>
            <pc:docMk/>
            <pc:sldMk cId="1885238935" sldId="626"/>
            <ac:picMk id="9" creationId="{0C91DCEA-E26F-4B4B-A411-E681CFFB3ABD}"/>
          </ac:picMkLst>
        </pc:picChg>
        <pc:cxnChg chg="add del">
          <ac:chgData name="Joseph MacAdam" userId="bdcfcd3f-81bf-4584-8271-fe9093ebec4c" providerId="ADAL" clId="{BDAEF62E-C213-4C31-AA42-681E6BD9E203}" dt="2020-08-27T14:24:43.100" v="1093" actId="478"/>
          <ac:cxnSpMkLst>
            <pc:docMk/>
            <pc:sldMk cId="1885238935" sldId="626"/>
            <ac:cxnSpMk id="8" creationId="{6EB46406-1D2E-4F27-A9E5-5A7A98FBA8BB}"/>
          </ac:cxnSpMkLst>
        </pc:cxnChg>
        <pc:cxnChg chg="add del mod ord">
          <ac:chgData name="Joseph MacAdam" userId="bdcfcd3f-81bf-4584-8271-fe9093ebec4c" providerId="ADAL" clId="{BDAEF62E-C213-4C31-AA42-681E6BD9E203}" dt="2020-08-27T14:24:41.664" v="1092" actId="166"/>
          <ac:cxnSpMkLst>
            <pc:docMk/>
            <pc:sldMk cId="1885238935" sldId="626"/>
            <ac:cxnSpMk id="11" creationId="{3E6D44B6-EB09-4DF4-9D28-B3009F3C6C35}"/>
          </ac:cxnSpMkLst>
        </pc:cxnChg>
      </pc:sldChg>
      <pc:sldChg chg="modSp add">
        <pc:chgData name="Joseph MacAdam" userId="bdcfcd3f-81bf-4584-8271-fe9093ebec4c" providerId="ADAL" clId="{BDAEF62E-C213-4C31-AA42-681E6BD9E203}" dt="2020-08-27T14:58:57.332" v="3742" actId="14100"/>
        <pc:sldMkLst>
          <pc:docMk/>
          <pc:sldMk cId="3943362716" sldId="628"/>
        </pc:sldMkLst>
        <pc:spChg chg="mod">
          <ac:chgData name="Joseph MacAdam" userId="bdcfcd3f-81bf-4584-8271-fe9093ebec4c" providerId="ADAL" clId="{BDAEF62E-C213-4C31-AA42-681E6BD9E203}" dt="2020-08-27T14:58:57.332" v="3742" actId="14100"/>
          <ac:spMkLst>
            <pc:docMk/>
            <pc:sldMk cId="3943362716" sldId="628"/>
            <ac:spMk id="2" creationId="{85EE4E87-2A74-4FE9-B099-0CCD360E3961}"/>
          </ac:spMkLst>
        </pc:spChg>
        <pc:spChg chg="mod">
          <ac:chgData name="Joseph MacAdam" userId="bdcfcd3f-81bf-4584-8271-fe9093ebec4c" providerId="ADAL" clId="{BDAEF62E-C213-4C31-AA42-681E6BD9E203}" dt="2020-08-27T14:18:53.606" v="854" actId="20577"/>
          <ac:spMkLst>
            <pc:docMk/>
            <pc:sldMk cId="3943362716" sldId="628"/>
            <ac:spMk id="3" creationId="{513668D7-A838-4E1A-96D5-90119D523440}"/>
          </ac:spMkLst>
        </pc:spChg>
      </pc:sldChg>
      <pc:sldChg chg="addSp modSp add">
        <pc:chgData name="Joseph MacAdam" userId="bdcfcd3f-81bf-4584-8271-fe9093ebec4c" providerId="ADAL" clId="{BDAEF62E-C213-4C31-AA42-681E6BD9E203}" dt="2020-08-27T14:29:57.411" v="1560" actId="1076"/>
        <pc:sldMkLst>
          <pc:docMk/>
          <pc:sldMk cId="2473230662" sldId="629"/>
        </pc:sldMkLst>
        <pc:spChg chg="mod">
          <ac:chgData name="Joseph MacAdam" userId="bdcfcd3f-81bf-4584-8271-fe9093ebec4c" providerId="ADAL" clId="{BDAEF62E-C213-4C31-AA42-681E6BD9E203}" dt="2020-08-27T14:27:19.980" v="1356" actId="20577"/>
          <ac:spMkLst>
            <pc:docMk/>
            <pc:sldMk cId="2473230662" sldId="629"/>
            <ac:spMk id="2" creationId="{65FEEDD0-7C0D-4373-A004-94FD7B7EFC15}"/>
          </ac:spMkLst>
        </pc:spChg>
        <pc:spChg chg="mod">
          <ac:chgData name="Joseph MacAdam" userId="bdcfcd3f-81bf-4584-8271-fe9093ebec4c" providerId="ADAL" clId="{BDAEF62E-C213-4C31-AA42-681E6BD9E203}" dt="2020-08-27T14:28:59.291" v="1552" actId="20577"/>
          <ac:spMkLst>
            <pc:docMk/>
            <pc:sldMk cId="2473230662" sldId="629"/>
            <ac:spMk id="3" creationId="{71A8BB6D-6620-4359-AA0B-6A17FF85585A}"/>
          </ac:spMkLst>
        </pc:spChg>
        <pc:picChg chg="add mod">
          <ac:chgData name="Joseph MacAdam" userId="bdcfcd3f-81bf-4584-8271-fe9093ebec4c" providerId="ADAL" clId="{BDAEF62E-C213-4C31-AA42-681E6BD9E203}" dt="2020-08-27T14:29:57.411" v="1560" actId="1076"/>
          <ac:picMkLst>
            <pc:docMk/>
            <pc:sldMk cId="2473230662" sldId="629"/>
            <ac:picMk id="4" creationId="{75975E4B-6089-4744-9E90-694A0C5F0C87}"/>
          </ac:picMkLst>
        </pc:picChg>
      </pc:sldChg>
      <pc:sldChg chg="modSp add del">
        <pc:chgData name="Joseph MacAdam" userId="bdcfcd3f-81bf-4584-8271-fe9093ebec4c" providerId="ADAL" clId="{BDAEF62E-C213-4C31-AA42-681E6BD9E203}" dt="2020-08-27T14:30:08.672" v="1570" actId="2696"/>
        <pc:sldMkLst>
          <pc:docMk/>
          <pc:sldMk cId="3868526764" sldId="630"/>
        </pc:sldMkLst>
        <pc:spChg chg="mod">
          <ac:chgData name="Joseph MacAdam" userId="bdcfcd3f-81bf-4584-8271-fe9093ebec4c" providerId="ADAL" clId="{BDAEF62E-C213-4C31-AA42-681E6BD9E203}" dt="2020-08-27T14:30:06.420" v="1569" actId="20577"/>
          <ac:spMkLst>
            <pc:docMk/>
            <pc:sldMk cId="3868526764" sldId="630"/>
            <ac:spMk id="2" creationId="{76E3F105-0D57-4B5A-9DAF-F6B906F009BF}"/>
          </ac:spMkLst>
        </pc:spChg>
      </pc:sldChg>
      <pc:sldChg chg="addSp delSp modSp add">
        <pc:chgData name="Joseph MacAdam" userId="bdcfcd3f-81bf-4584-8271-fe9093ebec4c" providerId="ADAL" clId="{BDAEF62E-C213-4C31-AA42-681E6BD9E203}" dt="2020-08-27T14:36:12.075" v="2063" actId="108"/>
        <pc:sldMkLst>
          <pc:docMk/>
          <pc:sldMk cId="4270574841" sldId="630"/>
        </pc:sldMkLst>
        <pc:spChg chg="mod">
          <ac:chgData name="Joseph MacAdam" userId="bdcfcd3f-81bf-4584-8271-fe9093ebec4c" providerId="ADAL" clId="{BDAEF62E-C213-4C31-AA42-681E6BD9E203}" dt="2020-08-27T14:32:00.684" v="1781" actId="20577"/>
          <ac:spMkLst>
            <pc:docMk/>
            <pc:sldMk cId="4270574841" sldId="630"/>
            <ac:spMk id="3" creationId="{71A8BB6D-6620-4359-AA0B-6A17FF85585A}"/>
          </ac:spMkLst>
        </pc:spChg>
        <pc:spChg chg="add mod">
          <ac:chgData name="Joseph MacAdam" userId="bdcfcd3f-81bf-4584-8271-fe9093ebec4c" providerId="ADAL" clId="{BDAEF62E-C213-4C31-AA42-681E6BD9E203}" dt="2020-08-27T14:33:01.075" v="1832" actId="20577"/>
          <ac:spMkLst>
            <pc:docMk/>
            <pc:sldMk cId="4270574841" sldId="630"/>
            <ac:spMk id="6" creationId="{BE8D957B-4790-4FED-B868-7D6EDA3D0EBA}"/>
          </ac:spMkLst>
        </pc:spChg>
        <pc:picChg chg="del">
          <ac:chgData name="Joseph MacAdam" userId="bdcfcd3f-81bf-4584-8271-fe9093ebec4c" providerId="ADAL" clId="{BDAEF62E-C213-4C31-AA42-681E6BD9E203}" dt="2020-08-27T14:30:14.650" v="1572" actId="478"/>
          <ac:picMkLst>
            <pc:docMk/>
            <pc:sldMk cId="4270574841" sldId="630"/>
            <ac:picMk id="4" creationId="{75975E4B-6089-4744-9E90-694A0C5F0C87}"/>
          </ac:picMkLst>
        </pc:picChg>
        <pc:picChg chg="add mod">
          <ac:chgData name="Joseph MacAdam" userId="bdcfcd3f-81bf-4584-8271-fe9093ebec4c" providerId="ADAL" clId="{BDAEF62E-C213-4C31-AA42-681E6BD9E203}" dt="2020-08-27T14:36:12.075" v="2063" actId="108"/>
          <ac:picMkLst>
            <pc:docMk/>
            <pc:sldMk cId="4270574841" sldId="630"/>
            <ac:picMk id="5" creationId="{F50856C4-A69E-422F-B69C-2FDEDBA7A87A}"/>
          </ac:picMkLst>
        </pc:picChg>
        <pc:cxnChg chg="add mod">
          <ac:chgData name="Joseph MacAdam" userId="bdcfcd3f-81bf-4584-8271-fe9093ebec4c" providerId="ADAL" clId="{BDAEF62E-C213-4C31-AA42-681E6BD9E203}" dt="2020-08-27T14:32:41.988" v="1790" actId="14100"/>
          <ac:cxnSpMkLst>
            <pc:docMk/>
            <pc:sldMk cId="4270574841" sldId="630"/>
            <ac:cxnSpMk id="7" creationId="{898091E7-6B47-433A-AC2D-5E5AF42A8200}"/>
          </ac:cxnSpMkLst>
        </pc:cxnChg>
      </pc:sldChg>
      <pc:sldChg chg="addSp modSp add">
        <pc:chgData name="Joseph MacAdam" userId="bdcfcd3f-81bf-4584-8271-fe9093ebec4c" providerId="ADAL" clId="{BDAEF62E-C213-4C31-AA42-681E6BD9E203}" dt="2020-08-27T14:36:50.787" v="2153" actId="1076"/>
        <pc:sldMkLst>
          <pc:docMk/>
          <pc:sldMk cId="1640143766" sldId="631"/>
        </pc:sldMkLst>
        <pc:spChg chg="mod">
          <ac:chgData name="Joseph MacAdam" userId="bdcfcd3f-81bf-4584-8271-fe9093ebec4c" providerId="ADAL" clId="{BDAEF62E-C213-4C31-AA42-681E6BD9E203}" dt="2020-08-27T14:33:26.515" v="1867" actId="20577"/>
          <ac:spMkLst>
            <pc:docMk/>
            <pc:sldMk cId="1640143766" sldId="631"/>
            <ac:spMk id="2" creationId="{BE0DF5B9-CB9A-47A9-A56D-25B596C29C74}"/>
          </ac:spMkLst>
        </pc:spChg>
        <pc:spChg chg="mod">
          <ac:chgData name="Joseph MacAdam" userId="bdcfcd3f-81bf-4584-8271-fe9093ebec4c" providerId="ADAL" clId="{BDAEF62E-C213-4C31-AA42-681E6BD9E203}" dt="2020-08-27T14:36:25.020" v="2071" actId="1076"/>
          <ac:spMkLst>
            <pc:docMk/>
            <pc:sldMk cId="1640143766" sldId="631"/>
            <ac:spMk id="3" creationId="{238AF445-6A32-45B5-B572-49C35B7D2E88}"/>
          </ac:spMkLst>
        </pc:spChg>
        <pc:spChg chg="add mod">
          <ac:chgData name="Joseph MacAdam" userId="bdcfcd3f-81bf-4584-8271-fe9093ebec4c" providerId="ADAL" clId="{BDAEF62E-C213-4C31-AA42-681E6BD9E203}" dt="2020-08-27T14:36:50.787" v="2153" actId="1076"/>
          <ac:spMkLst>
            <pc:docMk/>
            <pc:sldMk cId="1640143766" sldId="631"/>
            <ac:spMk id="5" creationId="{87B26A29-730D-4F84-8CC3-44D2E3AF47B7}"/>
          </ac:spMkLst>
        </pc:spChg>
        <pc:picChg chg="add mod">
          <ac:chgData name="Joseph MacAdam" userId="bdcfcd3f-81bf-4584-8271-fe9093ebec4c" providerId="ADAL" clId="{BDAEF62E-C213-4C31-AA42-681E6BD9E203}" dt="2020-08-27T14:36:05.972" v="2062" actId="1076"/>
          <ac:picMkLst>
            <pc:docMk/>
            <pc:sldMk cId="1640143766" sldId="631"/>
            <ac:picMk id="4" creationId="{6FF15C40-ABB0-4F9F-8005-A5F638C4F010}"/>
          </ac:picMkLst>
        </pc:picChg>
        <pc:cxnChg chg="add mod">
          <ac:chgData name="Joseph MacAdam" userId="bdcfcd3f-81bf-4584-8271-fe9093ebec4c" providerId="ADAL" clId="{BDAEF62E-C213-4C31-AA42-681E6BD9E203}" dt="2020-08-27T14:36:23.267" v="2069" actId="1076"/>
          <ac:cxnSpMkLst>
            <pc:docMk/>
            <pc:sldMk cId="1640143766" sldId="631"/>
            <ac:cxnSpMk id="6" creationId="{E9DF9308-C8C0-4328-935E-06782E235D47}"/>
          </ac:cxnSpMkLst>
        </pc:cxnChg>
      </pc:sldChg>
      <pc:sldChg chg="add del">
        <pc:chgData name="Joseph MacAdam" userId="bdcfcd3f-81bf-4584-8271-fe9093ebec4c" providerId="ADAL" clId="{BDAEF62E-C213-4C31-AA42-681E6BD9E203}" dt="2020-08-27T14:37:06.559" v="2155" actId="2696"/>
        <pc:sldMkLst>
          <pc:docMk/>
          <pc:sldMk cId="2851132449" sldId="632"/>
        </pc:sldMkLst>
      </pc:sldChg>
      <pc:sldChg chg="addSp delSp modSp add">
        <pc:chgData name="Joseph MacAdam" userId="bdcfcd3f-81bf-4584-8271-fe9093ebec4c" providerId="ADAL" clId="{BDAEF62E-C213-4C31-AA42-681E6BD9E203}" dt="2020-08-27T14:38:02.426" v="2247" actId="1076"/>
        <pc:sldMkLst>
          <pc:docMk/>
          <pc:sldMk cId="2863602044" sldId="632"/>
        </pc:sldMkLst>
        <pc:spChg chg="mod">
          <ac:chgData name="Joseph MacAdam" userId="bdcfcd3f-81bf-4584-8271-fe9093ebec4c" providerId="ADAL" clId="{BDAEF62E-C213-4C31-AA42-681E6BD9E203}" dt="2020-08-27T14:37:32.892" v="2235" actId="20577"/>
          <ac:spMkLst>
            <pc:docMk/>
            <pc:sldMk cId="2863602044" sldId="632"/>
            <ac:spMk id="3" creationId="{71A8BB6D-6620-4359-AA0B-6A17FF85585A}"/>
          </ac:spMkLst>
        </pc:spChg>
        <pc:spChg chg="del">
          <ac:chgData name="Joseph MacAdam" userId="bdcfcd3f-81bf-4584-8271-fe9093ebec4c" providerId="ADAL" clId="{BDAEF62E-C213-4C31-AA42-681E6BD9E203}" dt="2020-08-27T14:37:59.780" v="2245" actId="478"/>
          <ac:spMkLst>
            <pc:docMk/>
            <pc:sldMk cId="2863602044" sldId="632"/>
            <ac:spMk id="6" creationId="{BE8D957B-4790-4FED-B868-7D6EDA3D0EBA}"/>
          </ac:spMkLst>
        </pc:spChg>
        <pc:picChg chg="add mod ord">
          <ac:chgData name="Joseph MacAdam" userId="bdcfcd3f-81bf-4584-8271-fe9093ebec4c" providerId="ADAL" clId="{BDAEF62E-C213-4C31-AA42-681E6BD9E203}" dt="2020-08-27T14:38:02.426" v="2247" actId="1076"/>
          <ac:picMkLst>
            <pc:docMk/>
            <pc:sldMk cId="2863602044" sldId="632"/>
            <ac:picMk id="4" creationId="{E4EDB259-BE81-4591-9C95-690DFAAEF346}"/>
          </ac:picMkLst>
        </pc:picChg>
        <pc:picChg chg="del mod">
          <ac:chgData name="Joseph MacAdam" userId="bdcfcd3f-81bf-4584-8271-fe9093ebec4c" providerId="ADAL" clId="{BDAEF62E-C213-4C31-AA42-681E6BD9E203}" dt="2020-08-27T14:37:48.666" v="2238" actId="478"/>
          <ac:picMkLst>
            <pc:docMk/>
            <pc:sldMk cId="2863602044" sldId="632"/>
            <ac:picMk id="5" creationId="{F50856C4-A69E-422F-B69C-2FDEDBA7A87A}"/>
          </ac:picMkLst>
        </pc:picChg>
        <pc:cxnChg chg="del">
          <ac:chgData name="Joseph MacAdam" userId="bdcfcd3f-81bf-4584-8271-fe9093ebec4c" providerId="ADAL" clId="{BDAEF62E-C213-4C31-AA42-681E6BD9E203}" dt="2020-08-27T14:38:00.588" v="2246" actId="478"/>
          <ac:cxnSpMkLst>
            <pc:docMk/>
            <pc:sldMk cId="2863602044" sldId="632"/>
            <ac:cxnSpMk id="7" creationId="{898091E7-6B47-433A-AC2D-5E5AF42A8200}"/>
          </ac:cxnSpMkLst>
        </pc:cxnChg>
      </pc:sldChg>
      <pc:sldChg chg="add del">
        <pc:chgData name="Joseph MacAdam" userId="bdcfcd3f-81bf-4584-8271-fe9093ebec4c" providerId="ADAL" clId="{BDAEF62E-C213-4C31-AA42-681E6BD9E203}" dt="2020-08-27T14:54:14.599" v="3231" actId="2696"/>
        <pc:sldMkLst>
          <pc:docMk/>
          <pc:sldMk cId="1010900170" sldId="633"/>
        </pc:sldMkLst>
      </pc:sldChg>
      <pc:sldChg chg="addSp delSp modSp add">
        <pc:chgData name="Joseph MacAdam" userId="bdcfcd3f-81bf-4584-8271-fe9093ebec4c" providerId="ADAL" clId="{BDAEF62E-C213-4C31-AA42-681E6BD9E203}" dt="2020-08-27T14:41:59.827" v="2460" actId="1076"/>
        <pc:sldMkLst>
          <pc:docMk/>
          <pc:sldMk cId="775551999" sldId="634"/>
        </pc:sldMkLst>
        <pc:spChg chg="mod">
          <ac:chgData name="Joseph MacAdam" userId="bdcfcd3f-81bf-4584-8271-fe9093ebec4c" providerId="ADAL" clId="{BDAEF62E-C213-4C31-AA42-681E6BD9E203}" dt="2020-08-27T14:39:00.883" v="2263" actId="20577"/>
          <ac:spMkLst>
            <pc:docMk/>
            <pc:sldMk cId="775551999" sldId="634"/>
            <ac:spMk id="2" creationId="{BE0DF5B9-CB9A-47A9-A56D-25B596C29C74}"/>
          </ac:spMkLst>
        </pc:spChg>
        <pc:spChg chg="mod">
          <ac:chgData name="Joseph MacAdam" userId="bdcfcd3f-81bf-4584-8271-fe9093ebec4c" providerId="ADAL" clId="{BDAEF62E-C213-4C31-AA42-681E6BD9E203}" dt="2020-08-27T14:40:22.077" v="2448" actId="20577"/>
          <ac:spMkLst>
            <pc:docMk/>
            <pc:sldMk cId="775551999" sldId="634"/>
            <ac:spMk id="3" creationId="{238AF445-6A32-45B5-B572-49C35B7D2E88}"/>
          </ac:spMkLst>
        </pc:spChg>
        <pc:spChg chg="del mod">
          <ac:chgData name="Joseph MacAdam" userId="bdcfcd3f-81bf-4584-8271-fe9093ebec4c" providerId="ADAL" clId="{BDAEF62E-C213-4C31-AA42-681E6BD9E203}" dt="2020-08-27T14:39:06.179" v="2267" actId="478"/>
          <ac:spMkLst>
            <pc:docMk/>
            <pc:sldMk cId="775551999" sldId="634"/>
            <ac:spMk id="5" creationId="{87B26A29-730D-4F84-8CC3-44D2E3AF47B7}"/>
          </ac:spMkLst>
        </pc:spChg>
        <pc:picChg chg="del">
          <ac:chgData name="Joseph MacAdam" userId="bdcfcd3f-81bf-4584-8271-fe9093ebec4c" providerId="ADAL" clId="{BDAEF62E-C213-4C31-AA42-681E6BD9E203}" dt="2020-08-27T14:39:04.251" v="2264" actId="478"/>
          <ac:picMkLst>
            <pc:docMk/>
            <pc:sldMk cId="775551999" sldId="634"/>
            <ac:picMk id="4" creationId="{6FF15C40-ABB0-4F9F-8005-A5F638C4F010}"/>
          </ac:picMkLst>
        </pc:picChg>
        <pc:picChg chg="add mod">
          <ac:chgData name="Joseph MacAdam" userId="bdcfcd3f-81bf-4584-8271-fe9093ebec4c" providerId="ADAL" clId="{BDAEF62E-C213-4C31-AA42-681E6BD9E203}" dt="2020-08-27T14:41:59.827" v="2460" actId="1076"/>
          <ac:picMkLst>
            <pc:docMk/>
            <pc:sldMk cId="775551999" sldId="634"/>
            <ac:picMk id="7" creationId="{3306DD74-55D6-43C2-B3F8-23F411948D0F}"/>
          </ac:picMkLst>
        </pc:picChg>
        <pc:picChg chg="add mod">
          <ac:chgData name="Joseph MacAdam" userId="bdcfcd3f-81bf-4584-8271-fe9093ebec4c" providerId="ADAL" clId="{BDAEF62E-C213-4C31-AA42-681E6BD9E203}" dt="2020-08-27T14:41:59.827" v="2460" actId="1076"/>
          <ac:picMkLst>
            <pc:docMk/>
            <pc:sldMk cId="775551999" sldId="634"/>
            <ac:picMk id="8" creationId="{AED4C0AF-0D28-4F85-86C7-051C3EB74871}"/>
          </ac:picMkLst>
        </pc:picChg>
        <pc:cxnChg chg="del">
          <ac:chgData name="Joseph MacAdam" userId="bdcfcd3f-81bf-4584-8271-fe9093ebec4c" providerId="ADAL" clId="{BDAEF62E-C213-4C31-AA42-681E6BD9E203}" dt="2020-08-27T14:39:05.083" v="2265" actId="478"/>
          <ac:cxnSpMkLst>
            <pc:docMk/>
            <pc:sldMk cId="775551999" sldId="634"/>
            <ac:cxnSpMk id="6" creationId="{E9DF9308-C8C0-4328-935E-06782E235D47}"/>
          </ac:cxnSpMkLst>
        </pc:cxnChg>
      </pc:sldChg>
      <pc:sldChg chg="addSp delSp modSp add">
        <pc:chgData name="Joseph MacAdam" userId="bdcfcd3f-81bf-4584-8271-fe9093ebec4c" providerId="ADAL" clId="{BDAEF62E-C213-4C31-AA42-681E6BD9E203}" dt="2020-08-27T14:45:03.395" v="2775" actId="1076"/>
        <pc:sldMkLst>
          <pc:docMk/>
          <pc:sldMk cId="1298922102" sldId="635"/>
        </pc:sldMkLst>
        <pc:spChg chg="mod">
          <ac:chgData name="Joseph MacAdam" userId="bdcfcd3f-81bf-4584-8271-fe9093ebec4c" providerId="ADAL" clId="{BDAEF62E-C213-4C31-AA42-681E6BD9E203}" dt="2020-08-27T14:42:34.155" v="2493" actId="20577"/>
          <ac:spMkLst>
            <pc:docMk/>
            <pc:sldMk cId="1298922102" sldId="635"/>
            <ac:spMk id="2" creationId="{BE0DF5B9-CB9A-47A9-A56D-25B596C29C74}"/>
          </ac:spMkLst>
        </pc:spChg>
        <pc:spChg chg="mod">
          <ac:chgData name="Joseph MacAdam" userId="bdcfcd3f-81bf-4584-8271-fe9093ebec4c" providerId="ADAL" clId="{BDAEF62E-C213-4C31-AA42-681E6BD9E203}" dt="2020-08-27T14:44:22.828" v="2696" actId="20577"/>
          <ac:spMkLst>
            <pc:docMk/>
            <pc:sldMk cId="1298922102" sldId="635"/>
            <ac:spMk id="3" creationId="{238AF445-6A32-45B5-B572-49C35B7D2E88}"/>
          </ac:spMkLst>
        </pc:spChg>
        <pc:spChg chg="add mod">
          <ac:chgData name="Joseph MacAdam" userId="bdcfcd3f-81bf-4584-8271-fe9093ebec4c" providerId="ADAL" clId="{BDAEF62E-C213-4C31-AA42-681E6BD9E203}" dt="2020-08-27T14:45:03.395" v="2775" actId="1076"/>
          <ac:spMkLst>
            <pc:docMk/>
            <pc:sldMk cId="1298922102" sldId="635"/>
            <ac:spMk id="9" creationId="{99CD2EB9-5FEC-470C-9E06-DC34C230AF1B}"/>
          </ac:spMkLst>
        </pc:spChg>
        <pc:picChg chg="add mod">
          <ac:chgData name="Joseph MacAdam" userId="bdcfcd3f-81bf-4584-8271-fe9093ebec4c" providerId="ADAL" clId="{BDAEF62E-C213-4C31-AA42-681E6BD9E203}" dt="2020-08-27T14:44:35.419" v="2699" actId="108"/>
          <ac:picMkLst>
            <pc:docMk/>
            <pc:sldMk cId="1298922102" sldId="635"/>
            <ac:picMk id="4" creationId="{968410E3-706F-4128-A546-B9FC9286E15F}"/>
          </ac:picMkLst>
        </pc:picChg>
        <pc:picChg chg="del">
          <ac:chgData name="Joseph MacAdam" userId="bdcfcd3f-81bf-4584-8271-fe9093ebec4c" providerId="ADAL" clId="{BDAEF62E-C213-4C31-AA42-681E6BD9E203}" dt="2020-08-27T14:44:10.715" v="2646" actId="478"/>
          <ac:picMkLst>
            <pc:docMk/>
            <pc:sldMk cId="1298922102" sldId="635"/>
            <ac:picMk id="7" creationId="{3306DD74-55D6-43C2-B3F8-23F411948D0F}"/>
          </ac:picMkLst>
        </pc:picChg>
        <pc:picChg chg="del">
          <ac:chgData name="Joseph MacAdam" userId="bdcfcd3f-81bf-4584-8271-fe9093ebec4c" providerId="ADAL" clId="{BDAEF62E-C213-4C31-AA42-681E6BD9E203}" dt="2020-08-27T14:44:11.123" v="2647" actId="478"/>
          <ac:picMkLst>
            <pc:docMk/>
            <pc:sldMk cId="1298922102" sldId="635"/>
            <ac:picMk id="8" creationId="{AED4C0AF-0D28-4F85-86C7-051C3EB74871}"/>
          </ac:picMkLst>
        </pc:picChg>
        <pc:cxnChg chg="add mod">
          <ac:chgData name="Joseph MacAdam" userId="bdcfcd3f-81bf-4584-8271-fe9093ebec4c" providerId="ADAL" clId="{BDAEF62E-C213-4C31-AA42-681E6BD9E203}" dt="2020-08-27T14:44:46.518" v="2703" actId="14100"/>
          <ac:cxnSpMkLst>
            <pc:docMk/>
            <pc:sldMk cId="1298922102" sldId="635"/>
            <ac:cxnSpMk id="10" creationId="{1F3DA8EC-70F3-4A80-A7AA-6741CCB1A510}"/>
          </ac:cxnSpMkLst>
        </pc:cxnChg>
      </pc:sldChg>
      <pc:sldChg chg="addSp modSp add">
        <pc:chgData name="Joseph MacAdam" userId="bdcfcd3f-81bf-4584-8271-fe9093ebec4c" providerId="ADAL" clId="{BDAEF62E-C213-4C31-AA42-681E6BD9E203}" dt="2020-08-27T14:49:49.879" v="3091" actId="113"/>
        <pc:sldMkLst>
          <pc:docMk/>
          <pc:sldMk cId="1915576958" sldId="636"/>
        </pc:sldMkLst>
        <pc:spChg chg="mod">
          <ac:chgData name="Joseph MacAdam" userId="bdcfcd3f-81bf-4584-8271-fe9093ebec4c" providerId="ADAL" clId="{BDAEF62E-C213-4C31-AA42-681E6BD9E203}" dt="2020-08-27T14:49:15.091" v="3025" actId="14100"/>
          <ac:spMkLst>
            <pc:docMk/>
            <pc:sldMk cId="1915576958" sldId="636"/>
            <ac:spMk id="3" creationId="{238AF445-6A32-45B5-B572-49C35B7D2E88}"/>
          </ac:spMkLst>
        </pc:spChg>
        <pc:spChg chg="add mod">
          <ac:chgData name="Joseph MacAdam" userId="bdcfcd3f-81bf-4584-8271-fe9093ebec4c" providerId="ADAL" clId="{BDAEF62E-C213-4C31-AA42-681E6BD9E203}" dt="2020-08-27T14:48:27.029" v="2977" actId="692"/>
          <ac:spMkLst>
            <pc:docMk/>
            <pc:sldMk cId="1915576958" sldId="636"/>
            <ac:spMk id="8" creationId="{B92DB267-1872-4245-9799-B63A8B4F3BE3}"/>
          </ac:spMkLst>
        </pc:spChg>
        <pc:spChg chg="mod">
          <ac:chgData name="Joseph MacAdam" userId="bdcfcd3f-81bf-4584-8271-fe9093ebec4c" providerId="ADAL" clId="{BDAEF62E-C213-4C31-AA42-681E6BD9E203}" dt="2020-08-27T14:48:06.819" v="2970" actId="1076"/>
          <ac:spMkLst>
            <pc:docMk/>
            <pc:sldMk cId="1915576958" sldId="636"/>
            <ac:spMk id="9" creationId="{99CD2EB9-5FEC-470C-9E06-DC34C230AF1B}"/>
          </ac:spMkLst>
        </pc:spChg>
        <pc:spChg chg="add mod">
          <ac:chgData name="Joseph MacAdam" userId="bdcfcd3f-81bf-4584-8271-fe9093ebec4c" providerId="ADAL" clId="{BDAEF62E-C213-4C31-AA42-681E6BD9E203}" dt="2020-08-27T14:48:33.899" v="2980" actId="14100"/>
          <ac:spMkLst>
            <pc:docMk/>
            <pc:sldMk cId="1915576958" sldId="636"/>
            <ac:spMk id="11" creationId="{3BA28930-F141-4731-B8AA-8F6CAA52D13A}"/>
          </ac:spMkLst>
        </pc:spChg>
        <pc:spChg chg="add mod">
          <ac:chgData name="Joseph MacAdam" userId="bdcfcd3f-81bf-4584-8271-fe9093ebec4c" providerId="ADAL" clId="{BDAEF62E-C213-4C31-AA42-681E6BD9E203}" dt="2020-08-27T14:49:49.879" v="3091" actId="113"/>
          <ac:spMkLst>
            <pc:docMk/>
            <pc:sldMk cId="1915576958" sldId="636"/>
            <ac:spMk id="12" creationId="{336AE349-9827-4E92-B7E2-77738FAC357C}"/>
          </ac:spMkLst>
        </pc:spChg>
        <pc:picChg chg="mod">
          <ac:chgData name="Joseph MacAdam" userId="bdcfcd3f-81bf-4584-8271-fe9093ebec4c" providerId="ADAL" clId="{BDAEF62E-C213-4C31-AA42-681E6BD9E203}" dt="2020-08-27T14:46:26.227" v="2930" actId="1076"/>
          <ac:picMkLst>
            <pc:docMk/>
            <pc:sldMk cId="1915576958" sldId="636"/>
            <ac:picMk id="4" creationId="{968410E3-706F-4128-A546-B9FC9286E15F}"/>
          </ac:picMkLst>
        </pc:picChg>
        <pc:picChg chg="add mod ord">
          <ac:chgData name="Joseph MacAdam" userId="bdcfcd3f-81bf-4584-8271-fe9093ebec4c" providerId="ADAL" clId="{BDAEF62E-C213-4C31-AA42-681E6BD9E203}" dt="2020-08-27T14:47:34.949" v="2948" actId="167"/>
          <ac:picMkLst>
            <pc:docMk/>
            <pc:sldMk cId="1915576958" sldId="636"/>
            <ac:picMk id="5" creationId="{DCA9570D-FF83-48CA-AFEF-2FE5B8B706B9}"/>
          </ac:picMkLst>
        </pc:picChg>
        <pc:cxnChg chg="mod">
          <ac:chgData name="Joseph MacAdam" userId="bdcfcd3f-81bf-4584-8271-fe9093ebec4c" providerId="ADAL" clId="{BDAEF62E-C213-4C31-AA42-681E6BD9E203}" dt="2020-08-27T14:48:03.443" v="2969" actId="14100"/>
          <ac:cxnSpMkLst>
            <pc:docMk/>
            <pc:sldMk cId="1915576958" sldId="636"/>
            <ac:cxnSpMk id="10" creationId="{1F3DA8EC-70F3-4A80-A7AA-6741CCB1A510}"/>
          </ac:cxnSpMkLst>
        </pc:cxnChg>
      </pc:sldChg>
      <pc:sldChg chg="addSp delSp modSp add">
        <pc:chgData name="Joseph MacAdam" userId="bdcfcd3f-81bf-4584-8271-fe9093ebec4c" providerId="ADAL" clId="{BDAEF62E-C213-4C31-AA42-681E6BD9E203}" dt="2020-08-27T14:53:56.204" v="3229" actId="1076"/>
        <pc:sldMkLst>
          <pc:docMk/>
          <pc:sldMk cId="156135132" sldId="637"/>
        </pc:sldMkLst>
        <pc:spChg chg="mod">
          <ac:chgData name="Joseph MacAdam" userId="bdcfcd3f-81bf-4584-8271-fe9093ebec4c" providerId="ADAL" clId="{BDAEF62E-C213-4C31-AA42-681E6BD9E203}" dt="2020-08-27T14:52:08.524" v="3095" actId="20577"/>
          <ac:spMkLst>
            <pc:docMk/>
            <pc:sldMk cId="156135132" sldId="637"/>
            <ac:spMk id="2" creationId="{BE0DF5B9-CB9A-47A9-A56D-25B596C29C74}"/>
          </ac:spMkLst>
        </pc:spChg>
        <pc:spChg chg="mod">
          <ac:chgData name="Joseph MacAdam" userId="bdcfcd3f-81bf-4584-8271-fe9093ebec4c" providerId="ADAL" clId="{BDAEF62E-C213-4C31-AA42-681E6BD9E203}" dt="2020-08-27T14:53:50.761" v="3227" actId="403"/>
          <ac:spMkLst>
            <pc:docMk/>
            <pc:sldMk cId="156135132" sldId="637"/>
            <ac:spMk id="3" creationId="{238AF445-6A32-45B5-B572-49C35B7D2E88}"/>
          </ac:spMkLst>
        </pc:spChg>
        <pc:spChg chg="del">
          <ac:chgData name="Joseph MacAdam" userId="bdcfcd3f-81bf-4584-8271-fe9093ebec4c" providerId="ADAL" clId="{BDAEF62E-C213-4C31-AA42-681E6BD9E203}" dt="2020-08-27T14:49:10.627" v="3024" actId="478"/>
          <ac:spMkLst>
            <pc:docMk/>
            <pc:sldMk cId="156135132" sldId="637"/>
            <ac:spMk id="8" creationId="{B92DB267-1872-4245-9799-B63A8B4F3BE3}"/>
          </ac:spMkLst>
        </pc:spChg>
        <pc:spChg chg="del">
          <ac:chgData name="Joseph MacAdam" userId="bdcfcd3f-81bf-4584-8271-fe9093ebec4c" providerId="ADAL" clId="{BDAEF62E-C213-4C31-AA42-681E6BD9E203}" dt="2020-08-27T14:49:09.420" v="3021" actId="478"/>
          <ac:spMkLst>
            <pc:docMk/>
            <pc:sldMk cId="156135132" sldId="637"/>
            <ac:spMk id="9" creationId="{99CD2EB9-5FEC-470C-9E06-DC34C230AF1B}"/>
          </ac:spMkLst>
        </pc:spChg>
        <pc:spChg chg="del">
          <ac:chgData name="Joseph MacAdam" userId="bdcfcd3f-81bf-4584-8271-fe9093ebec4c" providerId="ADAL" clId="{BDAEF62E-C213-4C31-AA42-681E6BD9E203}" dt="2020-08-27T14:49:07.540" v="3019" actId="478"/>
          <ac:spMkLst>
            <pc:docMk/>
            <pc:sldMk cId="156135132" sldId="637"/>
            <ac:spMk id="11" creationId="{3BA28930-F141-4731-B8AA-8F6CAA52D13A}"/>
          </ac:spMkLst>
        </pc:spChg>
        <pc:picChg chg="del mod">
          <ac:chgData name="Joseph MacAdam" userId="bdcfcd3f-81bf-4584-8271-fe9093ebec4c" providerId="ADAL" clId="{BDAEF62E-C213-4C31-AA42-681E6BD9E203}" dt="2020-08-27T14:49:10.092" v="3023" actId="478"/>
          <ac:picMkLst>
            <pc:docMk/>
            <pc:sldMk cId="156135132" sldId="637"/>
            <ac:picMk id="4" creationId="{968410E3-706F-4128-A546-B9FC9286E15F}"/>
          </ac:picMkLst>
        </pc:picChg>
        <pc:picChg chg="del">
          <ac:chgData name="Joseph MacAdam" userId="bdcfcd3f-81bf-4584-8271-fe9093ebec4c" providerId="ADAL" clId="{BDAEF62E-C213-4C31-AA42-681E6BD9E203}" dt="2020-08-27T14:49:06.284" v="3018" actId="478"/>
          <ac:picMkLst>
            <pc:docMk/>
            <pc:sldMk cId="156135132" sldId="637"/>
            <ac:picMk id="5" creationId="{DCA9570D-FF83-48CA-AFEF-2FE5B8B706B9}"/>
          </ac:picMkLst>
        </pc:picChg>
        <pc:picChg chg="add mod">
          <ac:chgData name="Joseph MacAdam" userId="bdcfcd3f-81bf-4584-8271-fe9093ebec4c" providerId="ADAL" clId="{BDAEF62E-C213-4C31-AA42-681E6BD9E203}" dt="2020-08-27T14:53:56.204" v="3229" actId="1076"/>
          <ac:picMkLst>
            <pc:docMk/>
            <pc:sldMk cId="156135132" sldId="637"/>
            <ac:picMk id="6" creationId="{AC6707E8-1BDF-4790-882C-0C57C3AFB414}"/>
          </ac:picMkLst>
        </pc:picChg>
        <pc:cxnChg chg="del">
          <ac:chgData name="Joseph MacAdam" userId="bdcfcd3f-81bf-4584-8271-fe9093ebec4c" providerId="ADAL" clId="{BDAEF62E-C213-4C31-AA42-681E6BD9E203}" dt="2020-08-27T14:49:08.324" v="3020" actId="478"/>
          <ac:cxnSpMkLst>
            <pc:docMk/>
            <pc:sldMk cId="156135132" sldId="637"/>
            <ac:cxnSpMk id="10" creationId="{1F3DA8EC-70F3-4A80-A7AA-6741CCB1A510}"/>
          </ac:cxnSpMkLst>
        </pc:cxnChg>
      </pc:sldChg>
      <pc:sldChg chg="addSp delSp modSp add">
        <pc:chgData name="Joseph MacAdam" userId="bdcfcd3f-81bf-4584-8271-fe9093ebec4c" providerId="ADAL" clId="{BDAEF62E-C213-4C31-AA42-681E6BD9E203}" dt="2020-08-27T14:56:26.236" v="3413" actId="14100"/>
        <pc:sldMkLst>
          <pc:docMk/>
          <pc:sldMk cId="168628342" sldId="638"/>
        </pc:sldMkLst>
        <pc:spChg chg="mod">
          <ac:chgData name="Joseph MacAdam" userId="bdcfcd3f-81bf-4584-8271-fe9093ebec4c" providerId="ADAL" clId="{BDAEF62E-C213-4C31-AA42-681E6BD9E203}" dt="2020-08-27T14:54:19.205" v="3245" actId="20577"/>
          <ac:spMkLst>
            <pc:docMk/>
            <pc:sldMk cId="168628342" sldId="638"/>
            <ac:spMk id="2" creationId="{65FEEDD0-7C0D-4373-A004-94FD7B7EFC15}"/>
          </ac:spMkLst>
        </pc:spChg>
        <pc:spChg chg="mod">
          <ac:chgData name="Joseph MacAdam" userId="bdcfcd3f-81bf-4584-8271-fe9093ebec4c" providerId="ADAL" clId="{BDAEF62E-C213-4C31-AA42-681E6BD9E203}" dt="2020-08-27T14:54:32.988" v="3269" actId="20577"/>
          <ac:spMkLst>
            <pc:docMk/>
            <pc:sldMk cId="168628342" sldId="638"/>
            <ac:spMk id="3" creationId="{71A8BB6D-6620-4359-AA0B-6A17FF85585A}"/>
          </ac:spMkLst>
        </pc:spChg>
        <pc:spChg chg="mod">
          <ac:chgData name="Joseph MacAdam" userId="bdcfcd3f-81bf-4584-8271-fe9093ebec4c" providerId="ADAL" clId="{BDAEF62E-C213-4C31-AA42-681E6BD9E203}" dt="2020-08-27T14:55:35.244" v="3317" actId="20577"/>
          <ac:spMkLst>
            <pc:docMk/>
            <pc:sldMk cId="168628342" sldId="638"/>
            <ac:spMk id="6" creationId="{BE8D957B-4790-4FED-B868-7D6EDA3D0EBA}"/>
          </ac:spMkLst>
        </pc:spChg>
        <pc:spChg chg="add mod">
          <ac:chgData name="Joseph MacAdam" userId="bdcfcd3f-81bf-4584-8271-fe9093ebec4c" providerId="ADAL" clId="{BDAEF62E-C213-4C31-AA42-681E6BD9E203}" dt="2020-08-27T14:56:21.567" v="3412" actId="403"/>
          <ac:spMkLst>
            <pc:docMk/>
            <pc:sldMk cId="168628342" sldId="638"/>
            <ac:spMk id="8" creationId="{932EDD27-5BF5-45A9-B7B3-4C84E4A7ACF2}"/>
          </ac:spMkLst>
        </pc:spChg>
        <pc:picChg chg="add mod ord">
          <ac:chgData name="Joseph MacAdam" userId="bdcfcd3f-81bf-4584-8271-fe9093ebec4c" providerId="ADAL" clId="{BDAEF62E-C213-4C31-AA42-681E6BD9E203}" dt="2020-08-27T14:55:18.804" v="3278" actId="167"/>
          <ac:picMkLst>
            <pc:docMk/>
            <pc:sldMk cId="168628342" sldId="638"/>
            <ac:picMk id="4" creationId="{3898AAD8-EE5F-4725-AC85-B3310545FE24}"/>
          </ac:picMkLst>
        </pc:picChg>
        <pc:picChg chg="del">
          <ac:chgData name="Joseph MacAdam" userId="bdcfcd3f-81bf-4584-8271-fe9093ebec4c" providerId="ADAL" clId="{BDAEF62E-C213-4C31-AA42-681E6BD9E203}" dt="2020-08-27T14:55:02.052" v="3271" actId="478"/>
          <ac:picMkLst>
            <pc:docMk/>
            <pc:sldMk cId="168628342" sldId="638"/>
            <ac:picMk id="5" creationId="{F50856C4-A69E-422F-B69C-2FDEDBA7A87A}"/>
          </ac:picMkLst>
        </pc:picChg>
        <pc:cxnChg chg="mod">
          <ac:chgData name="Joseph MacAdam" userId="bdcfcd3f-81bf-4584-8271-fe9093ebec4c" providerId="ADAL" clId="{BDAEF62E-C213-4C31-AA42-681E6BD9E203}" dt="2020-08-27T14:55:39.364" v="3318" actId="1076"/>
          <ac:cxnSpMkLst>
            <pc:docMk/>
            <pc:sldMk cId="168628342" sldId="638"/>
            <ac:cxnSpMk id="7" creationId="{898091E7-6B47-433A-AC2D-5E5AF42A8200}"/>
          </ac:cxnSpMkLst>
        </pc:cxnChg>
        <pc:cxnChg chg="add mod">
          <ac:chgData name="Joseph MacAdam" userId="bdcfcd3f-81bf-4584-8271-fe9093ebec4c" providerId="ADAL" clId="{BDAEF62E-C213-4C31-AA42-681E6BD9E203}" dt="2020-08-27T14:56:26.236" v="3413" actId="14100"/>
          <ac:cxnSpMkLst>
            <pc:docMk/>
            <pc:sldMk cId="168628342" sldId="638"/>
            <ac:cxnSpMk id="9" creationId="{08103A6C-9221-4520-AAF7-DCF7245FDA79}"/>
          </ac:cxnSpMkLst>
        </pc:cxnChg>
      </pc:sldChg>
      <pc:sldChg chg="addSp delSp modSp add">
        <pc:chgData name="Joseph MacAdam" userId="bdcfcd3f-81bf-4584-8271-fe9093ebec4c" providerId="ADAL" clId="{BDAEF62E-C213-4C31-AA42-681E6BD9E203}" dt="2020-08-27T15:00:08.516" v="3869" actId="14100"/>
        <pc:sldMkLst>
          <pc:docMk/>
          <pc:sldMk cId="224079860" sldId="639"/>
        </pc:sldMkLst>
        <pc:spChg chg="mod">
          <ac:chgData name="Joseph MacAdam" userId="bdcfcd3f-81bf-4584-8271-fe9093ebec4c" providerId="ADAL" clId="{BDAEF62E-C213-4C31-AA42-681E6BD9E203}" dt="2020-08-27T14:54:26.437" v="3265" actId="20577"/>
          <ac:spMkLst>
            <pc:docMk/>
            <pc:sldMk cId="224079860" sldId="639"/>
            <ac:spMk id="2" creationId="{65FEEDD0-7C0D-4373-A004-94FD7B7EFC15}"/>
          </ac:spMkLst>
        </pc:spChg>
        <pc:spChg chg="mod">
          <ac:chgData name="Joseph MacAdam" userId="bdcfcd3f-81bf-4584-8271-fe9093ebec4c" providerId="ADAL" clId="{BDAEF62E-C213-4C31-AA42-681E6BD9E203}" dt="2020-08-27T14:59:39.794" v="3836" actId="27636"/>
          <ac:spMkLst>
            <pc:docMk/>
            <pc:sldMk cId="224079860" sldId="639"/>
            <ac:spMk id="3" creationId="{71A8BB6D-6620-4359-AA0B-6A17FF85585A}"/>
          </ac:spMkLst>
        </pc:spChg>
        <pc:spChg chg="add mod">
          <ac:chgData name="Joseph MacAdam" userId="bdcfcd3f-81bf-4584-8271-fe9093ebec4c" providerId="ADAL" clId="{BDAEF62E-C213-4C31-AA42-681E6BD9E203}" dt="2020-08-27T15:00:03.317" v="3868" actId="20577"/>
          <ac:spMkLst>
            <pc:docMk/>
            <pc:sldMk cId="224079860" sldId="639"/>
            <ac:spMk id="6" creationId="{E25A5097-0879-4B81-ADFC-ACBC5A00275E}"/>
          </ac:spMkLst>
        </pc:spChg>
        <pc:picChg chg="del">
          <ac:chgData name="Joseph MacAdam" userId="bdcfcd3f-81bf-4584-8271-fe9093ebec4c" providerId="ADAL" clId="{BDAEF62E-C213-4C31-AA42-681E6BD9E203}" dt="2020-08-27T14:56:49.676" v="3490" actId="478"/>
          <ac:picMkLst>
            <pc:docMk/>
            <pc:sldMk cId="224079860" sldId="639"/>
            <ac:picMk id="4" creationId="{E4EDB259-BE81-4591-9C95-690DFAAEF346}"/>
          </ac:picMkLst>
        </pc:picChg>
        <pc:picChg chg="add mod">
          <ac:chgData name="Joseph MacAdam" userId="bdcfcd3f-81bf-4584-8271-fe9093ebec4c" providerId="ADAL" clId="{BDAEF62E-C213-4C31-AA42-681E6BD9E203}" dt="2020-08-27T14:57:52.939" v="3495" actId="1076"/>
          <ac:picMkLst>
            <pc:docMk/>
            <pc:sldMk cId="224079860" sldId="639"/>
            <ac:picMk id="5" creationId="{3C8F6B94-34EE-4449-9966-C3582DA1466A}"/>
          </ac:picMkLst>
        </pc:picChg>
        <pc:cxnChg chg="add mod">
          <ac:chgData name="Joseph MacAdam" userId="bdcfcd3f-81bf-4584-8271-fe9093ebec4c" providerId="ADAL" clId="{BDAEF62E-C213-4C31-AA42-681E6BD9E203}" dt="2020-08-27T15:00:08.516" v="3869" actId="14100"/>
          <ac:cxnSpMkLst>
            <pc:docMk/>
            <pc:sldMk cId="224079860" sldId="639"/>
            <ac:cxnSpMk id="7" creationId="{2B8373CF-97EF-47CF-A3FD-249AD149742D}"/>
          </ac:cxnSpMkLst>
        </pc:cxn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CCDB3AD8-E148-9E0F-638C-AF3C87C1268B}"/>
    <pc:docChg chg="modSld">
      <pc:chgData name="Joseph MacAdam" userId="S::joe.macadam@cyber.org::bdcfcd3f-81bf-4584-8271-fe9093ebec4c" providerId="AD" clId="Web-{CCDB3AD8-E148-9E0F-638C-AF3C87C1268B}" dt="2020-04-01T11:52:58.203" v="5" actId="20577"/>
      <pc:docMkLst>
        <pc:docMk/>
      </pc:docMkLst>
      <pc:sldChg chg="modSp">
        <pc:chgData name="Joseph MacAdam" userId="S::joe.macadam@cyber.org::bdcfcd3f-81bf-4584-8271-fe9093ebec4c" providerId="AD" clId="Web-{CCDB3AD8-E148-9E0F-638C-AF3C87C1268B}" dt="2020-04-01T11:52:58.203" v="4" actId="20577"/>
        <pc:sldMkLst>
          <pc:docMk/>
          <pc:sldMk cId="2426174572" sldId="613"/>
        </pc:sldMkLst>
        <pc:spChg chg="mod">
          <ac:chgData name="Joseph MacAdam" userId="S::joe.macadam@cyber.org::bdcfcd3f-81bf-4584-8271-fe9093ebec4c" providerId="AD" clId="Web-{CCDB3AD8-E148-9E0F-638C-AF3C87C1268B}" dt="2020-04-01T11:52:58.203" v="4" actId="20577"/>
          <ac:spMkLst>
            <pc:docMk/>
            <pc:sldMk cId="2426174572" sldId="613"/>
            <ac:spMk id="3" creationId="{FF20D8FE-5958-4695-9408-98B27A546595}"/>
          </ac:spMkLst>
        </pc:spChg>
      </pc:sldChg>
    </pc:docChg>
  </pc:docChgLst>
  <pc:docChgLst>
    <pc:chgData name="Joseph MacAdam" userId="S::joe.macadam@cyber.org::bdcfcd3f-81bf-4584-8271-fe9093ebec4c" providerId="AD" clId="Web-{5515C4F3-01D9-FF21-7E33-485012845700}"/>
    <pc:docChg chg="addSld delSld">
      <pc:chgData name="Joseph MacAdam" userId="S::joe.macadam@cyber.org::bdcfcd3f-81bf-4584-8271-fe9093ebec4c" providerId="AD" clId="Web-{5515C4F3-01D9-FF21-7E33-485012845700}" dt="2020-03-31T20:45:37.356" v="1"/>
      <pc:docMkLst>
        <pc:docMk/>
      </pc:docMkLst>
      <pc:sldChg chg="new del">
        <pc:chgData name="Joseph MacAdam" userId="S::joe.macadam@cyber.org::bdcfcd3f-81bf-4584-8271-fe9093ebec4c" providerId="AD" clId="Web-{5515C4F3-01D9-FF21-7E33-485012845700}" dt="2020-03-31T20:45:37.356" v="1"/>
        <pc:sldMkLst>
          <pc:docMk/>
          <pc:sldMk cId="4246260328" sldId="613"/>
        </pc:sldMkLst>
      </pc:sldChg>
    </pc:docChg>
  </pc:docChgLst>
  <pc:docChgLst>
    <pc:chgData name="Joseph MacAdam" userId="bdcfcd3f-81bf-4584-8271-fe9093ebec4c" providerId="ADAL" clId="{BA04EA8B-D317-44AB-AEB4-D5B7E1F2FBD8}"/>
    <pc:docChg chg="undo custSel addSld delSld modSld">
      <pc:chgData name="Joseph MacAdam" userId="bdcfcd3f-81bf-4584-8271-fe9093ebec4c" providerId="ADAL" clId="{BA04EA8B-D317-44AB-AEB4-D5B7E1F2FBD8}" dt="2020-05-11T18:33:12.507" v="7187" actId="20577"/>
      <pc:docMkLst>
        <pc:docMk/>
      </pc:docMkLst>
      <pc:sldChg chg="modSp">
        <pc:chgData name="Joseph MacAdam" userId="bdcfcd3f-81bf-4584-8271-fe9093ebec4c" providerId="ADAL" clId="{BA04EA8B-D317-44AB-AEB4-D5B7E1F2FBD8}" dt="2020-05-05T17:15:40.044" v="5831" actId="20577"/>
        <pc:sldMkLst>
          <pc:docMk/>
          <pc:sldMk cId="0" sldId="256"/>
        </pc:sldMkLst>
        <pc:spChg chg="mod">
          <ac:chgData name="Joseph MacAdam" userId="bdcfcd3f-81bf-4584-8271-fe9093ebec4c" providerId="ADAL" clId="{BA04EA8B-D317-44AB-AEB4-D5B7E1F2FBD8}" dt="2020-05-05T17:15:40.044" v="5831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bdcfcd3f-81bf-4584-8271-fe9093ebec4c" providerId="ADAL" clId="{BA04EA8B-D317-44AB-AEB4-D5B7E1F2FBD8}" dt="2020-05-05T17:15:53.036" v="5839" actId="20577"/>
        <pc:sldMkLst>
          <pc:docMk/>
          <pc:sldMk cId="34493695" sldId="588"/>
        </pc:sldMkLst>
        <pc:spChg chg="mod">
          <ac:chgData name="Joseph MacAdam" userId="bdcfcd3f-81bf-4584-8271-fe9093ebec4c" providerId="ADAL" clId="{BA04EA8B-D317-44AB-AEB4-D5B7E1F2FBD8}" dt="2020-05-05T17:15:43.660" v="583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A04EA8B-D317-44AB-AEB4-D5B7E1F2FBD8}" dt="2020-05-05T17:15:53.036" v="5839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BA04EA8B-D317-44AB-AEB4-D5B7E1F2FBD8}" dt="2020-05-06T20:20:16.426" v="7186" actId="20577"/>
        <pc:sldMkLst>
          <pc:docMk/>
          <pc:sldMk cId="309114280" sldId="589"/>
        </pc:sldMkLst>
        <pc:spChg chg="mod">
          <ac:chgData name="Joseph MacAdam" userId="bdcfcd3f-81bf-4584-8271-fe9093ebec4c" providerId="ADAL" clId="{BA04EA8B-D317-44AB-AEB4-D5B7E1F2FBD8}" dt="2020-05-05T15:59:11.554" v="419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BA04EA8B-D317-44AB-AEB4-D5B7E1F2FBD8}" dt="2020-05-06T20:20:16.426" v="718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BA04EA8B-D317-44AB-AEB4-D5B7E1F2FBD8}" dt="2020-05-05T17:13:15.436" v="5829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A04EA8B-D317-44AB-AEB4-D5B7E1F2FBD8}" dt="2020-05-05T17:13:15.436" v="5829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Sp modSp del">
        <pc:chgData name="Joseph MacAdam" userId="bdcfcd3f-81bf-4584-8271-fe9093ebec4c" providerId="ADAL" clId="{BA04EA8B-D317-44AB-AEB4-D5B7E1F2FBD8}" dt="2020-05-06T20:18:51.297" v="7170" actId="2696"/>
        <pc:sldMkLst>
          <pc:docMk/>
          <pc:sldMk cId="3392114702" sldId="592"/>
        </pc:sldMkLst>
        <pc:spChg chg="mod">
          <ac:chgData name="Joseph MacAdam" userId="bdcfcd3f-81bf-4584-8271-fe9093ebec4c" providerId="ADAL" clId="{BA04EA8B-D317-44AB-AEB4-D5B7E1F2FBD8}" dt="2020-05-05T15:21:41.283" v="86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A04EA8B-D317-44AB-AEB4-D5B7E1F2FBD8}" dt="2020-05-06T20:15:55.818" v="7019" actId="403"/>
          <ac:spMkLst>
            <pc:docMk/>
            <pc:sldMk cId="3392114702" sldId="592"/>
            <ac:spMk id="3" creationId="{FF20D8FE-5958-4695-9408-98B27A546595}"/>
          </ac:spMkLst>
        </pc:spChg>
        <pc:spChg chg="del">
          <ac:chgData name="Joseph MacAdam" userId="bdcfcd3f-81bf-4584-8271-fe9093ebec4c" providerId="ADAL" clId="{BA04EA8B-D317-44AB-AEB4-D5B7E1F2FBD8}" dt="2020-05-05T15:21:48.224" v="88" actId="478"/>
          <ac:spMkLst>
            <pc:docMk/>
            <pc:sldMk cId="3392114702" sldId="592"/>
            <ac:spMk id="5" creationId="{C78F040F-AEA4-496C-850C-F7DB8D5DD568}"/>
          </ac:spMkLst>
        </pc:spChg>
        <pc:picChg chg="del">
          <ac:chgData name="Joseph MacAdam" userId="bdcfcd3f-81bf-4584-8271-fe9093ebec4c" providerId="ADAL" clId="{BA04EA8B-D317-44AB-AEB4-D5B7E1F2FBD8}" dt="2020-05-05T15:21:48.970" v="89" actId="478"/>
          <ac:picMkLst>
            <pc:docMk/>
            <pc:sldMk cId="3392114702" sldId="592"/>
            <ac:picMk id="7" creationId="{89F1C9B4-A2F6-4F16-9A88-59B1004750FA}"/>
          </ac:picMkLst>
        </pc:picChg>
      </pc:sldChg>
      <pc:sldChg chg="modSp">
        <pc:chgData name="Joseph MacAdam" userId="bdcfcd3f-81bf-4584-8271-fe9093ebec4c" providerId="ADAL" clId="{BA04EA8B-D317-44AB-AEB4-D5B7E1F2FBD8}" dt="2020-05-06T20:17:06.929" v="7154" actId="20577"/>
        <pc:sldMkLst>
          <pc:docMk/>
          <pc:sldMk cId="186350803" sldId="593"/>
        </pc:sldMkLst>
        <pc:spChg chg="mod">
          <ac:chgData name="Joseph MacAdam" userId="bdcfcd3f-81bf-4584-8271-fe9093ebec4c" providerId="ADAL" clId="{BA04EA8B-D317-44AB-AEB4-D5B7E1F2FBD8}" dt="2020-05-05T15:21:54.540" v="93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A04EA8B-D317-44AB-AEB4-D5B7E1F2FBD8}" dt="2020-05-06T20:17:06.929" v="7154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add del">
        <pc:chgData name="Joseph MacAdam" userId="bdcfcd3f-81bf-4584-8271-fe9093ebec4c" providerId="ADAL" clId="{BA04EA8B-D317-44AB-AEB4-D5B7E1F2FBD8}" dt="2020-05-05T15:23:41.327" v="107"/>
        <pc:sldMkLst>
          <pc:docMk/>
          <pc:sldMk cId="682512620" sldId="595"/>
        </pc:sldMkLst>
      </pc:sldChg>
      <pc:sldChg chg="modSp add del">
        <pc:chgData name="Joseph MacAdam" userId="bdcfcd3f-81bf-4584-8271-fe9093ebec4c" providerId="ADAL" clId="{BA04EA8B-D317-44AB-AEB4-D5B7E1F2FBD8}" dt="2020-05-06T20:16:32.194" v="7066" actId="20577"/>
        <pc:sldMkLst>
          <pc:docMk/>
          <pc:sldMk cId="194211264" sldId="598"/>
        </pc:sldMkLst>
        <pc:spChg chg="mod">
          <ac:chgData name="Joseph MacAdam" userId="bdcfcd3f-81bf-4584-8271-fe9093ebec4c" providerId="ADAL" clId="{BA04EA8B-D317-44AB-AEB4-D5B7E1F2FBD8}" dt="2020-05-06T20:16:32.194" v="7066" actId="20577"/>
          <ac:spMkLst>
            <pc:docMk/>
            <pc:sldMk cId="194211264" sldId="598"/>
            <ac:spMk id="2" creationId="{F5D447EC-31E7-4056-AF66-8CA24552ACE3}"/>
          </ac:spMkLst>
        </pc:spChg>
        <pc:picChg chg="mod">
          <ac:chgData name="Joseph MacAdam" userId="bdcfcd3f-81bf-4584-8271-fe9093ebec4c" providerId="ADAL" clId="{BA04EA8B-D317-44AB-AEB4-D5B7E1F2FBD8}" dt="2020-05-05T16:05:25.441" v="851" actId="108"/>
          <ac:picMkLst>
            <pc:docMk/>
            <pc:sldMk cId="194211264" sldId="598"/>
            <ac:picMk id="5" creationId="{DADBC0E2-34A1-4AB1-96B1-B76907D7A866}"/>
          </ac:picMkLst>
        </pc:picChg>
      </pc:sldChg>
      <pc:sldChg chg="addSp modSp add">
        <pc:chgData name="Joseph MacAdam" userId="bdcfcd3f-81bf-4584-8271-fe9093ebec4c" providerId="ADAL" clId="{BA04EA8B-D317-44AB-AEB4-D5B7E1F2FBD8}" dt="2020-05-11T18:33:12.507" v="7187" actId="20577"/>
        <pc:sldMkLst>
          <pc:docMk/>
          <pc:sldMk cId="621208376" sldId="599"/>
        </pc:sldMkLst>
        <pc:spChg chg="mod">
          <ac:chgData name="Joseph MacAdam" userId="bdcfcd3f-81bf-4584-8271-fe9093ebec4c" providerId="ADAL" clId="{BA04EA8B-D317-44AB-AEB4-D5B7E1F2FBD8}" dt="2020-05-05T15:59:38.018" v="475" actId="20577"/>
          <ac:spMkLst>
            <pc:docMk/>
            <pc:sldMk cId="621208376" sldId="599"/>
            <ac:spMk id="2" creationId="{3FC69979-6998-42B3-B29E-686B84C61960}"/>
          </ac:spMkLst>
        </pc:spChg>
        <pc:spChg chg="mod">
          <ac:chgData name="Joseph MacAdam" userId="bdcfcd3f-81bf-4584-8271-fe9093ebec4c" providerId="ADAL" clId="{BA04EA8B-D317-44AB-AEB4-D5B7E1F2FBD8}" dt="2020-05-11T18:33:12.507" v="7187" actId="20577"/>
          <ac:spMkLst>
            <pc:docMk/>
            <pc:sldMk cId="621208376" sldId="599"/>
            <ac:spMk id="3" creationId="{2F362B0B-B1AD-4208-9429-4F79D3A077A6}"/>
          </ac:spMkLst>
        </pc:spChg>
        <pc:picChg chg="add mod">
          <ac:chgData name="Joseph MacAdam" userId="bdcfcd3f-81bf-4584-8271-fe9093ebec4c" providerId="ADAL" clId="{BA04EA8B-D317-44AB-AEB4-D5B7E1F2FBD8}" dt="2020-05-05T16:05:22.810" v="850" actId="108"/>
          <ac:picMkLst>
            <pc:docMk/>
            <pc:sldMk cId="621208376" sldId="599"/>
            <ac:picMk id="4" creationId="{EE56FD30-03D7-46A6-8C6D-116506C3AEE1}"/>
          </ac:picMkLst>
        </pc:picChg>
        <pc:picChg chg="add mod">
          <ac:chgData name="Joseph MacAdam" userId="bdcfcd3f-81bf-4584-8271-fe9093ebec4c" providerId="ADAL" clId="{BA04EA8B-D317-44AB-AEB4-D5B7E1F2FBD8}" dt="2020-05-05T16:05:17.645" v="849" actId="692"/>
          <ac:picMkLst>
            <pc:docMk/>
            <pc:sldMk cId="621208376" sldId="599"/>
            <ac:picMk id="5" creationId="{2C2F7956-0434-4CDA-8DE9-D1580C14759F}"/>
          </ac:picMkLst>
        </pc:picChg>
      </pc:sldChg>
      <pc:sldChg chg="add del">
        <pc:chgData name="Joseph MacAdam" userId="bdcfcd3f-81bf-4584-8271-fe9093ebec4c" providerId="ADAL" clId="{BA04EA8B-D317-44AB-AEB4-D5B7E1F2FBD8}" dt="2020-05-05T15:23:50.376" v="119" actId="2696"/>
        <pc:sldMkLst>
          <pc:docMk/>
          <pc:sldMk cId="1673376999" sldId="599"/>
        </pc:sldMkLst>
      </pc:sldChg>
      <pc:sldChg chg="modSp add del">
        <pc:chgData name="Joseph MacAdam" userId="bdcfcd3f-81bf-4584-8271-fe9093ebec4c" providerId="ADAL" clId="{BA04EA8B-D317-44AB-AEB4-D5B7E1F2FBD8}" dt="2020-05-05T15:59:01.386" v="406" actId="2696"/>
        <pc:sldMkLst>
          <pc:docMk/>
          <pc:sldMk cId="2740146985" sldId="599"/>
        </pc:sldMkLst>
        <pc:spChg chg="mod">
          <ac:chgData name="Joseph MacAdam" userId="bdcfcd3f-81bf-4584-8271-fe9093ebec4c" providerId="ADAL" clId="{BA04EA8B-D317-44AB-AEB4-D5B7E1F2FBD8}" dt="2020-05-05T15:57:23.026" v="173" actId="20577"/>
          <ac:spMkLst>
            <pc:docMk/>
            <pc:sldMk cId="2740146985" sldId="599"/>
            <ac:spMk id="2" creationId="{9DDBD350-6D47-490B-8286-8D7758C8043F}"/>
          </ac:spMkLst>
        </pc:spChg>
        <pc:spChg chg="mod">
          <ac:chgData name="Joseph MacAdam" userId="bdcfcd3f-81bf-4584-8271-fe9093ebec4c" providerId="ADAL" clId="{BA04EA8B-D317-44AB-AEB4-D5B7E1F2FBD8}" dt="2020-05-05T15:58:52.347" v="388" actId="20577"/>
          <ac:spMkLst>
            <pc:docMk/>
            <pc:sldMk cId="2740146985" sldId="599"/>
            <ac:spMk id="3" creationId="{72414AC7-BD1E-48A1-BBA8-3EE628A4AE39}"/>
          </ac:spMkLst>
        </pc:spChg>
      </pc:sldChg>
      <pc:sldChg chg="addSp modSp add">
        <pc:chgData name="Joseph MacAdam" userId="bdcfcd3f-81bf-4584-8271-fe9093ebec4c" providerId="ADAL" clId="{BA04EA8B-D317-44AB-AEB4-D5B7E1F2FBD8}" dt="2020-05-05T16:13:36.785" v="1194" actId="1076"/>
        <pc:sldMkLst>
          <pc:docMk/>
          <pc:sldMk cId="1726152452" sldId="600"/>
        </pc:sldMkLst>
        <pc:spChg chg="mod">
          <ac:chgData name="Joseph MacAdam" userId="bdcfcd3f-81bf-4584-8271-fe9093ebec4c" providerId="ADAL" clId="{BA04EA8B-D317-44AB-AEB4-D5B7E1F2FBD8}" dt="2020-05-05T16:10:01.234" v="865" actId="20577"/>
          <ac:spMkLst>
            <pc:docMk/>
            <pc:sldMk cId="1726152452" sldId="600"/>
            <ac:spMk id="2" creationId="{9D9DFEF6-94E1-450A-8AB9-964B61E32859}"/>
          </ac:spMkLst>
        </pc:spChg>
        <pc:spChg chg="mod">
          <ac:chgData name="Joseph MacAdam" userId="bdcfcd3f-81bf-4584-8271-fe9093ebec4c" providerId="ADAL" clId="{BA04EA8B-D317-44AB-AEB4-D5B7E1F2FBD8}" dt="2020-05-05T16:12:01.465" v="1128" actId="20577"/>
          <ac:spMkLst>
            <pc:docMk/>
            <pc:sldMk cId="1726152452" sldId="600"/>
            <ac:spMk id="3" creationId="{AE12F0AF-CC46-4AF2-94A6-999A92CD0BAD}"/>
          </ac:spMkLst>
        </pc:spChg>
        <pc:spChg chg="add mod">
          <ac:chgData name="Joseph MacAdam" userId="bdcfcd3f-81bf-4584-8271-fe9093ebec4c" providerId="ADAL" clId="{BA04EA8B-D317-44AB-AEB4-D5B7E1F2FBD8}" dt="2020-05-05T16:12:49.953" v="1169" actId="1076"/>
          <ac:spMkLst>
            <pc:docMk/>
            <pc:sldMk cId="1726152452" sldId="600"/>
            <ac:spMk id="5" creationId="{7EAE668B-B286-4BA8-A90F-03C03019ADA2}"/>
          </ac:spMkLst>
        </pc:spChg>
        <pc:spChg chg="add mod">
          <ac:chgData name="Joseph MacAdam" userId="bdcfcd3f-81bf-4584-8271-fe9093ebec4c" providerId="ADAL" clId="{BA04EA8B-D317-44AB-AEB4-D5B7E1F2FBD8}" dt="2020-05-05T16:13:36.785" v="1194" actId="1076"/>
          <ac:spMkLst>
            <pc:docMk/>
            <pc:sldMk cId="1726152452" sldId="600"/>
            <ac:spMk id="9" creationId="{7078DFE2-855E-4F9E-BFA6-D828CF8B2DB2}"/>
          </ac:spMkLst>
        </pc:spChg>
        <pc:picChg chg="add mod">
          <ac:chgData name="Joseph MacAdam" userId="bdcfcd3f-81bf-4584-8271-fe9093ebec4c" providerId="ADAL" clId="{BA04EA8B-D317-44AB-AEB4-D5B7E1F2FBD8}" dt="2020-05-05T16:12:04.097" v="1129" actId="108"/>
          <ac:picMkLst>
            <pc:docMk/>
            <pc:sldMk cId="1726152452" sldId="600"/>
            <ac:picMk id="4" creationId="{446ED337-71C5-4D1B-AC05-7E636CF90003}"/>
          </ac:picMkLst>
        </pc:picChg>
        <pc:picChg chg="add mod">
          <ac:chgData name="Joseph MacAdam" userId="bdcfcd3f-81bf-4584-8271-fe9093ebec4c" providerId="ADAL" clId="{BA04EA8B-D317-44AB-AEB4-D5B7E1F2FBD8}" dt="2020-05-05T16:13:12.386" v="1177" actId="108"/>
          <ac:picMkLst>
            <pc:docMk/>
            <pc:sldMk cId="1726152452" sldId="600"/>
            <ac:picMk id="11" creationId="{5BB4637A-A99E-4E8E-99E1-A65ABBD2BE7E}"/>
          </ac:picMkLst>
        </pc:picChg>
        <pc:cxnChg chg="add mod">
          <ac:chgData name="Joseph MacAdam" userId="bdcfcd3f-81bf-4584-8271-fe9093ebec4c" providerId="ADAL" clId="{BA04EA8B-D317-44AB-AEB4-D5B7E1F2FBD8}" dt="2020-05-05T16:12:51.993" v="1170" actId="14100"/>
          <ac:cxnSpMkLst>
            <pc:docMk/>
            <pc:sldMk cId="1726152452" sldId="600"/>
            <ac:cxnSpMk id="7" creationId="{CF846658-08C3-440C-918A-B1C3892F29A3}"/>
          </ac:cxnSpMkLst>
        </pc:cxnChg>
        <pc:cxnChg chg="add mod ord">
          <ac:chgData name="Joseph MacAdam" userId="bdcfcd3f-81bf-4584-8271-fe9093ebec4c" providerId="ADAL" clId="{BA04EA8B-D317-44AB-AEB4-D5B7E1F2FBD8}" dt="2020-05-05T16:13:33.187" v="1193" actId="166"/>
          <ac:cxnSpMkLst>
            <pc:docMk/>
            <pc:sldMk cId="1726152452" sldId="600"/>
            <ac:cxnSpMk id="10" creationId="{83B262DA-1C2C-4DE8-A34E-6666E1EC2AD5}"/>
          </ac:cxnSpMkLst>
        </pc:cxnChg>
      </pc:sldChg>
      <pc:sldChg chg="add del">
        <pc:chgData name="Joseph MacAdam" userId="bdcfcd3f-81bf-4584-8271-fe9093ebec4c" providerId="ADAL" clId="{BA04EA8B-D317-44AB-AEB4-D5B7E1F2FBD8}" dt="2020-05-05T15:23:50.386" v="120" actId="2696"/>
        <pc:sldMkLst>
          <pc:docMk/>
          <pc:sldMk cId="2618516010" sldId="600"/>
        </pc:sldMkLst>
      </pc:sldChg>
      <pc:sldChg chg="add del">
        <pc:chgData name="Joseph MacAdam" userId="bdcfcd3f-81bf-4584-8271-fe9093ebec4c" providerId="ADAL" clId="{BA04EA8B-D317-44AB-AEB4-D5B7E1F2FBD8}" dt="2020-05-05T15:23:50.395" v="121" actId="2696"/>
        <pc:sldMkLst>
          <pc:docMk/>
          <pc:sldMk cId="2195536891" sldId="601"/>
        </pc:sldMkLst>
      </pc:sldChg>
      <pc:sldChg chg="addSp modSp add">
        <pc:chgData name="Joseph MacAdam" userId="bdcfcd3f-81bf-4584-8271-fe9093ebec4c" providerId="ADAL" clId="{BA04EA8B-D317-44AB-AEB4-D5B7E1F2FBD8}" dt="2020-05-05T16:23:14.368" v="1936" actId="14100"/>
        <pc:sldMkLst>
          <pc:docMk/>
          <pc:sldMk cId="4196751385" sldId="601"/>
        </pc:sldMkLst>
        <pc:spChg chg="mod">
          <ac:chgData name="Joseph MacAdam" userId="bdcfcd3f-81bf-4584-8271-fe9093ebec4c" providerId="ADAL" clId="{BA04EA8B-D317-44AB-AEB4-D5B7E1F2FBD8}" dt="2020-05-05T16:13:54.889" v="1214" actId="20577"/>
          <ac:spMkLst>
            <pc:docMk/>
            <pc:sldMk cId="4196751385" sldId="601"/>
            <ac:spMk id="2" creationId="{A7A2CAE0-4338-46F3-94C0-EA66AED03995}"/>
          </ac:spMkLst>
        </pc:spChg>
        <pc:spChg chg="mod">
          <ac:chgData name="Joseph MacAdam" userId="bdcfcd3f-81bf-4584-8271-fe9093ebec4c" providerId="ADAL" clId="{BA04EA8B-D317-44AB-AEB4-D5B7E1F2FBD8}" dt="2020-05-05T16:19:11.104" v="1719" actId="14100"/>
          <ac:spMkLst>
            <pc:docMk/>
            <pc:sldMk cId="4196751385" sldId="601"/>
            <ac:spMk id="3" creationId="{3225C0C9-25FB-4249-98B0-022438586309}"/>
          </ac:spMkLst>
        </pc:spChg>
        <pc:spChg chg="add mod">
          <ac:chgData name="Joseph MacAdam" userId="bdcfcd3f-81bf-4584-8271-fe9093ebec4c" providerId="ADAL" clId="{BA04EA8B-D317-44AB-AEB4-D5B7E1F2FBD8}" dt="2020-05-05T16:16:53.120" v="1597" actId="1076"/>
          <ac:spMkLst>
            <pc:docMk/>
            <pc:sldMk cId="4196751385" sldId="601"/>
            <ac:spMk id="5" creationId="{512A5F7B-7A7C-480B-A195-2FD2F95F24AA}"/>
          </ac:spMkLst>
        </pc:spChg>
        <pc:spChg chg="add mod">
          <ac:chgData name="Joseph MacAdam" userId="bdcfcd3f-81bf-4584-8271-fe9093ebec4c" providerId="ADAL" clId="{BA04EA8B-D317-44AB-AEB4-D5B7E1F2FBD8}" dt="2020-05-05T16:17:34.440" v="1629" actId="1076"/>
          <ac:spMkLst>
            <pc:docMk/>
            <pc:sldMk cId="4196751385" sldId="601"/>
            <ac:spMk id="12" creationId="{4E65B57A-4C4E-41B0-8721-49059D13C461}"/>
          </ac:spMkLst>
        </pc:spChg>
        <pc:spChg chg="add mod">
          <ac:chgData name="Joseph MacAdam" userId="bdcfcd3f-81bf-4584-8271-fe9093ebec4c" providerId="ADAL" clId="{BA04EA8B-D317-44AB-AEB4-D5B7E1F2FBD8}" dt="2020-05-05T16:23:11.512" v="1935" actId="1076"/>
          <ac:spMkLst>
            <pc:docMk/>
            <pc:sldMk cId="4196751385" sldId="601"/>
            <ac:spMk id="17" creationId="{D2E2E9C2-E641-41A1-98F8-854FFD7E7A81}"/>
          </ac:spMkLst>
        </pc:spChg>
        <pc:spChg chg="add mod">
          <ac:chgData name="Joseph MacAdam" userId="bdcfcd3f-81bf-4584-8271-fe9093ebec4c" providerId="ADAL" clId="{BA04EA8B-D317-44AB-AEB4-D5B7E1F2FBD8}" dt="2020-05-05T16:21:41.064" v="1923" actId="20577"/>
          <ac:spMkLst>
            <pc:docMk/>
            <pc:sldMk cId="4196751385" sldId="601"/>
            <ac:spMk id="22" creationId="{75CB00E0-C4B9-4DD7-BC01-D6B69236DCB1}"/>
          </ac:spMkLst>
        </pc:spChg>
        <pc:picChg chg="add mod">
          <ac:chgData name="Joseph MacAdam" userId="bdcfcd3f-81bf-4584-8271-fe9093ebec4c" providerId="ADAL" clId="{BA04EA8B-D317-44AB-AEB4-D5B7E1F2FBD8}" dt="2020-05-05T16:16:23.969" v="1562" actId="1076"/>
          <ac:picMkLst>
            <pc:docMk/>
            <pc:sldMk cId="4196751385" sldId="601"/>
            <ac:picMk id="4" creationId="{A475CBF5-93F6-4FDD-B1E1-A3ED3F61D7C6}"/>
          </ac:picMkLst>
        </pc:picChg>
        <pc:picChg chg="add mod">
          <ac:chgData name="Joseph MacAdam" userId="bdcfcd3f-81bf-4584-8271-fe9093ebec4c" providerId="ADAL" clId="{BA04EA8B-D317-44AB-AEB4-D5B7E1F2FBD8}" dt="2020-05-05T16:17:29.416" v="1628" actId="108"/>
          <ac:picMkLst>
            <pc:docMk/>
            <pc:sldMk cId="4196751385" sldId="601"/>
            <ac:picMk id="11" creationId="{D8C96D72-6307-4CAA-A91A-51890EF43323}"/>
          </ac:picMkLst>
        </pc:picChg>
        <pc:picChg chg="add mod">
          <ac:chgData name="Joseph MacAdam" userId="bdcfcd3f-81bf-4584-8271-fe9093ebec4c" providerId="ADAL" clId="{BA04EA8B-D317-44AB-AEB4-D5B7E1F2FBD8}" dt="2020-05-05T16:22:22.240" v="1934" actId="1036"/>
          <ac:picMkLst>
            <pc:docMk/>
            <pc:sldMk cId="4196751385" sldId="601"/>
            <ac:picMk id="16" creationId="{E3A0559D-731B-4EA0-9827-BE26A2941113}"/>
          </ac:picMkLst>
        </pc:picChg>
        <pc:cxnChg chg="add mod">
          <ac:chgData name="Joseph MacAdam" userId="bdcfcd3f-81bf-4584-8271-fe9093ebec4c" providerId="ADAL" clId="{BA04EA8B-D317-44AB-AEB4-D5B7E1F2FBD8}" dt="2020-05-05T16:16:56.672" v="1599" actId="14100"/>
          <ac:cxnSpMkLst>
            <pc:docMk/>
            <pc:sldMk cId="4196751385" sldId="601"/>
            <ac:cxnSpMk id="6" creationId="{D3338A52-9F01-4436-B604-3D5D18E37F02}"/>
          </ac:cxnSpMkLst>
        </pc:cxnChg>
        <pc:cxnChg chg="add mod">
          <ac:chgData name="Joseph MacAdam" userId="bdcfcd3f-81bf-4584-8271-fe9093ebec4c" providerId="ADAL" clId="{BA04EA8B-D317-44AB-AEB4-D5B7E1F2FBD8}" dt="2020-05-05T16:17:38.265" v="1630" actId="14100"/>
          <ac:cxnSpMkLst>
            <pc:docMk/>
            <pc:sldMk cId="4196751385" sldId="601"/>
            <ac:cxnSpMk id="13" creationId="{BAD7C482-00B8-45E5-BB16-EB053B1C057C}"/>
          </ac:cxnSpMkLst>
        </pc:cxnChg>
        <pc:cxnChg chg="add mod">
          <ac:chgData name="Joseph MacAdam" userId="bdcfcd3f-81bf-4584-8271-fe9093ebec4c" providerId="ADAL" clId="{BA04EA8B-D317-44AB-AEB4-D5B7E1F2FBD8}" dt="2020-05-05T16:23:14.368" v="1936" actId="14100"/>
          <ac:cxnSpMkLst>
            <pc:docMk/>
            <pc:sldMk cId="4196751385" sldId="601"/>
            <ac:cxnSpMk id="18" creationId="{6308181D-4720-4125-A41C-5A5E8044CBA4}"/>
          </ac:cxnSpMkLst>
        </pc:cxnChg>
      </pc:sldChg>
      <pc:sldChg chg="addSp modSp add">
        <pc:chgData name="Joseph MacAdam" userId="bdcfcd3f-81bf-4584-8271-fe9093ebec4c" providerId="ADAL" clId="{BA04EA8B-D317-44AB-AEB4-D5B7E1F2FBD8}" dt="2020-05-05T17:17:39.091" v="5842" actId="108"/>
        <pc:sldMkLst>
          <pc:docMk/>
          <pc:sldMk cId="1247219148" sldId="602"/>
        </pc:sldMkLst>
        <pc:spChg chg="mod">
          <ac:chgData name="Joseph MacAdam" userId="bdcfcd3f-81bf-4584-8271-fe9093ebec4c" providerId="ADAL" clId="{BA04EA8B-D317-44AB-AEB4-D5B7E1F2FBD8}" dt="2020-05-05T16:24:00.625" v="1992" actId="20577"/>
          <ac:spMkLst>
            <pc:docMk/>
            <pc:sldMk cId="1247219148" sldId="602"/>
            <ac:spMk id="2" creationId="{0202B110-7BDD-4033-AE45-3FA70761F362}"/>
          </ac:spMkLst>
        </pc:spChg>
        <pc:spChg chg="mod">
          <ac:chgData name="Joseph MacAdam" userId="bdcfcd3f-81bf-4584-8271-fe9093ebec4c" providerId="ADAL" clId="{BA04EA8B-D317-44AB-AEB4-D5B7E1F2FBD8}" dt="2020-05-05T16:29:00.036" v="2423" actId="313"/>
          <ac:spMkLst>
            <pc:docMk/>
            <pc:sldMk cId="1247219148" sldId="602"/>
            <ac:spMk id="3" creationId="{F724B419-0221-45E0-A8BE-2A68977E3AE9}"/>
          </ac:spMkLst>
        </pc:spChg>
        <pc:spChg chg="add mod">
          <ac:chgData name="Joseph MacAdam" userId="bdcfcd3f-81bf-4584-8271-fe9093ebec4c" providerId="ADAL" clId="{BA04EA8B-D317-44AB-AEB4-D5B7E1F2FBD8}" dt="2020-05-05T16:29:19.635" v="2449" actId="313"/>
          <ac:spMkLst>
            <pc:docMk/>
            <pc:sldMk cId="1247219148" sldId="602"/>
            <ac:spMk id="6" creationId="{B158DF1D-31A6-4DA7-A363-9AEFF7C2F109}"/>
          </ac:spMkLst>
        </pc:spChg>
        <pc:spChg chg="add mod">
          <ac:chgData name="Joseph MacAdam" userId="bdcfcd3f-81bf-4584-8271-fe9093ebec4c" providerId="ADAL" clId="{BA04EA8B-D317-44AB-AEB4-D5B7E1F2FBD8}" dt="2020-05-05T16:29:38.569" v="2466" actId="20577"/>
          <ac:spMkLst>
            <pc:docMk/>
            <pc:sldMk cId="1247219148" sldId="602"/>
            <ac:spMk id="10" creationId="{3B0A01A0-4E72-4CCE-B743-F83467DB2D94}"/>
          </ac:spMkLst>
        </pc:spChg>
        <pc:spChg chg="add mod">
          <ac:chgData name="Joseph MacAdam" userId="bdcfcd3f-81bf-4584-8271-fe9093ebec4c" providerId="ADAL" clId="{BA04EA8B-D317-44AB-AEB4-D5B7E1F2FBD8}" dt="2020-05-05T16:30:31.536" v="2502" actId="1076"/>
          <ac:spMkLst>
            <pc:docMk/>
            <pc:sldMk cId="1247219148" sldId="602"/>
            <ac:spMk id="15" creationId="{C57C62D3-102E-48DD-A766-E56CA534369B}"/>
          </ac:spMkLst>
        </pc:spChg>
        <pc:picChg chg="add mod">
          <ac:chgData name="Joseph MacAdam" userId="bdcfcd3f-81bf-4584-8271-fe9093ebec4c" providerId="ADAL" clId="{BA04EA8B-D317-44AB-AEB4-D5B7E1F2FBD8}" dt="2020-05-05T16:29:03.969" v="2424" actId="108"/>
          <ac:picMkLst>
            <pc:docMk/>
            <pc:sldMk cId="1247219148" sldId="602"/>
            <ac:picMk id="4" creationId="{A0E60367-85F8-4448-89C0-00AF203663E5}"/>
          </ac:picMkLst>
        </pc:picChg>
        <pc:picChg chg="add mod">
          <ac:chgData name="Joseph MacAdam" userId="bdcfcd3f-81bf-4584-8271-fe9093ebec4c" providerId="ADAL" clId="{BA04EA8B-D317-44AB-AEB4-D5B7E1F2FBD8}" dt="2020-05-05T16:29:43.928" v="2468" actId="1076"/>
          <ac:picMkLst>
            <pc:docMk/>
            <pc:sldMk cId="1247219148" sldId="602"/>
            <ac:picMk id="5" creationId="{99BC6B8C-3F1D-4C6A-B69E-0FB6AC9EDD48}"/>
          </ac:picMkLst>
        </pc:picChg>
        <pc:picChg chg="add mod">
          <ac:chgData name="Joseph MacAdam" userId="bdcfcd3f-81bf-4584-8271-fe9093ebec4c" providerId="ADAL" clId="{BA04EA8B-D317-44AB-AEB4-D5B7E1F2FBD8}" dt="2020-05-05T17:17:39.091" v="5842" actId="108"/>
          <ac:picMkLst>
            <pc:docMk/>
            <pc:sldMk cId="1247219148" sldId="602"/>
            <ac:picMk id="14" creationId="{5F01C9DF-FDD2-4771-A092-903681C2973A}"/>
          </ac:picMkLst>
        </pc:picChg>
        <pc:cxnChg chg="add mod">
          <ac:chgData name="Joseph MacAdam" userId="bdcfcd3f-81bf-4584-8271-fe9093ebec4c" providerId="ADAL" clId="{BA04EA8B-D317-44AB-AEB4-D5B7E1F2FBD8}" dt="2020-05-05T16:29:29.576" v="2451" actId="14100"/>
          <ac:cxnSpMkLst>
            <pc:docMk/>
            <pc:sldMk cId="1247219148" sldId="602"/>
            <ac:cxnSpMk id="7" creationId="{EDB28FF1-CD34-46C0-9B19-0C1DA7D5CF50}"/>
          </ac:cxnSpMkLst>
        </pc:cxnChg>
        <pc:cxnChg chg="add mod">
          <ac:chgData name="Joseph MacAdam" userId="bdcfcd3f-81bf-4584-8271-fe9093ebec4c" providerId="ADAL" clId="{BA04EA8B-D317-44AB-AEB4-D5B7E1F2FBD8}" dt="2020-05-05T16:29:47.456" v="2470" actId="14100"/>
          <ac:cxnSpMkLst>
            <pc:docMk/>
            <pc:sldMk cId="1247219148" sldId="602"/>
            <ac:cxnSpMk id="11" creationId="{E64B3DD7-8E2C-46F6-9EBC-283F8599CBB5}"/>
          </ac:cxnSpMkLst>
        </pc:cxnChg>
        <pc:cxnChg chg="add mod">
          <ac:chgData name="Joseph MacAdam" userId="bdcfcd3f-81bf-4584-8271-fe9093ebec4c" providerId="ADAL" clId="{BA04EA8B-D317-44AB-AEB4-D5B7E1F2FBD8}" dt="2020-05-05T16:30:34.128" v="2503" actId="14100"/>
          <ac:cxnSpMkLst>
            <pc:docMk/>
            <pc:sldMk cId="1247219148" sldId="602"/>
            <ac:cxnSpMk id="16" creationId="{12610ABF-C907-4357-96C7-27F2036A5444}"/>
          </ac:cxnSpMkLst>
        </pc:cxnChg>
      </pc:sldChg>
      <pc:sldChg chg="add del">
        <pc:chgData name="Joseph MacAdam" userId="bdcfcd3f-81bf-4584-8271-fe9093ebec4c" providerId="ADAL" clId="{BA04EA8B-D317-44AB-AEB4-D5B7E1F2FBD8}" dt="2020-05-05T15:23:50.406" v="122" actId="2696"/>
        <pc:sldMkLst>
          <pc:docMk/>
          <pc:sldMk cId="3358977573" sldId="602"/>
        </pc:sldMkLst>
      </pc:sldChg>
      <pc:sldChg chg="add del">
        <pc:chgData name="Joseph MacAdam" userId="bdcfcd3f-81bf-4584-8271-fe9093ebec4c" providerId="ADAL" clId="{BA04EA8B-D317-44AB-AEB4-D5B7E1F2FBD8}" dt="2020-05-05T15:23:50.413" v="123" actId="2696"/>
        <pc:sldMkLst>
          <pc:docMk/>
          <pc:sldMk cId="4091273684" sldId="603"/>
        </pc:sldMkLst>
      </pc:sldChg>
      <pc:sldChg chg="addSp modSp add">
        <pc:chgData name="Joseph MacAdam" userId="bdcfcd3f-81bf-4584-8271-fe9093ebec4c" providerId="ADAL" clId="{BA04EA8B-D317-44AB-AEB4-D5B7E1F2FBD8}" dt="2020-05-05T16:38:26.712" v="3093" actId="15"/>
        <pc:sldMkLst>
          <pc:docMk/>
          <pc:sldMk cId="4254341619" sldId="603"/>
        </pc:sldMkLst>
        <pc:spChg chg="mod">
          <ac:chgData name="Joseph MacAdam" userId="bdcfcd3f-81bf-4584-8271-fe9093ebec4c" providerId="ADAL" clId="{BA04EA8B-D317-44AB-AEB4-D5B7E1F2FBD8}" dt="2020-05-05T16:32:10.536" v="2527" actId="20577"/>
          <ac:spMkLst>
            <pc:docMk/>
            <pc:sldMk cId="4254341619" sldId="603"/>
            <ac:spMk id="2" creationId="{234352EB-E524-4FBE-AEF2-AF039503D55B}"/>
          </ac:spMkLst>
        </pc:spChg>
        <pc:spChg chg="mod">
          <ac:chgData name="Joseph MacAdam" userId="bdcfcd3f-81bf-4584-8271-fe9093ebec4c" providerId="ADAL" clId="{BA04EA8B-D317-44AB-AEB4-D5B7E1F2FBD8}" dt="2020-05-05T16:38:26.712" v="3093" actId="15"/>
          <ac:spMkLst>
            <pc:docMk/>
            <pc:sldMk cId="4254341619" sldId="603"/>
            <ac:spMk id="3" creationId="{067F7E66-7DEB-4E1A-B64D-6712C6F9D8E4}"/>
          </ac:spMkLst>
        </pc:spChg>
        <pc:spChg chg="add mod">
          <ac:chgData name="Joseph MacAdam" userId="bdcfcd3f-81bf-4584-8271-fe9093ebec4c" providerId="ADAL" clId="{BA04EA8B-D317-44AB-AEB4-D5B7E1F2FBD8}" dt="2020-05-05T16:36:26.335" v="2926" actId="20577"/>
          <ac:spMkLst>
            <pc:docMk/>
            <pc:sldMk cId="4254341619" sldId="603"/>
            <ac:spMk id="6" creationId="{896AAF42-2A89-4E8C-AC94-BE9AD32F71FD}"/>
          </ac:spMkLst>
        </pc:spChg>
        <pc:spChg chg="add mod">
          <ac:chgData name="Joseph MacAdam" userId="bdcfcd3f-81bf-4584-8271-fe9093ebec4c" providerId="ADAL" clId="{BA04EA8B-D317-44AB-AEB4-D5B7E1F2FBD8}" dt="2020-05-05T16:38:21.851" v="3091" actId="1076"/>
          <ac:spMkLst>
            <pc:docMk/>
            <pc:sldMk cId="4254341619" sldId="603"/>
            <ac:spMk id="10" creationId="{47391E0C-C41F-4A9D-8B5A-6C1DAF294B62}"/>
          </ac:spMkLst>
        </pc:spChg>
        <pc:picChg chg="add mod">
          <ac:chgData name="Joseph MacAdam" userId="bdcfcd3f-81bf-4584-8271-fe9093ebec4c" providerId="ADAL" clId="{BA04EA8B-D317-44AB-AEB4-D5B7E1F2FBD8}" dt="2020-05-05T16:35:37.375" v="2895" actId="1076"/>
          <ac:picMkLst>
            <pc:docMk/>
            <pc:sldMk cId="4254341619" sldId="603"/>
            <ac:picMk id="4" creationId="{2E49B73E-271C-4016-90BC-CA9911CD1DC4}"/>
          </ac:picMkLst>
        </pc:picChg>
        <pc:picChg chg="add mod">
          <ac:chgData name="Joseph MacAdam" userId="bdcfcd3f-81bf-4584-8271-fe9093ebec4c" providerId="ADAL" clId="{BA04EA8B-D317-44AB-AEB4-D5B7E1F2FBD8}" dt="2020-05-05T16:38:19.758" v="3090" actId="1076"/>
          <ac:picMkLst>
            <pc:docMk/>
            <pc:sldMk cId="4254341619" sldId="603"/>
            <ac:picMk id="5" creationId="{EF7253AD-D28B-4733-8E51-220AA8AD8289}"/>
          </ac:picMkLst>
        </pc:picChg>
        <pc:cxnChg chg="add mod">
          <ac:chgData name="Joseph MacAdam" userId="bdcfcd3f-81bf-4584-8271-fe9093ebec4c" providerId="ADAL" clId="{BA04EA8B-D317-44AB-AEB4-D5B7E1F2FBD8}" dt="2020-05-05T16:36:31.511" v="2928" actId="14100"/>
          <ac:cxnSpMkLst>
            <pc:docMk/>
            <pc:sldMk cId="4254341619" sldId="603"/>
            <ac:cxnSpMk id="7" creationId="{A2A3C768-C29A-4F03-BC0C-C83AA992E2BF}"/>
          </ac:cxnSpMkLst>
        </pc:cxnChg>
        <pc:cxnChg chg="add mod">
          <ac:chgData name="Joseph MacAdam" userId="bdcfcd3f-81bf-4584-8271-fe9093ebec4c" providerId="ADAL" clId="{BA04EA8B-D317-44AB-AEB4-D5B7E1F2FBD8}" dt="2020-05-05T16:38:23.791" v="3092" actId="14100"/>
          <ac:cxnSpMkLst>
            <pc:docMk/>
            <pc:sldMk cId="4254341619" sldId="603"/>
            <ac:cxnSpMk id="11" creationId="{7B6608A9-4597-4544-BD78-D06BE8DD1D2D}"/>
          </ac:cxnSpMkLst>
        </pc:cxnChg>
      </pc:sldChg>
      <pc:sldChg chg="add del">
        <pc:chgData name="Joseph MacAdam" userId="bdcfcd3f-81bf-4584-8271-fe9093ebec4c" providerId="ADAL" clId="{BA04EA8B-D317-44AB-AEB4-D5B7E1F2FBD8}" dt="2020-05-05T15:23:50.424" v="124" actId="2696"/>
        <pc:sldMkLst>
          <pc:docMk/>
          <pc:sldMk cId="635563804" sldId="604"/>
        </pc:sldMkLst>
      </pc:sldChg>
      <pc:sldChg chg="addSp modSp add">
        <pc:chgData name="Joseph MacAdam" userId="bdcfcd3f-81bf-4584-8271-fe9093ebec4c" providerId="ADAL" clId="{BA04EA8B-D317-44AB-AEB4-D5B7E1F2FBD8}" dt="2020-05-05T16:40:06.367" v="3229" actId="20577"/>
        <pc:sldMkLst>
          <pc:docMk/>
          <pc:sldMk cId="2994250002" sldId="604"/>
        </pc:sldMkLst>
        <pc:spChg chg="mod">
          <ac:chgData name="Joseph MacAdam" userId="bdcfcd3f-81bf-4584-8271-fe9093ebec4c" providerId="ADAL" clId="{BA04EA8B-D317-44AB-AEB4-D5B7E1F2FBD8}" dt="2020-05-05T16:37:14.214" v="2998" actId="20577"/>
          <ac:spMkLst>
            <pc:docMk/>
            <pc:sldMk cId="2994250002" sldId="604"/>
            <ac:spMk id="2" creationId="{016A3F4D-5BD1-460B-B6CD-832E8D366CCB}"/>
          </ac:spMkLst>
        </pc:spChg>
        <pc:spChg chg="mod">
          <ac:chgData name="Joseph MacAdam" userId="bdcfcd3f-81bf-4584-8271-fe9093ebec4c" providerId="ADAL" clId="{BA04EA8B-D317-44AB-AEB4-D5B7E1F2FBD8}" dt="2020-05-05T16:39:32.670" v="3166" actId="14100"/>
          <ac:spMkLst>
            <pc:docMk/>
            <pc:sldMk cId="2994250002" sldId="604"/>
            <ac:spMk id="3" creationId="{13EB452C-2CDD-4B3B-9111-A2FC775F785D}"/>
          </ac:spMkLst>
        </pc:spChg>
        <pc:spChg chg="add mod">
          <ac:chgData name="Joseph MacAdam" userId="bdcfcd3f-81bf-4584-8271-fe9093ebec4c" providerId="ADAL" clId="{BA04EA8B-D317-44AB-AEB4-D5B7E1F2FBD8}" dt="2020-05-05T16:40:06.367" v="3229" actId="20577"/>
          <ac:spMkLst>
            <pc:docMk/>
            <pc:sldMk cId="2994250002" sldId="604"/>
            <ac:spMk id="5" creationId="{A87B3606-5EE5-4E01-BFCE-2E95D19C050D}"/>
          </ac:spMkLst>
        </pc:spChg>
        <pc:picChg chg="add mod">
          <ac:chgData name="Joseph MacAdam" userId="bdcfcd3f-81bf-4584-8271-fe9093ebec4c" providerId="ADAL" clId="{BA04EA8B-D317-44AB-AEB4-D5B7E1F2FBD8}" dt="2020-05-05T16:39:26.574" v="3165" actId="1076"/>
          <ac:picMkLst>
            <pc:docMk/>
            <pc:sldMk cId="2994250002" sldId="604"/>
            <ac:picMk id="4" creationId="{B0C7E826-4EF5-4E2E-87F9-20A1B3C91C9D}"/>
          </ac:picMkLst>
        </pc:picChg>
      </pc:sldChg>
      <pc:sldChg chg="modSp add">
        <pc:chgData name="Joseph MacAdam" userId="bdcfcd3f-81bf-4584-8271-fe9093ebec4c" providerId="ADAL" clId="{BA04EA8B-D317-44AB-AEB4-D5B7E1F2FBD8}" dt="2020-05-05T16:53:02.110" v="4322" actId="20577"/>
        <pc:sldMkLst>
          <pc:docMk/>
          <pc:sldMk cId="1833507752" sldId="605"/>
        </pc:sldMkLst>
        <pc:spChg chg="mod">
          <ac:chgData name="Joseph MacAdam" userId="bdcfcd3f-81bf-4584-8271-fe9093ebec4c" providerId="ADAL" clId="{BA04EA8B-D317-44AB-AEB4-D5B7E1F2FBD8}" dt="2020-05-05T16:40:13.575" v="3253" actId="20577"/>
          <ac:spMkLst>
            <pc:docMk/>
            <pc:sldMk cId="1833507752" sldId="605"/>
            <ac:spMk id="2" creationId="{D19EA419-C19F-4F2E-89A4-C1A8A46DC4FF}"/>
          </ac:spMkLst>
        </pc:spChg>
        <pc:spChg chg="mod">
          <ac:chgData name="Joseph MacAdam" userId="bdcfcd3f-81bf-4584-8271-fe9093ebec4c" providerId="ADAL" clId="{BA04EA8B-D317-44AB-AEB4-D5B7E1F2FBD8}" dt="2020-05-05T16:53:02.110" v="4322" actId="20577"/>
          <ac:spMkLst>
            <pc:docMk/>
            <pc:sldMk cId="1833507752" sldId="605"/>
            <ac:spMk id="3" creationId="{CAD195CB-EEB2-4CE6-B0B3-A4886BB8975F}"/>
          </ac:spMkLst>
        </pc:spChg>
      </pc:sldChg>
      <pc:sldChg chg="add del">
        <pc:chgData name="Joseph MacAdam" userId="bdcfcd3f-81bf-4584-8271-fe9093ebec4c" providerId="ADAL" clId="{BA04EA8B-D317-44AB-AEB4-D5B7E1F2FBD8}" dt="2020-05-05T15:23:50.434" v="125" actId="2696"/>
        <pc:sldMkLst>
          <pc:docMk/>
          <pc:sldMk cId="2114747733" sldId="605"/>
        </pc:sldMkLst>
      </pc:sldChg>
      <pc:sldChg chg="add del">
        <pc:chgData name="Joseph MacAdam" userId="bdcfcd3f-81bf-4584-8271-fe9093ebec4c" providerId="ADAL" clId="{BA04EA8B-D317-44AB-AEB4-D5B7E1F2FBD8}" dt="2020-05-05T15:23:50.447" v="126" actId="2696"/>
        <pc:sldMkLst>
          <pc:docMk/>
          <pc:sldMk cId="2990072881" sldId="606"/>
        </pc:sldMkLst>
      </pc:sldChg>
      <pc:sldChg chg="modSp add">
        <pc:chgData name="Joseph MacAdam" userId="bdcfcd3f-81bf-4584-8271-fe9093ebec4c" providerId="ADAL" clId="{BA04EA8B-D317-44AB-AEB4-D5B7E1F2FBD8}" dt="2020-05-05T16:58:50.935" v="4792" actId="313"/>
        <pc:sldMkLst>
          <pc:docMk/>
          <pc:sldMk cId="3229096865" sldId="606"/>
        </pc:sldMkLst>
        <pc:spChg chg="mod">
          <ac:chgData name="Joseph MacAdam" userId="bdcfcd3f-81bf-4584-8271-fe9093ebec4c" providerId="ADAL" clId="{BA04EA8B-D317-44AB-AEB4-D5B7E1F2FBD8}" dt="2020-05-05T16:53:16.957" v="4345" actId="20577"/>
          <ac:spMkLst>
            <pc:docMk/>
            <pc:sldMk cId="3229096865" sldId="606"/>
            <ac:spMk id="2" creationId="{EFDE689F-2DB5-401C-B935-845B6F95BD39}"/>
          </ac:spMkLst>
        </pc:spChg>
        <pc:spChg chg="mod">
          <ac:chgData name="Joseph MacAdam" userId="bdcfcd3f-81bf-4584-8271-fe9093ebec4c" providerId="ADAL" clId="{BA04EA8B-D317-44AB-AEB4-D5B7E1F2FBD8}" dt="2020-05-05T16:58:50.935" v="4792" actId="313"/>
          <ac:spMkLst>
            <pc:docMk/>
            <pc:sldMk cId="3229096865" sldId="606"/>
            <ac:spMk id="3" creationId="{585A7972-ABC8-460E-B600-D23197014A21}"/>
          </ac:spMkLst>
        </pc:spChg>
      </pc:sldChg>
      <pc:sldChg chg="add del">
        <pc:chgData name="Joseph MacAdam" userId="bdcfcd3f-81bf-4584-8271-fe9093ebec4c" providerId="ADAL" clId="{BA04EA8B-D317-44AB-AEB4-D5B7E1F2FBD8}" dt="2020-05-05T15:23:50.459" v="127" actId="2696"/>
        <pc:sldMkLst>
          <pc:docMk/>
          <pc:sldMk cId="324757702" sldId="607"/>
        </pc:sldMkLst>
      </pc:sldChg>
      <pc:sldChg chg="addSp modSp add">
        <pc:chgData name="Joseph MacAdam" userId="bdcfcd3f-81bf-4584-8271-fe9093ebec4c" providerId="ADAL" clId="{BA04EA8B-D317-44AB-AEB4-D5B7E1F2FBD8}" dt="2020-05-05T16:52:52.445" v="4298" actId="1076"/>
        <pc:sldMkLst>
          <pc:docMk/>
          <pc:sldMk cId="3427874996" sldId="607"/>
        </pc:sldMkLst>
        <pc:spChg chg="mod">
          <ac:chgData name="Joseph MacAdam" userId="bdcfcd3f-81bf-4584-8271-fe9093ebec4c" providerId="ADAL" clId="{BA04EA8B-D317-44AB-AEB4-D5B7E1F2FBD8}" dt="2020-05-05T16:47:02.437" v="3626" actId="20577"/>
          <ac:spMkLst>
            <pc:docMk/>
            <pc:sldMk cId="3427874996" sldId="607"/>
            <ac:spMk id="2" creationId="{0D15F893-DAC7-4FA8-B43B-A08E9172F610}"/>
          </ac:spMkLst>
        </pc:spChg>
        <pc:spChg chg="mod">
          <ac:chgData name="Joseph MacAdam" userId="bdcfcd3f-81bf-4584-8271-fe9093ebec4c" providerId="ADAL" clId="{BA04EA8B-D317-44AB-AEB4-D5B7E1F2FBD8}" dt="2020-05-05T16:52:48.366" v="4297" actId="27636"/>
          <ac:spMkLst>
            <pc:docMk/>
            <pc:sldMk cId="3427874996" sldId="607"/>
            <ac:spMk id="3" creationId="{F43DF7DE-BF7F-492E-96CE-0E4435B0DE54}"/>
          </ac:spMkLst>
        </pc:spChg>
        <pc:picChg chg="add mod">
          <ac:chgData name="Joseph MacAdam" userId="bdcfcd3f-81bf-4584-8271-fe9093ebec4c" providerId="ADAL" clId="{BA04EA8B-D317-44AB-AEB4-D5B7E1F2FBD8}" dt="2020-05-05T16:52:52.445" v="4298" actId="1076"/>
          <ac:picMkLst>
            <pc:docMk/>
            <pc:sldMk cId="3427874996" sldId="607"/>
            <ac:picMk id="4" creationId="{9096D64E-7EE9-4FA5-850C-3611EF15E2D8}"/>
          </ac:picMkLst>
        </pc:picChg>
      </pc:sldChg>
      <pc:sldChg chg="add del">
        <pc:chgData name="Joseph MacAdam" userId="bdcfcd3f-81bf-4584-8271-fe9093ebec4c" providerId="ADAL" clId="{BA04EA8B-D317-44AB-AEB4-D5B7E1F2FBD8}" dt="2020-05-05T15:23:50.465" v="128" actId="2696"/>
        <pc:sldMkLst>
          <pc:docMk/>
          <pc:sldMk cId="1654536306" sldId="608"/>
        </pc:sldMkLst>
      </pc:sldChg>
      <pc:sldChg chg="addSp modSp add">
        <pc:chgData name="Joseph MacAdam" userId="bdcfcd3f-81bf-4584-8271-fe9093ebec4c" providerId="ADAL" clId="{BA04EA8B-D317-44AB-AEB4-D5B7E1F2FBD8}" dt="2020-05-06T20:17:15.722" v="7168" actId="20577"/>
        <pc:sldMkLst>
          <pc:docMk/>
          <pc:sldMk cId="3747200277" sldId="608"/>
        </pc:sldMkLst>
        <pc:spChg chg="mod">
          <ac:chgData name="Joseph MacAdam" userId="bdcfcd3f-81bf-4584-8271-fe9093ebec4c" providerId="ADAL" clId="{BA04EA8B-D317-44AB-AEB4-D5B7E1F2FBD8}" dt="2020-05-06T20:17:15.722" v="7168" actId="20577"/>
          <ac:spMkLst>
            <pc:docMk/>
            <pc:sldMk cId="3747200277" sldId="608"/>
            <ac:spMk id="2" creationId="{E32E990E-AF0D-4C57-8E1F-5AE80BA6649A}"/>
          </ac:spMkLst>
        </pc:spChg>
        <pc:spChg chg="mod">
          <ac:chgData name="Joseph MacAdam" userId="bdcfcd3f-81bf-4584-8271-fe9093ebec4c" providerId="ADAL" clId="{BA04EA8B-D317-44AB-AEB4-D5B7E1F2FBD8}" dt="2020-05-05T17:05:01.685" v="5308" actId="20577"/>
          <ac:spMkLst>
            <pc:docMk/>
            <pc:sldMk cId="3747200277" sldId="608"/>
            <ac:spMk id="3" creationId="{8A76808E-DFB7-4445-8FAF-AA3EC8D19EA5}"/>
          </ac:spMkLst>
        </pc:spChg>
        <pc:spChg chg="add mod">
          <ac:chgData name="Joseph MacAdam" userId="bdcfcd3f-81bf-4584-8271-fe9093ebec4c" providerId="ADAL" clId="{BA04EA8B-D317-44AB-AEB4-D5B7E1F2FBD8}" dt="2020-05-05T17:03:55.804" v="5194" actId="1076"/>
          <ac:spMkLst>
            <pc:docMk/>
            <pc:sldMk cId="3747200277" sldId="608"/>
            <ac:spMk id="5" creationId="{D5EBCAC2-E7E0-4FB5-B8B0-4A8C959EAB72}"/>
          </ac:spMkLst>
        </pc:spChg>
        <pc:spChg chg="add mod">
          <ac:chgData name="Joseph MacAdam" userId="bdcfcd3f-81bf-4584-8271-fe9093ebec4c" providerId="ADAL" clId="{BA04EA8B-D317-44AB-AEB4-D5B7E1F2FBD8}" dt="2020-05-05T17:05:04.268" v="5309" actId="20577"/>
          <ac:spMkLst>
            <pc:docMk/>
            <pc:sldMk cId="3747200277" sldId="608"/>
            <ac:spMk id="13" creationId="{46FD31D1-B875-4F84-9CA8-6D10B468F546}"/>
          </ac:spMkLst>
        </pc:spChg>
        <pc:picChg chg="add mod">
          <ac:chgData name="Joseph MacAdam" userId="bdcfcd3f-81bf-4584-8271-fe9093ebec4c" providerId="ADAL" clId="{BA04EA8B-D317-44AB-AEB4-D5B7E1F2FBD8}" dt="2020-05-05T17:03:50.420" v="5192" actId="1076"/>
          <ac:picMkLst>
            <pc:docMk/>
            <pc:sldMk cId="3747200277" sldId="608"/>
            <ac:picMk id="4" creationId="{0B986BED-A959-4D92-A342-05452B086411}"/>
          </ac:picMkLst>
        </pc:picChg>
        <pc:cxnChg chg="add mod">
          <ac:chgData name="Joseph MacAdam" userId="bdcfcd3f-81bf-4584-8271-fe9093ebec4c" providerId="ADAL" clId="{BA04EA8B-D317-44AB-AEB4-D5B7E1F2FBD8}" dt="2020-05-05T17:03:59.972" v="5196" actId="14100"/>
          <ac:cxnSpMkLst>
            <pc:docMk/>
            <pc:sldMk cId="3747200277" sldId="608"/>
            <ac:cxnSpMk id="6" creationId="{E8C688B7-B6E6-4EA5-BB2A-B4E27E1E5164}"/>
          </ac:cxnSpMkLst>
        </pc:cxnChg>
      </pc:sldChg>
      <pc:sldChg chg="addSp modSp add">
        <pc:chgData name="Joseph MacAdam" userId="bdcfcd3f-81bf-4584-8271-fe9093ebec4c" providerId="ADAL" clId="{BA04EA8B-D317-44AB-AEB4-D5B7E1F2FBD8}" dt="2020-05-06T20:17:12.353" v="7161" actId="20577"/>
        <pc:sldMkLst>
          <pc:docMk/>
          <pc:sldMk cId="578129851" sldId="609"/>
        </pc:sldMkLst>
        <pc:spChg chg="mod">
          <ac:chgData name="Joseph MacAdam" userId="bdcfcd3f-81bf-4584-8271-fe9093ebec4c" providerId="ADAL" clId="{BA04EA8B-D317-44AB-AEB4-D5B7E1F2FBD8}" dt="2020-05-06T20:17:12.353" v="7161" actId="20577"/>
          <ac:spMkLst>
            <pc:docMk/>
            <pc:sldMk cId="578129851" sldId="609"/>
            <ac:spMk id="2" creationId="{D0B82932-0D7D-472C-8A24-812ED6B27E9A}"/>
          </ac:spMkLst>
        </pc:spChg>
        <pc:spChg chg="mod">
          <ac:chgData name="Joseph MacAdam" userId="bdcfcd3f-81bf-4584-8271-fe9093ebec4c" providerId="ADAL" clId="{BA04EA8B-D317-44AB-AEB4-D5B7E1F2FBD8}" dt="2020-05-05T17:11:51.010" v="5719" actId="20577"/>
          <ac:spMkLst>
            <pc:docMk/>
            <pc:sldMk cId="578129851" sldId="609"/>
            <ac:spMk id="3" creationId="{0105DC5E-3640-45ED-86C5-B825D170F987}"/>
          </ac:spMkLst>
        </pc:spChg>
        <pc:picChg chg="add mod">
          <ac:chgData name="Joseph MacAdam" userId="bdcfcd3f-81bf-4584-8271-fe9093ebec4c" providerId="ADAL" clId="{BA04EA8B-D317-44AB-AEB4-D5B7E1F2FBD8}" dt="2020-05-05T17:06:55.309" v="5478" actId="108"/>
          <ac:picMkLst>
            <pc:docMk/>
            <pc:sldMk cId="578129851" sldId="609"/>
            <ac:picMk id="4" creationId="{1CB57619-F883-4D04-91D5-ADF241A06FE7}"/>
          </ac:picMkLst>
        </pc:picChg>
      </pc:sldChg>
      <pc:sldChg chg="add del">
        <pc:chgData name="Joseph MacAdam" userId="bdcfcd3f-81bf-4584-8271-fe9093ebec4c" providerId="ADAL" clId="{BA04EA8B-D317-44AB-AEB4-D5B7E1F2FBD8}" dt="2020-05-05T17:11:32.293" v="5718" actId="2696"/>
        <pc:sldMkLst>
          <pc:docMk/>
          <pc:sldMk cId="1817852182" sldId="610"/>
        </pc:sldMkLst>
      </pc:sldChg>
      <pc:sldChg chg="add">
        <pc:chgData name="Joseph MacAdam" userId="bdcfcd3f-81bf-4584-8271-fe9093ebec4c" providerId="ADAL" clId="{BA04EA8B-D317-44AB-AEB4-D5B7E1F2FBD8}" dt="2020-05-06T20:18:49.913" v="7169"/>
        <pc:sldMkLst>
          <pc:docMk/>
          <pc:sldMk cId="2242826398" sldId="617"/>
        </pc:sldMkLst>
      </pc:sldChg>
    </pc:docChg>
  </pc:docChgLst>
  <pc:docChgLst>
    <pc:chgData name="Tommy Gober" userId="S::tommy.gober@cyber.org::df822f60-4ab3-425c-ad52-a4a61a9d00cb" providerId="AD" clId="Web-{32B57CC0-5BF1-D238-6976-5B8B47BC8CE0}"/>
    <pc:docChg chg="modSld">
      <pc:chgData name="Tommy Gober" userId="S::tommy.gober@cyber.org::df822f60-4ab3-425c-ad52-a4a61a9d00cb" providerId="AD" clId="Web-{32B57CC0-5BF1-D238-6976-5B8B47BC8CE0}" dt="2020-05-15T20:59:58.199" v="324" actId="20577"/>
      <pc:docMkLst>
        <pc:docMk/>
      </pc:docMkLst>
      <pc:sldChg chg="modSp">
        <pc:chgData name="Tommy Gober" userId="S::tommy.gober@cyber.org::df822f60-4ab3-425c-ad52-a4a61a9d00cb" providerId="AD" clId="Web-{32B57CC0-5BF1-D238-6976-5B8B47BC8CE0}" dt="2020-05-15T20:59:58.184" v="323" actId="20577"/>
        <pc:sldMkLst>
          <pc:docMk/>
          <pc:sldMk cId="309114280" sldId="589"/>
        </pc:sldMkLst>
        <pc:spChg chg="mod">
          <ac:chgData name="Tommy Gober" userId="S::tommy.gober@cyber.org::df822f60-4ab3-425c-ad52-a4a61a9d00cb" providerId="AD" clId="Web-{32B57CC0-5BF1-D238-6976-5B8B47BC8CE0}" dt="2020-05-15T20:59:58.184" v="323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25:54.768" v="2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32B57CC0-5BF1-D238-6976-5B8B47BC8CE0}" dt="2020-05-15T20:25:54.768" v="2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39:16.428" v="35" actId="20577"/>
        <pc:sldMkLst>
          <pc:docMk/>
          <pc:sldMk cId="621208376" sldId="599"/>
        </pc:sldMkLst>
        <pc:spChg chg="mod">
          <ac:chgData name="Tommy Gober" userId="S::tommy.gober@cyber.org::df822f60-4ab3-425c-ad52-a4a61a9d00cb" providerId="AD" clId="Web-{32B57CC0-5BF1-D238-6976-5B8B47BC8CE0}" dt="2020-05-15T20:39:16.428" v="35" actId="20577"/>
          <ac:spMkLst>
            <pc:docMk/>
            <pc:sldMk cId="621208376" sldId="599"/>
            <ac:spMk id="3" creationId="{2F362B0B-B1AD-4208-9429-4F79D3A077A6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40:39.975" v="44" actId="20577"/>
        <pc:sldMkLst>
          <pc:docMk/>
          <pc:sldMk cId="493022778" sldId="602"/>
        </pc:sldMkLst>
        <pc:spChg chg="mod">
          <ac:chgData name="Tommy Gober" userId="S::tommy.gober@cyber.org::df822f60-4ab3-425c-ad52-a4a61a9d00cb" providerId="AD" clId="Web-{32B57CC0-5BF1-D238-6976-5B8B47BC8CE0}" dt="2020-05-15T20:40:39.975" v="44" actId="20577"/>
          <ac:spMkLst>
            <pc:docMk/>
            <pc:sldMk cId="493022778" sldId="602"/>
            <ac:spMk id="3" creationId="{0E1B18A6-61EB-4DE6-BEA7-DB980B33725F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4:35.995" v="84" actId="20577"/>
        <pc:sldMkLst>
          <pc:docMk/>
          <pc:sldMk cId="2162726649" sldId="605"/>
        </pc:sldMkLst>
        <pc:spChg chg="mod">
          <ac:chgData name="Tommy Gober" userId="S::tommy.gober@cyber.org::df822f60-4ab3-425c-ad52-a4a61a9d00cb" providerId="AD" clId="Web-{32B57CC0-5BF1-D238-6976-5B8B47BC8CE0}" dt="2020-05-15T20:54:35.995" v="84" actId="20577"/>
          <ac:spMkLst>
            <pc:docMk/>
            <pc:sldMk cId="2162726649" sldId="605"/>
            <ac:spMk id="5" creationId="{5FF6079B-859C-4697-94F9-3C708606F71E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41:07.553" v="47" actId="20577"/>
        <pc:sldMkLst>
          <pc:docMk/>
          <pc:sldMk cId="2173509204" sldId="619"/>
        </pc:sldMkLst>
        <pc:spChg chg="mod">
          <ac:chgData name="Tommy Gober" userId="S::tommy.gober@cyber.org::df822f60-4ab3-425c-ad52-a4a61a9d00cb" providerId="AD" clId="Web-{32B57CC0-5BF1-D238-6976-5B8B47BC8CE0}" dt="2020-05-15T20:41:07.553" v="47" actId="20577"/>
          <ac:spMkLst>
            <pc:docMk/>
            <pc:sldMk cId="2173509204" sldId="619"/>
            <ac:spMk id="3" creationId="{33725C92-3287-4D7C-A316-5171A63256BC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4:10.932" v="78" actId="20577"/>
        <pc:sldMkLst>
          <pc:docMk/>
          <pc:sldMk cId="1874599752" sldId="620"/>
        </pc:sldMkLst>
        <pc:spChg chg="mod">
          <ac:chgData name="Tommy Gober" userId="S::tommy.gober@cyber.org::df822f60-4ab3-425c-ad52-a4a61a9d00cb" providerId="AD" clId="Web-{32B57CC0-5BF1-D238-6976-5B8B47BC8CE0}" dt="2020-05-15T20:54:10.932" v="78" actId="20577"/>
          <ac:spMkLst>
            <pc:docMk/>
            <pc:sldMk cId="1874599752" sldId="620"/>
            <ac:spMk id="4" creationId="{DAAD5473-7FAD-436C-9457-C68EA4F94452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5:38.776" v="114" actId="20577"/>
        <pc:sldMkLst>
          <pc:docMk/>
          <pc:sldMk cId="4259150880" sldId="621"/>
        </pc:sldMkLst>
        <pc:spChg chg="mod">
          <ac:chgData name="Tommy Gober" userId="S::tommy.gober@cyber.org::df822f60-4ab3-425c-ad52-a4a61a9d00cb" providerId="AD" clId="Web-{32B57CC0-5BF1-D238-6976-5B8B47BC8CE0}" dt="2020-05-15T20:55:19.277" v="92" actId="20577"/>
          <ac:spMkLst>
            <pc:docMk/>
            <pc:sldMk cId="4259150880" sldId="621"/>
            <ac:spMk id="3" creationId="{96412DDD-8A3D-4F81-A7CF-5CA24DEF04E9}"/>
          </ac:spMkLst>
        </pc:spChg>
        <pc:spChg chg="mod">
          <ac:chgData name="Tommy Gober" userId="S::tommy.gober@cyber.org::df822f60-4ab3-425c-ad52-a4a61a9d00cb" providerId="AD" clId="Web-{32B57CC0-5BF1-D238-6976-5B8B47BC8CE0}" dt="2020-05-15T20:55:31.620" v="106" actId="20577"/>
          <ac:spMkLst>
            <pc:docMk/>
            <pc:sldMk cId="4259150880" sldId="621"/>
            <ac:spMk id="6" creationId="{D20229F7-A805-4C5F-8504-4FE42F04B354}"/>
          </ac:spMkLst>
        </pc:spChg>
        <pc:spChg chg="mod">
          <ac:chgData name="Tommy Gober" userId="S::tommy.gober@cyber.org::df822f60-4ab3-425c-ad52-a4a61a9d00cb" providerId="AD" clId="Web-{32B57CC0-5BF1-D238-6976-5B8B47BC8CE0}" dt="2020-05-15T20:55:38.776" v="114" actId="20577"/>
          <ac:spMkLst>
            <pc:docMk/>
            <pc:sldMk cId="4259150880" sldId="621"/>
            <ac:spMk id="10" creationId="{D64C6B61-67B5-47C6-A60C-18979DE4DC7A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6:25.229" v="148" actId="20577"/>
        <pc:sldMkLst>
          <pc:docMk/>
          <pc:sldMk cId="2685737601" sldId="622"/>
        </pc:sldMkLst>
        <pc:spChg chg="mod">
          <ac:chgData name="Tommy Gober" userId="S::tommy.gober@cyber.org::df822f60-4ab3-425c-ad52-a4a61a9d00cb" providerId="AD" clId="Web-{32B57CC0-5BF1-D238-6976-5B8B47BC8CE0}" dt="2020-05-15T20:56:25.229" v="148" actId="20577"/>
          <ac:spMkLst>
            <pc:docMk/>
            <pc:sldMk cId="2685737601" sldId="622"/>
            <ac:spMk id="3" creationId="{A7E75513-4A36-485A-8F73-F4E263F28674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7:22.636" v="206" actId="20577"/>
        <pc:sldMkLst>
          <pc:docMk/>
          <pc:sldMk cId="2587523428" sldId="623"/>
        </pc:sldMkLst>
        <pc:spChg chg="mod">
          <ac:chgData name="Tommy Gober" userId="S::tommy.gober@cyber.org::df822f60-4ab3-425c-ad52-a4a61a9d00cb" providerId="AD" clId="Web-{32B57CC0-5BF1-D238-6976-5B8B47BC8CE0}" dt="2020-05-15T20:57:22.636" v="206" actId="20577"/>
          <ac:spMkLst>
            <pc:docMk/>
            <pc:sldMk cId="2587523428" sldId="623"/>
            <ac:spMk id="3" creationId="{F9042E64-C2AB-4EF0-A8EF-F4119F42F403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7:53.792" v="224" actId="20577"/>
        <pc:sldMkLst>
          <pc:docMk/>
          <pc:sldMk cId="3308864018" sldId="624"/>
        </pc:sldMkLst>
        <pc:spChg chg="mod">
          <ac:chgData name="Tommy Gober" userId="S::tommy.gober@cyber.org::df822f60-4ab3-425c-ad52-a4a61a9d00cb" providerId="AD" clId="Web-{32B57CC0-5BF1-D238-6976-5B8B47BC8CE0}" dt="2020-05-15T20:57:53.792" v="224" actId="20577"/>
          <ac:spMkLst>
            <pc:docMk/>
            <pc:sldMk cId="3308864018" sldId="624"/>
            <ac:spMk id="5" creationId="{463DE46C-3933-46AA-B5FF-ABC7E1C1924A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9:09.418" v="254" actId="1076"/>
        <pc:sldMkLst>
          <pc:docMk/>
          <pc:sldMk cId="1885238935" sldId="626"/>
        </pc:sldMkLst>
        <pc:spChg chg="mod">
          <ac:chgData name="Tommy Gober" userId="S::tommy.gober@cyber.org::df822f60-4ab3-425c-ad52-a4a61a9d00cb" providerId="AD" clId="Web-{32B57CC0-5BF1-D238-6976-5B8B47BC8CE0}" dt="2020-05-15T20:58:47.652" v="250" actId="20577"/>
          <ac:spMkLst>
            <pc:docMk/>
            <pc:sldMk cId="1885238935" sldId="626"/>
            <ac:spMk id="3" creationId="{A3013DB1-9638-439A-9079-6580EE7236A1}"/>
          </ac:spMkLst>
        </pc:spChg>
        <pc:spChg chg="mod">
          <ac:chgData name="Tommy Gober" userId="S::tommy.gober@cyber.org::df822f60-4ab3-425c-ad52-a4a61a9d00cb" providerId="AD" clId="Web-{32B57CC0-5BF1-D238-6976-5B8B47BC8CE0}" dt="2020-05-15T20:59:09.418" v="254" actId="1076"/>
          <ac:spMkLst>
            <pc:docMk/>
            <pc:sldMk cId="1885238935" sldId="626"/>
            <ac:spMk id="7" creationId="{D1AA5561-7084-45AA-A591-63C12A0B0A94}"/>
          </ac:spMkLst>
        </pc:spChg>
        <pc:picChg chg="mod">
          <ac:chgData name="Tommy Gober" userId="S::tommy.gober@cyber.org::df822f60-4ab3-425c-ad52-a4a61a9d00cb" providerId="AD" clId="Web-{32B57CC0-5BF1-D238-6976-5B8B47BC8CE0}" dt="2020-05-15T20:59:09.418" v="253" actId="1076"/>
          <ac:picMkLst>
            <pc:docMk/>
            <pc:sldMk cId="1885238935" sldId="626"/>
            <ac:picMk id="5" creationId="{EF5DD7C8-04A8-495F-9729-36A5B2E835F6}"/>
          </ac:picMkLst>
        </pc:picChg>
        <pc:picChg chg="mod">
          <ac:chgData name="Tommy Gober" userId="S::tommy.gober@cyber.org::df822f60-4ab3-425c-ad52-a4a61a9d00cb" providerId="AD" clId="Web-{32B57CC0-5BF1-D238-6976-5B8B47BC8CE0}" dt="2020-05-15T20:59:09.355" v="252" actId="1076"/>
          <ac:picMkLst>
            <pc:docMk/>
            <pc:sldMk cId="1885238935" sldId="626"/>
            <ac:picMk id="6" creationId="{A560C0BE-1B50-4A0C-93C6-D33FC20DE602}"/>
          </ac:picMkLst>
        </pc:picChg>
      </pc:sldChg>
    </pc:docChg>
  </pc:docChgLst>
  <pc:docChgLst>
    <pc:chgData name="Joseph MacAdam" userId="bdcfcd3f-81bf-4584-8271-fe9093ebec4c" providerId="ADAL" clId="{2D0BDF12-6D2D-4DB9-B04C-9C4214FF003F}"/>
    <pc:docChg chg="undo custSel addSld delSld modSld">
      <pc:chgData name="Joseph MacAdam" userId="bdcfcd3f-81bf-4584-8271-fe9093ebec4c" providerId="ADAL" clId="{2D0BDF12-6D2D-4DB9-B04C-9C4214FF003F}" dt="2020-05-18T12:21:50.041" v="4125" actId="1076"/>
      <pc:docMkLst>
        <pc:docMk/>
      </pc:docMkLst>
      <pc:sldChg chg="modSp">
        <pc:chgData name="Joseph MacAdam" userId="bdcfcd3f-81bf-4584-8271-fe9093ebec4c" providerId="ADAL" clId="{2D0BDF12-6D2D-4DB9-B04C-9C4214FF003F}" dt="2020-05-15T19:01:12.824" v="17" actId="20577"/>
        <pc:sldMkLst>
          <pc:docMk/>
          <pc:sldMk cId="0" sldId="256"/>
        </pc:sldMkLst>
        <pc:spChg chg="mod">
          <ac:chgData name="Joseph MacAdam" userId="bdcfcd3f-81bf-4584-8271-fe9093ebec4c" providerId="ADAL" clId="{2D0BDF12-6D2D-4DB9-B04C-9C4214FF003F}" dt="2020-05-15T19:01:12.824" v="17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bdcfcd3f-81bf-4584-8271-fe9093ebec4c" providerId="ADAL" clId="{2D0BDF12-6D2D-4DB9-B04C-9C4214FF003F}" dt="2020-05-15T19:01:19.600" v="35" actId="20577"/>
        <pc:sldMkLst>
          <pc:docMk/>
          <pc:sldMk cId="34493695" sldId="588"/>
        </pc:sldMkLst>
        <pc:spChg chg="mod">
          <ac:chgData name="Joseph MacAdam" userId="bdcfcd3f-81bf-4584-8271-fe9093ebec4c" providerId="ADAL" clId="{2D0BDF12-6D2D-4DB9-B04C-9C4214FF003F}" dt="2020-05-15T19:01:19.600" v="35" actId="20577"/>
          <ac:spMkLst>
            <pc:docMk/>
            <pc:sldMk cId="34493695" sldId="588"/>
            <ac:spMk id="2" creationId="{A64FEC5D-874C-4E49-A174-F0DBE89B4A78}"/>
          </ac:spMkLst>
        </pc:spChg>
      </pc:sldChg>
      <pc:sldChg chg="modSp">
        <pc:chgData name="Joseph MacAdam" userId="bdcfcd3f-81bf-4584-8271-fe9093ebec4c" providerId="ADAL" clId="{2D0BDF12-6D2D-4DB9-B04C-9C4214FF003F}" dt="2020-05-15T19:52:50.286" v="3933" actId="20577"/>
        <pc:sldMkLst>
          <pc:docMk/>
          <pc:sldMk cId="309114280" sldId="589"/>
        </pc:sldMkLst>
        <pc:spChg chg="mod">
          <ac:chgData name="Joseph MacAdam" userId="bdcfcd3f-81bf-4584-8271-fe9093ebec4c" providerId="ADAL" clId="{2D0BDF12-6D2D-4DB9-B04C-9C4214FF003F}" dt="2020-05-15T19:51:22.270" v="3786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2D0BDF12-6D2D-4DB9-B04C-9C4214FF003F}" dt="2020-05-15T19:52:50.286" v="3933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2D0BDF12-6D2D-4DB9-B04C-9C4214FF003F}" dt="2020-05-15T19:03:01.512" v="85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2D0BDF12-6D2D-4DB9-B04C-9C4214FF003F}" dt="2020-05-15T19:03:01.512" v="85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modSp">
        <pc:chgData name="Joseph MacAdam" userId="bdcfcd3f-81bf-4584-8271-fe9093ebec4c" providerId="ADAL" clId="{2D0BDF12-6D2D-4DB9-B04C-9C4214FF003F}" dt="2020-05-18T12:21:37.081" v="4123" actId="1076"/>
        <pc:sldMkLst>
          <pc:docMk/>
          <pc:sldMk cId="186350803" sldId="593"/>
        </pc:sldMkLst>
        <pc:spChg chg="mod">
          <ac:chgData name="Joseph MacAdam" userId="bdcfcd3f-81bf-4584-8271-fe9093ebec4c" providerId="ADAL" clId="{2D0BDF12-6D2D-4DB9-B04C-9C4214FF003F}" dt="2020-05-15T19:05:34.225" v="47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2D0BDF12-6D2D-4DB9-B04C-9C4214FF003F}" dt="2020-05-15T19:51:58.622" v="3850" actId="20577"/>
          <ac:spMkLst>
            <pc:docMk/>
            <pc:sldMk cId="186350803" sldId="593"/>
            <ac:spMk id="3" creationId="{21C25B94-29D5-48B2-A6F8-F9E7433E2123}"/>
          </ac:spMkLst>
        </pc:spChg>
        <pc:picChg chg="add mod">
          <ac:chgData name="Joseph MacAdam" userId="bdcfcd3f-81bf-4584-8271-fe9093ebec4c" providerId="ADAL" clId="{2D0BDF12-6D2D-4DB9-B04C-9C4214FF003F}" dt="2020-05-18T12:21:37.081" v="4123" actId="1076"/>
          <ac:picMkLst>
            <pc:docMk/>
            <pc:sldMk cId="186350803" sldId="593"/>
            <ac:picMk id="4" creationId="{323EE3B5-BD12-4590-B15D-C8F94DC794DB}"/>
          </ac:picMkLst>
        </pc:picChg>
      </pc:sldChg>
      <pc:sldChg chg="del">
        <pc:chgData name="Joseph MacAdam" userId="bdcfcd3f-81bf-4584-8271-fe9093ebec4c" providerId="ADAL" clId="{2D0BDF12-6D2D-4DB9-B04C-9C4214FF003F}" dt="2020-05-15T19:10:09.556" v="473" actId="2696"/>
        <pc:sldMkLst>
          <pc:docMk/>
          <pc:sldMk cId="194211264" sldId="598"/>
        </pc:sldMkLst>
      </pc:sldChg>
      <pc:sldChg chg="modSp">
        <pc:chgData name="Joseph MacAdam" userId="bdcfcd3f-81bf-4584-8271-fe9093ebec4c" providerId="ADAL" clId="{2D0BDF12-6D2D-4DB9-B04C-9C4214FF003F}" dt="2020-05-15T19:11:16.986" v="483" actId="1076"/>
        <pc:sldMkLst>
          <pc:docMk/>
          <pc:sldMk cId="621208376" sldId="599"/>
        </pc:sldMkLst>
        <pc:spChg chg="mod">
          <ac:chgData name="Joseph MacAdam" userId="bdcfcd3f-81bf-4584-8271-fe9093ebec4c" providerId="ADAL" clId="{2D0BDF12-6D2D-4DB9-B04C-9C4214FF003F}" dt="2020-05-15T19:11:04.576" v="478" actId="27636"/>
          <ac:spMkLst>
            <pc:docMk/>
            <pc:sldMk cId="621208376" sldId="599"/>
            <ac:spMk id="3" creationId="{2F362B0B-B1AD-4208-9429-4F79D3A077A6}"/>
          </ac:spMkLst>
        </pc:spChg>
        <pc:picChg chg="mod">
          <ac:chgData name="Joseph MacAdam" userId="bdcfcd3f-81bf-4584-8271-fe9093ebec4c" providerId="ADAL" clId="{2D0BDF12-6D2D-4DB9-B04C-9C4214FF003F}" dt="2020-05-15T19:11:10.649" v="480" actId="1076"/>
          <ac:picMkLst>
            <pc:docMk/>
            <pc:sldMk cId="621208376" sldId="599"/>
            <ac:picMk id="4" creationId="{EE56FD30-03D7-46A6-8C6D-116506C3AEE1}"/>
          </ac:picMkLst>
        </pc:picChg>
        <pc:picChg chg="mod">
          <ac:chgData name="Joseph MacAdam" userId="bdcfcd3f-81bf-4584-8271-fe9093ebec4c" providerId="ADAL" clId="{2D0BDF12-6D2D-4DB9-B04C-9C4214FF003F}" dt="2020-05-15T19:11:16.986" v="483" actId="1076"/>
          <ac:picMkLst>
            <pc:docMk/>
            <pc:sldMk cId="621208376" sldId="599"/>
            <ac:picMk id="5" creationId="{2C2F7956-0434-4CDA-8DE9-D1580C14759F}"/>
          </ac:picMkLst>
        </pc:picChg>
      </pc:sldChg>
      <pc:sldChg chg="del">
        <pc:chgData name="Joseph MacAdam" userId="bdcfcd3f-81bf-4584-8271-fe9093ebec4c" providerId="ADAL" clId="{2D0BDF12-6D2D-4DB9-B04C-9C4214FF003F}" dt="2020-05-15T19:11:20.038" v="484" actId="2696"/>
        <pc:sldMkLst>
          <pc:docMk/>
          <pc:sldMk cId="1726152452" sldId="600"/>
        </pc:sldMkLst>
      </pc:sldChg>
      <pc:sldChg chg="del">
        <pc:chgData name="Joseph MacAdam" userId="bdcfcd3f-81bf-4584-8271-fe9093ebec4c" providerId="ADAL" clId="{2D0BDF12-6D2D-4DB9-B04C-9C4214FF003F}" dt="2020-05-15T19:11:31.038" v="485" actId="2696"/>
        <pc:sldMkLst>
          <pc:docMk/>
          <pc:sldMk cId="4196751385" sldId="601"/>
        </pc:sldMkLst>
      </pc:sldChg>
      <pc:sldChg chg="addSp delSp modSp">
        <pc:chgData name="Joseph MacAdam" userId="bdcfcd3f-81bf-4584-8271-fe9093ebec4c" providerId="ADAL" clId="{2D0BDF12-6D2D-4DB9-B04C-9C4214FF003F}" dt="2020-05-15T19:15:00.403" v="708" actId="20577"/>
        <pc:sldMkLst>
          <pc:docMk/>
          <pc:sldMk cId="493022778" sldId="602"/>
        </pc:sldMkLst>
        <pc:spChg chg="mod">
          <ac:chgData name="Joseph MacAdam" userId="bdcfcd3f-81bf-4584-8271-fe9093ebec4c" providerId="ADAL" clId="{2D0BDF12-6D2D-4DB9-B04C-9C4214FF003F}" dt="2020-05-15T19:15:00.403" v="708" actId="20577"/>
          <ac:spMkLst>
            <pc:docMk/>
            <pc:sldMk cId="493022778" sldId="602"/>
            <ac:spMk id="2" creationId="{7E4D8E5C-9644-4A21-8E87-E25A5BAED200}"/>
          </ac:spMkLst>
        </pc:spChg>
        <pc:spChg chg="mod">
          <ac:chgData name="Joseph MacAdam" userId="bdcfcd3f-81bf-4584-8271-fe9093ebec4c" providerId="ADAL" clId="{2D0BDF12-6D2D-4DB9-B04C-9C4214FF003F}" dt="2020-05-15T19:14:44.661" v="697" actId="1076"/>
          <ac:spMkLst>
            <pc:docMk/>
            <pc:sldMk cId="493022778" sldId="602"/>
            <ac:spMk id="10" creationId="{09B687C4-7A05-4696-9CA1-915DCB78CC9E}"/>
          </ac:spMkLst>
        </pc:spChg>
        <pc:picChg chg="del">
          <ac:chgData name="Joseph MacAdam" userId="bdcfcd3f-81bf-4584-8271-fe9093ebec4c" providerId="ADAL" clId="{2D0BDF12-6D2D-4DB9-B04C-9C4214FF003F}" dt="2020-05-15T19:14:29.730" v="691" actId="478"/>
          <ac:picMkLst>
            <pc:docMk/>
            <pc:sldMk cId="493022778" sldId="602"/>
            <ac:picMk id="5" creationId="{1DECEBE7-5AFD-4911-BC3B-D490AC0607DB}"/>
          </ac:picMkLst>
        </pc:picChg>
        <pc:picChg chg="add mod ord">
          <ac:chgData name="Joseph MacAdam" userId="bdcfcd3f-81bf-4584-8271-fe9093ebec4c" providerId="ADAL" clId="{2D0BDF12-6D2D-4DB9-B04C-9C4214FF003F}" dt="2020-05-15T19:14:31.892" v="692" actId="167"/>
          <ac:picMkLst>
            <pc:docMk/>
            <pc:sldMk cId="493022778" sldId="602"/>
            <ac:picMk id="8" creationId="{2A9356FB-5D62-4060-B5DE-7B2BB942F8D1}"/>
          </ac:picMkLst>
        </pc:picChg>
        <pc:cxnChg chg="mod">
          <ac:chgData name="Joseph MacAdam" userId="bdcfcd3f-81bf-4584-8271-fe9093ebec4c" providerId="ADAL" clId="{2D0BDF12-6D2D-4DB9-B04C-9C4214FF003F}" dt="2020-05-15T19:14:36.339" v="694" actId="14100"/>
          <ac:cxnSpMkLst>
            <pc:docMk/>
            <pc:sldMk cId="493022778" sldId="602"/>
            <ac:cxnSpMk id="7" creationId="{DEEF61FC-20D9-436C-9F4A-79311BC0F798}"/>
          </ac:cxnSpMkLst>
        </pc:cxnChg>
        <pc:cxnChg chg="mod">
          <ac:chgData name="Joseph MacAdam" userId="bdcfcd3f-81bf-4584-8271-fe9093ebec4c" providerId="ADAL" clId="{2D0BDF12-6D2D-4DB9-B04C-9C4214FF003F}" dt="2020-05-15T19:14:46.811" v="698" actId="14100"/>
          <ac:cxnSpMkLst>
            <pc:docMk/>
            <pc:sldMk cId="493022778" sldId="602"/>
            <ac:cxnSpMk id="11" creationId="{36316F8D-DFB0-4F50-8251-9DBB52223192}"/>
          </ac:cxnSpMkLst>
        </pc:cxnChg>
      </pc:sldChg>
      <pc:sldChg chg="del">
        <pc:chgData name="Joseph MacAdam" userId="bdcfcd3f-81bf-4584-8271-fe9093ebec4c" providerId="ADAL" clId="{2D0BDF12-6D2D-4DB9-B04C-9C4214FF003F}" dt="2020-05-15T19:11:31.053" v="486" actId="2696"/>
        <pc:sldMkLst>
          <pc:docMk/>
          <pc:sldMk cId="1247219148" sldId="602"/>
        </pc:sldMkLst>
      </pc:sldChg>
      <pc:sldChg chg="del">
        <pc:chgData name="Joseph MacAdam" userId="bdcfcd3f-81bf-4584-8271-fe9093ebec4c" providerId="ADAL" clId="{2D0BDF12-6D2D-4DB9-B04C-9C4214FF003F}" dt="2020-05-15T19:11:31.061" v="487" actId="2696"/>
        <pc:sldMkLst>
          <pc:docMk/>
          <pc:sldMk cId="4254341619" sldId="603"/>
        </pc:sldMkLst>
      </pc:sldChg>
      <pc:sldChg chg="del">
        <pc:chgData name="Joseph MacAdam" userId="bdcfcd3f-81bf-4584-8271-fe9093ebec4c" providerId="ADAL" clId="{2D0BDF12-6D2D-4DB9-B04C-9C4214FF003F}" dt="2020-05-15T19:11:31.073" v="488" actId="2696"/>
        <pc:sldMkLst>
          <pc:docMk/>
          <pc:sldMk cId="2994250002" sldId="604"/>
        </pc:sldMkLst>
      </pc:sldChg>
      <pc:sldChg chg="del">
        <pc:chgData name="Joseph MacAdam" userId="bdcfcd3f-81bf-4584-8271-fe9093ebec4c" providerId="ADAL" clId="{2D0BDF12-6D2D-4DB9-B04C-9C4214FF003F}" dt="2020-05-15T19:11:31.106" v="490" actId="2696"/>
        <pc:sldMkLst>
          <pc:docMk/>
          <pc:sldMk cId="1833507752" sldId="605"/>
        </pc:sldMkLst>
      </pc:sldChg>
      <pc:sldChg chg="modSp">
        <pc:chgData name="Joseph MacAdam" userId="bdcfcd3f-81bf-4584-8271-fe9093ebec4c" providerId="ADAL" clId="{2D0BDF12-6D2D-4DB9-B04C-9C4214FF003F}" dt="2020-05-15T19:24:12.572" v="1144" actId="20577"/>
        <pc:sldMkLst>
          <pc:docMk/>
          <pc:sldMk cId="2162726649" sldId="605"/>
        </pc:sldMkLst>
        <pc:spChg chg="mod">
          <ac:chgData name="Joseph MacAdam" userId="bdcfcd3f-81bf-4584-8271-fe9093ebec4c" providerId="ADAL" clId="{2D0BDF12-6D2D-4DB9-B04C-9C4214FF003F}" dt="2020-05-15T19:24:12.572" v="1144" actId="20577"/>
          <ac:spMkLst>
            <pc:docMk/>
            <pc:sldMk cId="2162726649" sldId="605"/>
            <ac:spMk id="2" creationId="{049DA4AA-52CC-4F9F-9D3C-B5108E5B5364}"/>
          </ac:spMkLst>
        </pc:spChg>
      </pc:sldChg>
      <pc:sldChg chg="del">
        <pc:chgData name="Joseph MacAdam" userId="bdcfcd3f-81bf-4584-8271-fe9093ebec4c" providerId="ADAL" clId="{2D0BDF12-6D2D-4DB9-B04C-9C4214FF003F}" dt="2020-05-15T19:11:31.117" v="491" actId="2696"/>
        <pc:sldMkLst>
          <pc:docMk/>
          <pc:sldMk cId="3229096865" sldId="606"/>
        </pc:sldMkLst>
      </pc:sldChg>
      <pc:sldChg chg="del">
        <pc:chgData name="Joseph MacAdam" userId="bdcfcd3f-81bf-4584-8271-fe9093ebec4c" providerId="ADAL" clId="{2D0BDF12-6D2D-4DB9-B04C-9C4214FF003F}" dt="2020-05-15T19:11:31.089" v="489" actId="2696"/>
        <pc:sldMkLst>
          <pc:docMk/>
          <pc:sldMk cId="3427874996" sldId="607"/>
        </pc:sldMkLst>
      </pc:sldChg>
      <pc:sldChg chg="del">
        <pc:chgData name="Joseph MacAdam" userId="bdcfcd3f-81bf-4584-8271-fe9093ebec4c" providerId="ADAL" clId="{2D0BDF12-6D2D-4DB9-B04C-9C4214FF003F}" dt="2020-05-15T19:11:31.131" v="492" actId="2696"/>
        <pc:sldMkLst>
          <pc:docMk/>
          <pc:sldMk cId="3747200277" sldId="608"/>
        </pc:sldMkLst>
      </pc:sldChg>
      <pc:sldChg chg="del">
        <pc:chgData name="Joseph MacAdam" userId="bdcfcd3f-81bf-4584-8271-fe9093ebec4c" providerId="ADAL" clId="{2D0BDF12-6D2D-4DB9-B04C-9C4214FF003F}" dt="2020-05-15T19:11:31.145" v="493" actId="2696"/>
        <pc:sldMkLst>
          <pc:docMk/>
          <pc:sldMk cId="578129851" sldId="609"/>
        </pc:sldMkLst>
      </pc:sldChg>
      <pc:sldChg chg="addSp delSp modSp">
        <pc:chgData name="Joseph MacAdam" userId="bdcfcd3f-81bf-4584-8271-fe9093ebec4c" providerId="ADAL" clId="{2D0BDF12-6D2D-4DB9-B04C-9C4214FF003F}" dt="2020-05-18T12:21:50.041" v="4125" actId="1076"/>
        <pc:sldMkLst>
          <pc:docMk/>
          <pc:sldMk cId="2242826398" sldId="617"/>
        </pc:sldMkLst>
        <pc:spChg chg="mod">
          <ac:chgData name="Joseph MacAdam" userId="bdcfcd3f-81bf-4584-8271-fe9093ebec4c" providerId="ADAL" clId="{2D0BDF12-6D2D-4DB9-B04C-9C4214FF003F}" dt="2020-05-15T19:03:08.824" v="102" actId="20577"/>
          <ac:spMkLst>
            <pc:docMk/>
            <pc:sldMk cId="2242826398" sldId="617"/>
            <ac:spMk id="2" creationId="{C3EFB2D6-DDCF-4D4B-B61A-2ED3C126E530}"/>
          </ac:spMkLst>
        </pc:spChg>
        <pc:spChg chg="mod">
          <ac:chgData name="Joseph MacAdam" userId="bdcfcd3f-81bf-4584-8271-fe9093ebec4c" providerId="ADAL" clId="{2D0BDF12-6D2D-4DB9-B04C-9C4214FF003F}" dt="2020-05-18T12:21:45.297" v="4124" actId="14100"/>
          <ac:spMkLst>
            <pc:docMk/>
            <pc:sldMk cId="2242826398" sldId="617"/>
            <ac:spMk id="3" creationId="{FF20D8FE-5958-4695-9408-98B27A546595}"/>
          </ac:spMkLst>
        </pc:spChg>
        <pc:picChg chg="del">
          <ac:chgData name="Joseph MacAdam" userId="bdcfcd3f-81bf-4584-8271-fe9093ebec4c" providerId="ADAL" clId="{2D0BDF12-6D2D-4DB9-B04C-9C4214FF003F}" dt="2020-05-15T19:03:13.809" v="104" actId="478"/>
          <ac:picMkLst>
            <pc:docMk/>
            <pc:sldMk cId="2242826398" sldId="617"/>
            <ac:picMk id="4" creationId="{0ED47875-5E0F-4CE4-A94E-EE1AE5225D20}"/>
          </ac:picMkLst>
        </pc:picChg>
        <pc:picChg chg="add mod modCrop">
          <ac:chgData name="Joseph MacAdam" userId="bdcfcd3f-81bf-4584-8271-fe9093ebec4c" providerId="ADAL" clId="{2D0BDF12-6D2D-4DB9-B04C-9C4214FF003F}" dt="2020-05-18T12:21:50.041" v="4125" actId="1076"/>
          <ac:picMkLst>
            <pc:docMk/>
            <pc:sldMk cId="2242826398" sldId="617"/>
            <ac:picMk id="4" creationId="{717FC05A-36EE-49B7-96D0-E1F5487135E8}"/>
          </ac:picMkLst>
        </pc:picChg>
        <pc:picChg chg="del">
          <ac:chgData name="Joseph MacAdam" userId="bdcfcd3f-81bf-4584-8271-fe9093ebec4c" providerId="ADAL" clId="{2D0BDF12-6D2D-4DB9-B04C-9C4214FF003F}" dt="2020-05-15T19:03:13.319" v="103" actId="478"/>
          <ac:picMkLst>
            <pc:docMk/>
            <pc:sldMk cId="2242826398" sldId="617"/>
            <ac:picMk id="5" creationId="{3D1626EE-79B3-430A-A1B5-CD22FFF979D0}"/>
          </ac:picMkLst>
        </pc:picChg>
      </pc:sldChg>
      <pc:sldChg chg="addSp modSp add">
        <pc:chgData name="Joseph MacAdam" userId="bdcfcd3f-81bf-4584-8271-fe9093ebec4c" providerId="ADAL" clId="{2D0BDF12-6D2D-4DB9-B04C-9C4214FF003F}" dt="2020-05-15T19:19:57.971" v="1011" actId="14100"/>
        <pc:sldMkLst>
          <pc:docMk/>
          <pc:sldMk cId="2173509204" sldId="619"/>
        </pc:sldMkLst>
        <pc:spChg chg="mod">
          <ac:chgData name="Joseph MacAdam" userId="bdcfcd3f-81bf-4584-8271-fe9093ebec4c" providerId="ADAL" clId="{2D0BDF12-6D2D-4DB9-B04C-9C4214FF003F}" dt="2020-05-15T19:12:06.531" v="537" actId="20577"/>
          <ac:spMkLst>
            <pc:docMk/>
            <pc:sldMk cId="2173509204" sldId="619"/>
            <ac:spMk id="2" creationId="{DA249097-CF40-4C0C-8D45-A777989C5CDC}"/>
          </ac:spMkLst>
        </pc:spChg>
        <pc:spChg chg="mod">
          <ac:chgData name="Joseph MacAdam" userId="bdcfcd3f-81bf-4584-8271-fe9093ebec4c" providerId="ADAL" clId="{2D0BDF12-6D2D-4DB9-B04C-9C4214FF003F}" dt="2020-05-15T19:17:26.356" v="938" actId="20577"/>
          <ac:spMkLst>
            <pc:docMk/>
            <pc:sldMk cId="2173509204" sldId="619"/>
            <ac:spMk id="3" creationId="{33725C92-3287-4D7C-A316-5171A63256BC}"/>
          </ac:spMkLst>
        </pc:spChg>
        <pc:spChg chg="add mod">
          <ac:chgData name="Joseph MacAdam" userId="bdcfcd3f-81bf-4584-8271-fe9093ebec4c" providerId="ADAL" clId="{2D0BDF12-6D2D-4DB9-B04C-9C4214FF003F}" dt="2020-05-15T19:18:19.395" v="964" actId="20577"/>
          <ac:spMkLst>
            <pc:docMk/>
            <pc:sldMk cId="2173509204" sldId="619"/>
            <ac:spMk id="6" creationId="{E7A1EAEC-E201-4E7E-BCBC-BCF703267B4E}"/>
          </ac:spMkLst>
        </pc:spChg>
        <pc:spChg chg="add mod">
          <ac:chgData name="Joseph MacAdam" userId="bdcfcd3f-81bf-4584-8271-fe9093ebec4c" providerId="ADAL" clId="{2D0BDF12-6D2D-4DB9-B04C-9C4214FF003F}" dt="2020-05-15T19:18:55.586" v="986" actId="313"/>
          <ac:spMkLst>
            <pc:docMk/>
            <pc:sldMk cId="2173509204" sldId="619"/>
            <ac:spMk id="10" creationId="{F9496B36-7A84-468D-BE6D-93896325CD41}"/>
          </ac:spMkLst>
        </pc:spChg>
        <pc:spChg chg="add mod">
          <ac:chgData name="Joseph MacAdam" userId="bdcfcd3f-81bf-4584-8271-fe9093ebec4c" providerId="ADAL" clId="{2D0BDF12-6D2D-4DB9-B04C-9C4214FF003F}" dt="2020-05-15T19:19:55.635" v="1010" actId="20577"/>
          <ac:spMkLst>
            <pc:docMk/>
            <pc:sldMk cId="2173509204" sldId="619"/>
            <ac:spMk id="15" creationId="{CE558C69-45CD-430D-AFF2-4562875DE439}"/>
          </ac:spMkLst>
        </pc:spChg>
        <pc:picChg chg="add mod">
          <ac:chgData name="Joseph MacAdam" userId="bdcfcd3f-81bf-4584-8271-fe9093ebec4c" providerId="ADAL" clId="{2D0BDF12-6D2D-4DB9-B04C-9C4214FF003F}" dt="2020-05-15T19:18:04.355" v="947" actId="1076"/>
          <ac:picMkLst>
            <pc:docMk/>
            <pc:sldMk cId="2173509204" sldId="619"/>
            <ac:picMk id="4" creationId="{8E2CF430-9D95-4C57-8574-D0A7C3FC24A6}"/>
          </ac:picMkLst>
        </pc:picChg>
        <pc:picChg chg="add mod ord">
          <ac:chgData name="Joseph MacAdam" userId="bdcfcd3f-81bf-4584-8271-fe9093ebec4c" providerId="ADAL" clId="{2D0BDF12-6D2D-4DB9-B04C-9C4214FF003F}" dt="2020-05-15T19:17:54.596" v="945" actId="108"/>
          <ac:picMkLst>
            <pc:docMk/>
            <pc:sldMk cId="2173509204" sldId="619"/>
            <ac:picMk id="5" creationId="{0889F614-BB59-427A-A269-E1E47EDFCF0D}"/>
          </ac:picMkLst>
        </pc:picChg>
        <pc:picChg chg="add mod">
          <ac:chgData name="Joseph MacAdam" userId="bdcfcd3f-81bf-4584-8271-fe9093ebec4c" providerId="ADAL" clId="{2D0BDF12-6D2D-4DB9-B04C-9C4214FF003F}" dt="2020-05-15T19:19:45.971" v="991" actId="108"/>
          <ac:picMkLst>
            <pc:docMk/>
            <pc:sldMk cId="2173509204" sldId="619"/>
            <ac:picMk id="14" creationId="{48B89A1F-4C90-4556-85ED-03C193269466}"/>
          </ac:picMkLst>
        </pc:picChg>
        <pc:cxnChg chg="add mod">
          <ac:chgData name="Joseph MacAdam" userId="bdcfcd3f-81bf-4584-8271-fe9093ebec4c" providerId="ADAL" clId="{2D0BDF12-6D2D-4DB9-B04C-9C4214FF003F}" dt="2020-05-15T19:18:14.435" v="951" actId="14100"/>
          <ac:cxnSpMkLst>
            <pc:docMk/>
            <pc:sldMk cId="2173509204" sldId="619"/>
            <ac:cxnSpMk id="7" creationId="{96AF4882-7CAF-4DD7-B380-DE34356EC9BC}"/>
          </ac:cxnSpMkLst>
        </pc:cxnChg>
        <pc:cxnChg chg="add mod">
          <ac:chgData name="Joseph MacAdam" userId="bdcfcd3f-81bf-4584-8271-fe9093ebec4c" providerId="ADAL" clId="{2D0BDF12-6D2D-4DB9-B04C-9C4214FF003F}" dt="2020-05-15T19:18:48.115" v="968" actId="14100"/>
          <ac:cxnSpMkLst>
            <pc:docMk/>
            <pc:sldMk cId="2173509204" sldId="619"/>
            <ac:cxnSpMk id="11" creationId="{8AE54C45-0BAD-4540-A9A2-0ED5DE9EB11A}"/>
          </ac:cxnSpMkLst>
        </pc:cxnChg>
        <pc:cxnChg chg="add mod">
          <ac:chgData name="Joseph MacAdam" userId="bdcfcd3f-81bf-4584-8271-fe9093ebec4c" providerId="ADAL" clId="{2D0BDF12-6D2D-4DB9-B04C-9C4214FF003F}" dt="2020-05-15T19:19:57.971" v="1011" actId="14100"/>
          <ac:cxnSpMkLst>
            <pc:docMk/>
            <pc:sldMk cId="2173509204" sldId="619"/>
            <ac:cxnSpMk id="16" creationId="{0EE39BEF-BFEC-4532-A4D0-2F6A5AB6C6F4}"/>
          </ac:cxnSpMkLst>
        </pc:cxnChg>
      </pc:sldChg>
      <pc:sldChg chg="modSp add del">
        <pc:chgData name="Joseph MacAdam" userId="bdcfcd3f-81bf-4584-8271-fe9093ebec4c" providerId="ADAL" clId="{2D0BDF12-6D2D-4DB9-B04C-9C4214FF003F}" dt="2020-05-15T19:11:56.472" v="514" actId="2696"/>
        <pc:sldMkLst>
          <pc:docMk/>
          <pc:sldMk cId="2272163787" sldId="619"/>
        </pc:sldMkLst>
        <pc:spChg chg="mod">
          <ac:chgData name="Joseph MacAdam" userId="bdcfcd3f-81bf-4584-8271-fe9093ebec4c" providerId="ADAL" clId="{2D0BDF12-6D2D-4DB9-B04C-9C4214FF003F}" dt="2020-05-15T19:11:52.035" v="513" actId="20577"/>
          <ac:spMkLst>
            <pc:docMk/>
            <pc:sldMk cId="2272163787" sldId="619"/>
            <ac:spMk id="2" creationId="{D2DA2FFA-AD40-4416-89FD-07B82DBD4F97}"/>
          </ac:spMkLst>
        </pc:spChg>
      </pc:sldChg>
      <pc:sldChg chg="addSp delSp modSp add">
        <pc:chgData name="Joseph MacAdam" userId="bdcfcd3f-81bf-4584-8271-fe9093ebec4c" providerId="ADAL" clId="{2D0BDF12-6D2D-4DB9-B04C-9C4214FF003F}" dt="2020-05-15T19:23:45.502" v="1134" actId="20577"/>
        <pc:sldMkLst>
          <pc:docMk/>
          <pc:sldMk cId="1874599752" sldId="620"/>
        </pc:sldMkLst>
        <pc:spChg chg="mod">
          <ac:chgData name="Joseph MacAdam" userId="bdcfcd3f-81bf-4584-8271-fe9093ebec4c" providerId="ADAL" clId="{2D0BDF12-6D2D-4DB9-B04C-9C4214FF003F}" dt="2020-05-15T19:20:12.571" v="1034" actId="20577"/>
          <ac:spMkLst>
            <pc:docMk/>
            <pc:sldMk cId="1874599752" sldId="620"/>
            <ac:spMk id="2" creationId="{4BC068D6-0C3B-4FFF-8A79-6D35FD831C49}"/>
          </ac:spMkLst>
        </pc:spChg>
        <pc:spChg chg="del mod">
          <ac:chgData name="Joseph MacAdam" userId="bdcfcd3f-81bf-4584-8271-fe9093ebec4c" providerId="ADAL" clId="{2D0BDF12-6D2D-4DB9-B04C-9C4214FF003F}" dt="2020-05-15T19:21:03.942" v="1045" actId="478"/>
          <ac:spMkLst>
            <pc:docMk/>
            <pc:sldMk cId="1874599752" sldId="620"/>
            <ac:spMk id="3" creationId="{DD5590C5-8F45-438A-867A-D3E71DF4B9C7}"/>
          </ac:spMkLst>
        </pc:spChg>
        <pc:spChg chg="add mod">
          <ac:chgData name="Joseph MacAdam" userId="bdcfcd3f-81bf-4584-8271-fe9093ebec4c" providerId="ADAL" clId="{2D0BDF12-6D2D-4DB9-B04C-9C4214FF003F}" dt="2020-05-15T19:23:45.502" v="1134" actId="20577"/>
          <ac:spMkLst>
            <pc:docMk/>
            <pc:sldMk cId="1874599752" sldId="620"/>
            <ac:spMk id="4" creationId="{DAAD5473-7FAD-436C-9457-C68EA4F94452}"/>
          </ac:spMkLst>
        </pc:spChg>
        <pc:spChg chg="add mod">
          <ac:chgData name="Joseph MacAdam" userId="bdcfcd3f-81bf-4584-8271-fe9093ebec4c" providerId="ADAL" clId="{2D0BDF12-6D2D-4DB9-B04C-9C4214FF003F}" dt="2020-05-15T19:23:00.910" v="1062" actId="1076"/>
          <ac:spMkLst>
            <pc:docMk/>
            <pc:sldMk cId="1874599752" sldId="620"/>
            <ac:spMk id="6" creationId="{CA7A9BC1-0C0E-47E9-A504-E44ADA3BCE35}"/>
          </ac:spMkLst>
        </pc:spChg>
        <pc:spChg chg="add mod">
          <ac:chgData name="Joseph MacAdam" userId="bdcfcd3f-81bf-4584-8271-fe9093ebec4c" providerId="ADAL" clId="{2D0BDF12-6D2D-4DB9-B04C-9C4214FF003F}" dt="2020-05-15T19:23:11.956" v="1065" actId="1076"/>
          <ac:spMkLst>
            <pc:docMk/>
            <pc:sldMk cId="1874599752" sldId="620"/>
            <ac:spMk id="8" creationId="{AD69B9E5-78A6-417C-B138-92E817BA8E46}"/>
          </ac:spMkLst>
        </pc:spChg>
        <pc:spChg chg="add del mod">
          <ac:chgData name="Joseph MacAdam" userId="bdcfcd3f-81bf-4584-8271-fe9093ebec4c" providerId="ADAL" clId="{2D0BDF12-6D2D-4DB9-B04C-9C4214FF003F}" dt="2020-05-15T19:21:06.667" v="1046" actId="478"/>
          <ac:spMkLst>
            <pc:docMk/>
            <pc:sldMk cId="1874599752" sldId="620"/>
            <ac:spMk id="10" creationId="{67FBC1B6-8880-427B-8C02-A8EBB4C7A87C}"/>
          </ac:spMkLst>
        </pc:spChg>
        <pc:picChg chg="add del">
          <ac:chgData name="Joseph MacAdam" userId="bdcfcd3f-81bf-4584-8271-fe9093ebec4c" providerId="ADAL" clId="{2D0BDF12-6D2D-4DB9-B04C-9C4214FF003F}" dt="2020-05-15T19:22:37.803" v="1055" actId="478"/>
          <ac:picMkLst>
            <pc:docMk/>
            <pc:sldMk cId="1874599752" sldId="620"/>
            <ac:picMk id="5" creationId="{D9393369-DED0-418B-BEDB-DAFE9A90BDF9}"/>
          </ac:picMkLst>
        </pc:picChg>
        <pc:picChg chg="add mod ord">
          <ac:chgData name="Joseph MacAdam" userId="bdcfcd3f-81bf-4584-8271-fe9093ebec4c" providerId="ADAL" clId="{2D0BDF12-6D2D-4DB9-B04C-9C4214FF003F}" dt="2020-05-15T19:23:07.451" v="1064" actId="1076"/>
          <ac:picMkLst>
            <pc:docMk/>
            <pc:sldMk cId="1874599752" sldId="620"/>
            <ac:picMk id="11" creationId="{BECE50C4-A7EF-46AB-A8FB-B5684A07D0D1}"/>
          </ac:picMkLst>
        </pc:picChg>
        <pc:cxnChg chg="add mod">
          <ac:chgData name="Joseph MacAdam" userId="bdcfcd3f-81bf-4584-8271-fe9093ebec4c" providerId="ADAL" clId="{2D0BDF12-6D2D-4DB9-B04C-9C4214FF003F}" dt="2020-05-15T19:23:04.051" v="1063" actId="14100"/>
          <ac:cxnSpMkLst>
            <pc:docMk/>
            <pc:sldMk cId="1874599752" sldId="620"/>
            <ac:cxnSpMk id="7" creationId="{2E24341A-2C59-4D6F-9B36-2CB517D578F4}"/>
          </ac:cxnSpMkLst>
        </pc:cxnChg>
      </pc:sldChg>
      <pc:sldChg chg="addSp modSp add">
        <pc:chgData name="Joseph MacAdam" userId="bdcfcd3f-81bf-4584-8271-fe9093ebec4c" providerId="ADAL" clId="{2D0BDF12-6D2D-4DB9-B04C-9C4214FF003F}" dt="2020-05-15T19:28:51.637" v="1481" actId="14100"/>
        <pc:sldMkLst>
          <pc:docMk/>
          <pc:sldMk cId="4259150880" sldId="621"/>
        </pc:sldMkLst>
        <pc:spChg chg="mod">
          <ac:chgData name="Joseph MacAdam" userId="bdcfcd3f-81bf-4584-8271-fe9093ebec4c" providerId="ADAL" clId="{2D0BDF12-6D2D-4DB9-B04C-9C4214FF003F}" dt="2020-05-15T19:25:15.020" v="1169" actId="20577"/>
          <ac:spMkLst>
            <pc:docMk/>
            <pc:sldMk cId="4259150880" sldId="621"/>
            <ac:spMk id="2" creationId="{F46BC3FB-A9DC-4EF3-BCBB-2E8D330E3192}"/>
          </ac:spMkLst>
        </pc:spChg>
        <pc:spChg chg="mod">
          <ac:chgData name="Joseph MacAdam" userId="bdcfcd3f-81bf-4584-8271-fe9093ebec4c" providerId="ADAL" clId="{2D0BDF12-6D2D-4DB9-B04C-9C4214FF003F}" dt="2020-05-15T19:26:44.222" v="1376" actId="5793"/>
          <ac:spMkLst>
            <pc:docMk/>
            <pc:sldMk cId="4259150880" sldId="621"/>
            <ac:spMk id="3" creationId="{96412DDD-8A3D-4F81-A7CF-5CA24DEF04E9}"/>
          </ac:spMkLst>
        </pc:spChg>
        <pc:spChg chg="add mod">
          <ac:chgData name="Joseph MacAdam" userId="bdcfcd3f-81bf-4584-8271-fe9093ebec4c" providerId="ADAL" clId="{2D0BDF12-6D2D-4DB9-B04C-9C4214FF003F}" dt="2020-05-15T19:28:02.663" v="1416" actId="1076"/>
          <ac:spMkLst>
            <pc:docMk/>
            <pc:sldMk cId="4259150880" sldId="621"/>
            <ac:spMk id="6" creationId="{D20229F7-A805-4C5F-8504-4FE42F04B354}"/>
          </ac:spMkLst>
        </pc:spChg>
        <pc:spChg chg="add mod">
          <ac:chgData name="Joseph MacAdam" userId="bdcfcd3f-81bf-4584-8271-fe9093ebec4c" providerId="ADAL" clId="{2D0BDF12-6D2D-4DB9-B04C-9C4214FF003F}" dt="2020-05-15T19:28:19.204" v="1441" actId="20577"/>
          <ac:spMkLst>
            <pc:docMk/>
            <pc:sldMk cId="4259150880" sldId="621"/>
            <ac:spMk id="10" creationId="{D64C6B61-67B5-47C6-A60C-18979DE4DC7A}"/>
          </ac:spMkLst>
        </pc:spChg>
        <pc:spChg chg="add mod">
          <ac:chgData name="Joseph MacAdam" userId="bdcfcd3f-81bf-4584-8271-fe9093ebec4c" providerId="ADAL" clId="{2D0BDF12-6D2D-4DB9-B04C-9C4214FF003F}" dt="2020-05-15T19:28:46.524" v="1479" actId="20577"/>
          <ac:spMkLst>
            <pc:docMk/>
            <pc:sldMk cId="4259150880" sldId="621"/>
            <ac:spMk id="15" creationId="{2CDF10C7-1A21-4965-9273-C26B552E297E}"/>
          </ac:spMkLst>
        </pc:spChg>
        <pc:picChg chg="add mod">
          <ac:chgData name="Joseph MacAdam" userId="bdcfcd3f-81bf-4584-8271-fe9093ebec4c" providerId="ADAL" clId="{2D0BDF12-6D2D-4DB9-B04C-9C4214FF003F}" dt="2020-05-15T19:27:15.220" v="1383" actId="1076"/>
          <ac:picMkLst>
            <pc:docMk/>
            <pc:sldMk cId="4259150880" sldId="621"/>
            <ac:picMk id="4" creationId="{AED57476-A071-4C34-BDD1-B6DE66076F3D}"/>
          </ac:picMkLst>
        </pc:picChg>
        <pc:picChg chg="add mod">
          <ac:chgData name="Joseph MacAdam" userId="bdcfcd3f-81bf-4584-8271-fe9093ebec4c" providerId="ADAL" clId="{2D0BDF12-6D2D-4DB9-B04C-9C4214FF003F}" dt="2020-05-15T19:27:43.739" v="1389" actId="1076"/>
          <ac:picMkLst>
            <pc:docMk/>
            <pc:sldMk cId="4259150880" sldId="621"/>
            <ac:picMk id="5" creationId="{241915F9-AE4C-489E-B81F-5CB925032BFE}"/>
          </ac:picMkLst>
        </pc:picChg>
        <pc:cxnChg chg="add mod">
          <ac:chgData name="Joseph MacAdam" userId="bdcfcd3f-81bf-4584-8271-fe9093ebec4c" providerId="ADAL" clId="{2D0BDF12-6D2D-4DB9-B04C-9C4214FF003F}" dt="2020-05-15T19:28:06.732" v="1418" actId="14100"/>
          <ac:cxnSpMkLst>
            <pc:docMk/>
            <pc:sldMk cId="4259150880" sldId="621"/>
            <ac:cxnSpMk id="7" creationId="{98A86491-59FC-473C-AE1C-F360688E2CEE}"/>
          </ac:cxnSpMkLst>
        </pc:cxnChg>
        <pc:cxnChg chg="add mod">
          <ac:chgData name="Joseph MacAdam" userId="bdcfcd3f-81bf-4584-8271-fe9093ebec4c" providerId="ADAL" clId="{2D0BDF12-6D2D-4DB9-B04C-9C4214FF003F}" dt="2020-05-15T19:28:26.276" v="1444" actId="14100"/>
          <ac:cxnSpMkLst>
            <pc:docMk/>
            <pc:sldMk cId="4259150880" sldId="621"/>
            <ac:cxnSpMk id="11" creationId="{E12F0B5E-E559-4DC8-9C5F-F05DFD8C91EA}"/>
          </ac:cxnSpMkLst>
        </pc:cxnChg>
        <pc:cxnChg chg="add mod">
          <ac:chgData name="Joseph MacAdam" userId="bdcfcd3f-81bf-4584-8271-fe9093ebec4c" providerId="ADAL" clId="{2D0BDF12-6D2D-4DB9-B04C-9C4214FF003F}" dt="2020-05-15T19:28:51.637" v="1481" actId="14100"/>
          <ac:cxnSpMkLst>
            <pc:docMk/>
            <pc:sldMk cId="4259150880" sldId="621"/>
            <ac:cxnSpMk id="16" creationId="{8D6EE40C-77D8-43E8-894C-01616D15B88F}"/>
          </ac:cxnSpMkLst>
        </pc:cxnChg>
      </pc:sldChg>
      <pc:sldChg chg="addSp modSp add">
        <pc:chgData name="Joseph MacAdam" userId="bdcfcd3f-81bf-4584-8271-fe9093ebec4c" providerId="ADAL" clId="{2D0BDF12-6D2D-4DB9-B04C-9C4214FF003F}" dt="2020-05-15T19:33:03.076" v="1911" actId="108"/>
        <pc:sldMkLst>
          <pc:docMk/>
          <pc:sldMk cId="2685737601" sldId="622"/>
        </pc:sldMkLst>
        <pc:spChg chg="mod">
          <ac:chgData name="Joseph MacAdam" userId="bdcfcd3f-81bf-4584-8271-fe9093ebec4c" providerId="ADAL" clId="{2D0BDF12-6D2D-4DB9-B04C-9C4214FF003F}" dt="2020-05-15T19:29:06.780" v="1500" actId="20577"/>
          <ac:spMkLst>
            <pc:docMk/>
            <pc:sldMk cId="2685737601" sldId="622"/>
            <ac:spMk id="2" creationId="{12B696CB-3939-4E02-9CF6-46A03FF06542}"/>
          </ac:spMkLst>
        </pc:spChg>
        <pc:spChg chg="mod">
          <ac:chgData name="Joseph MacAdam" userId="bdcfcd3f-81bf-4584-8271-fe9093ebec4c" providerId="ADAL" clId="{2D0BDF12-6D2D-4DB9-B04C-9C4214FF003F}" dt="2020-05-15T19:32:52.846" v="1906" actId="20577"/>
          <ac:spMkLst>
            <pc:docMk/>
            <pc:sldMk cId="2685737601" sldId="622"/>
            <ac:spMk id="3" creationId="{A7E75513-4A36-485A-8F73-F4E263F28674}"/>
          </ac:spMkLst>
        </pc:spChg>
        <pc:spChg chg="add mod">
          <ac:chgData name="Joseph MacAdam" userId="bdcfcd3f-81bf-4584-8271-fe9093ebec4c" providerId="ADAL" clId="{2D0BDF12-6D2D-4DB9-B04C-9C4214FF003F}" dt="2020-05-15T19:30:42.164" v="1645" actId="1076"/>
          <ac:spMkLst>
            <pc:docMk/>
            <pc:sldMk cId="2685737601" sldId="622"/>
            <ac:spMk id="4" creationId="{01514139-996D-4ACA-91F7-63FFFD013872}"/>
          </ac:spMkLst>
        </pc:spChg>
        <pc:picChg chg="add mod">
          <ac:chgData name="Joseph MacAdam" userId="bdcfcd3f-81bf-4584-8271-fe9093ebec4c" providerId="ADAL" clId="{2D0BDF12-6D2D-4DB9-B04C-9C4214FF003F}" dt="2020-05-15T19:33:03.076" v="1911" actId="108"/>
          <ac:picMkLst>
            <pc:docMk/>
            <pc:sldMk cId="2685737601" sldId="622"/>
            <ac:picMk id="5" creationId="{90091884-A751-484C-ACF2-60AFAFAFB9D3}"/>
          </ac:picMkLst>
        </pc:picChg>
      </pc:sldChg>
      <pc:sldChg chg="addSp modSp add">
        <pc:chgData name="Joseph MacAdam" userId="bdcfcd3f-81bf-4584-8271-fe9093ebec4c" providerId="ADAL" clId="{2D0BDF12-6D2D-4DB9-B04C-9C4214FF003F}" dt="2020-05-15T19:37:03.933" v="2430" actId="108"/>
        <pc:sldMkLst>
          <pc:docMk/>
          <pc:sldMk cId="2587523428" sldId="623"/>
        </pc:sldMkLst>
        <pc:spChg chg="mod">
          <ac:chgData name="Joseph MacAdam" userId="bdcfcd3f-81bf-4584-8271-fe9093ebec4c" providerId="ADAL" clId="{2D0BDF12-6D2D-4DB9-B04C-9C4214FF003F}" dt="2020-05-15T19:33:13.317" v="1932" actId="20577"/>
          <ac:spMkLst>
            <pc:docMk/>
            <pc:sldMk cId="2587523428" sldId="623"/>
            <ac:spMk id="2" creationId="{FA5C0DF3-B474-463F-BDC2-3143E3533C22}"/>
          </ac:spMkLst>
        </pc:spChg>
        <pc:spChg chg="mod">
          <ac:chgData name="Joseph MacAdam" userId="bdcfcd3f-81bf-4584-8271-fe9093ebec4c" providerId="ADAL" clId="{2D0BDF12-6D2D-4DB9-B04C-9C4214FF003F}" dt="2020-05-15T19:36:48.928" v="2423" actId="20577"/>
          <ac:spMkLst>
            <pc:docMk/>
            <pc:sldMk cId="2587523428" sldId="623"/>
            <ac:spMk id="3" creationId="{F9042E64-C2AB-4EF0-A8EF-F4119F42F403}"/>
          </ac:spMkLst>
        </pc:spChg>
        <pc:picChg chg="add mod">
          <ac:chgData name="Joseph MacAdam" userId="bdcfcd3f-81bf-4584-8271-fe9093ebec4c" providerId="ADAL" clId="{2D0BDF12-6D2D-4DB9-B04C-9C4214FF003F}" dt="2020-05-15T19:36:56.668" v="2426" actId="108"/>
          <ac:picMkLst>
            <pc:docMk/>
            <pc:sldMk cId="2587523428" sldId="623"/>
            <ac:picMk id="4" creationId="{8E1BE2C3-1A40-4E9D-B9C2-5595201B198D}"/>
          </ac:picMkLst>
        </pc:picChg>
        <pc:picChg chg="add mod">
          <ac:chgData name="Joseph MacAdam" userId="bdcfcd3f-81bf-4584-8271-fe9093ebec4c" providerId="ADAL" clId="{2D0BDF12-6D2D-4DB9-B04C-9C4214FF003F}" dt="2020-05-15T19:37:03.933" v="2430" actId="108"/>
          <ac:picMkLst>
            <pc:docMk/>
            <pc:sldMk cId="2587523428" sldId="623"/>
            <ac:picMk id="5" creationId="{DF213258-BB3B-468E-9ADA-4602F5F6E074}"/>
          </ac:picMkLst>
        </pc:picChg>
      </pc:sldChg>
      <pc:sldChg chg="addSp delSp modSp add">
        <pc:chgData name="Joseph MacAdam" userId="bdcfcd3f-81bf-4584-8271-fe9093ebec4c" providerId="ADAL" clId="{2D0BDF12-6D2D-4DB9-B04C-9C4214FF003F}" dt="2020-05-15T19:41:39.821" v="2884" actId="14100"/>
        <pc:sldMkLst>
          <pc:docMk/>
          <pc:sldMk cId="3308864018" sldId="624"/>
        </pc:sldMkLst>
        <pc:spChg chg="mod">
          <ac:chgData name="Joseph MacAdam" userId="bdcfcd3f-81bf-4584-8271-fe9093ebec4c" providerId="ADAL" clId="{2D0BDF12-6D2D-4DB9-B04C-9C4214FF003F}" dt="2020-05-15T19:37:15.789" v="2455" actId="20577"/>
          <ac:spMkLst>
            <pc:docMk/>
            <pc:sldMk cId="3308864018" sldId="624"/>
            <ac:spMk id="2" creationId="{F6603437-B505-469F-AD62-9C1665E4FBF3}"/>
          </ac:spMkLst>
        </pc:spChg>
        <pc:spChg chg="del">
          <ac:chgData name="Joseph MacAdam" userId="bdcfcd3f-81bf-4584-8271-fe9093ebec4c" providerId="ADAL" clId="{2D0BDF12-6D2D-4DB9-B04C-9C4214FF003F}" dt="2020-05-15T19:38:05.033" v="2456"/>
          <ac:spMkLst>
            <pc:docMk/>
            <pc:sldMk cId="3308864018" sldId="624"/>
            <ac:spMk id="3" creationId="{06FAB151-5648-4216-87CD-55B576DD2DF2}"/>
          </ac:spMkLst>
        </pc:spChg>
        <pc:spChg chg="add mod">
          <ac:chgData name="Joseph MacAdam" userId="bdcfcd3f-81bf-4584-8271-fe9093ebec4c" providerId="ADAL" clId="{2D0BDF12-6D2D-4DB9-B04C-9C4214FF003F}" dt="2020-05-15T19:41:07.869" v="2861" actId="20577"/>
          <ac:spMkLst>
            <pc:docMk/>
            <pc:sldMk cId="3308864018" sldId="624"/>
            <ac:spMk id="5" creationId="{463DE46C-3933-46AA-B5FF-ABC7E1C1924A}"/>
          </ac:spMkLst>
        </pc:spChg>
        <pc:spChg chg="add mod">
          <ac:chgData name="Joseph MacAdam" userId="bdcfcd3f-81bf-4584-8271-fe9093ebec4c" providerId="ADAL" clId="{2D0BDF12-6D2D-4DB9-B04C-9C4214FF003F}" dt="2020-05-15T19:39:52.517" v="2638" actId="1076"/>
          <ac:spMkLst>
            <pc:docMk/>
            <pc:sldMk cId="3308864018" sldId="624"/>
            <ac:spMk id="6" creationId="{9F965E63-A84E-42FF-A6FA-3705EE5BF4C6}"/>
          </ac:spMkLst>
        </pc:spChg>
        <pc:spChg chg="add mod">
          <ac:chgData name="Joseph MacAdam" userId="bdcfcd3f-81bf-4584-8271-fe9093ebec4c" providerId="ADAL" clId="{2D0BDF12-6D2D-4DB9-B04C-9C4214FF003F}" dt="2020-05-15T19:41:33.549" v="2881" actId="20577"/>
          <ac:spMkLst>
            <pc:docMk/>
            <pc:sldMk cId="3308864018" sldId="624"/>
            <ac:spMk id="10" creationId="{8F1F6EC0-9AEA-4AD8-AE9B-40AFDB40CC49}"/>
          </ac:spMkLst>
        </pc:spChg>
        <pc:picChg chg="add mod">
          <ac:chgData name="Joseph MacAdam" userId="bdcfcd3f-81bf-4584-8271-fe9093ebec4c" providerId="ADAL" clId="{2D0BDF12-6D2D-4DB9-B04C-9C4214FF003F}" dt="2020-05-15T19:39:52.517" v="2638" actId="1076"/>
          <ac:picMkLst>
            <pc:docMk/>
            <pc:sldMk cId="3308864018" sldId="624"/>
            <ac:picMk id="4" creationId="{CE0182A5-8E49-41A6-A15A-4926C6872F68}"/>
          </ac:picMkLst>
        </pc:picChg>
        <pc:picChg chg="add mod">
          <ac:chgData name="Joseph MacAdam" userId="bdcfcd3f-81bf-4584-8271-fe9093ebec4c" providerId="ADAL" clId="{2D0BDF12-6D2D-4DB9-B04C-9C4214FF003F}" dt="2020-05-15T19:41:23.053" v="2865" actId="108"/>
          <ac:picMkLst>
            <pc:docMk/>
            <pc:sldMk cId="3308864018" sldId="624"/>
            <ac:picMk id="9" creationId="{4A78F230-DDA0-4AE0-8925-23C43C134AC9}"/>
          </ac:picMkLst>
        </pc:picChg>
        <pc:cxnChg chg="add mod">
          <ac:chgData name="Joseph MacAdam" userId="bdcfcd3f-81bf-4584-8271-fe9093ebec4c" providerId="ADAL" clId="{2D0BDF12-6D2D-4DB9-B04C-9C4214FF003F}" dt="2020-05-15T19:39:52.517" v="2638" actId="1076"/>
          <ac:cxnSpMkLst>
            <pc:docMk/>
            <pc:sldMk cId="3308864018" sldId="624"/>
            <ac:cxnSpMk id="7" creationId="{9C33D457-8D29-4B89-880C-F024DACCF5EC}"/>
          </ac:cxnSpMkLst>
        </pc:cxnChg>
        <pc:cxnChg chg="add mod">
          <ac:chgData name="Joseph MacAdam" userId="bdcfcd3f-81bf-4584-8271-fe9093ebec4c" providerId="ADAL" clId="{2D0BDF12-6D2D-4DB9-B04C-9C4214FF003F}" dt="2020-05-15T19:41:39.821" v="2884" actId="14100"/>
          <ac:cxnSpMkLst>
            <pc:docMk/>
            <pc:sldMk cId="3308864018" sldId="624"/>
            <ac:cxnSpMk id="11" creationId="{8D8C7114-773C-4D76-9AA2-03A8D4609A31}"/>
          </ac:cxnSpMkLst>
        </pc:cxnChg>
      </pc:sldChg>
      <pc:sldChg chg="addSp delSp modSp add">
        <pc:chgData name="Joseph MacAdam" userId="bdcfcd3f-81bf-4584-8271-fe9093ebec4c" providerId="ADAL" clId="{2D0BDF12-6D2D-4DB9-B04C-9C4214FF003F}" dt="2020-05-15T19:50:11.728" v="3686" actId="14100"/>
        <pc:sldMkLst>
          <pc:docMk/>
          <pc:sldMk cId="720813368" sldId="625"/>
        </pc:sldMkLst>
        <pc:spChg chg="mod">
          <ac:chgData name="Joseph MacAdam" userId="bdcfcd3f-81bf-4584-8271-fe9093ebec4c" providerId="ADAL" clId="{2D0BDF12-6D2D-4DB9-B04C-9C4214FF003F}" dt="2020-05-15T19:41:49.853" v="2905" actId="20577"/>
          <ac:spMkLst>
            <pc:docMk/>
            <pc:sldMk cId="720813368" sldId="625"/>
            <ac:spMk id="2" creationId="{8FD4AB7B-42E3-41AA-8E0E-E7F16FCD2D54}"/>
          </ac:spMkLst>
        </pc:spChg>
        <pc:spChg chg="mod ord">
          <ac:chgData name="Joseph MacAdam" userId="bdcfcd3f-81bf-4584-8271-fe9093ebec4c" providerId="ADAL" clId="{2D0BDF12-6D2D-4DB9-B04C-9C4214FF003F}" dt="2020-05-15T19:49:48.534" v="3655" actId="167"/>
          <ac:spMkLst>
            <pc:docMk/>
            <pc:sldMk cId="720813368" sldId="625"/>
            <ac:spMk id="3" creationId="{49C97899-62EA-41D7-B91B-4FE2687BBF44}"/>
          </ac:spMkLst>
        </pc:spChg>
        <pc:spChg chg="add mod">
          <ac:chgData name="Joseph MacAdam" userId="bdcfcd3f-81bf-4584-8271-fe9093ebec4c" providerId="ADAL" clId="{2D0BDF12-6D2D-4DB9-B04C-9C4214FF003F}" dt="2020-05-15T19:44:05.878" v="3253" actId="14100"/>
          <ac:spMkLst>
            <pc:docMk/>
            <pc:sldMk cId="720813368" sldId="625"/>
            <ac:spMk id="5" creationId="{09A8F0A2-8E34-4955-AFB6-89BDEC0E33C4}"/>
          </ac:spMkLst>
        </pc:spChg>
        <pc:spChg chg="add mod">
          <ac:chgData name="Joseph MacAdam" userId="bdcfcd3f-81bf-4584-8271-fe9093ebec4c" providerId="ADAL" clId="{2D0BDF12-6D2D-4DB9-B04C-9C4214FF003F}" dt="2020-05-15T19:50:07.925" v="3684" actId="1076"/>
          <ac:spMkLst>
            <pc:docMk/>
            <pc:sldMk cId="720813368" sldId="625"/>
            <ac:spMk id="9" creationId="{4D3F224D-7235-4A78-966A-E16E8DBA85C6}"/>
          </ac:spMkLst>
        </pc:spChg>
        <pc:picChg chg="add del mod">
          <ac:chgData name="Joseph MacAdam" userId="bdcfcd3f-81bf-4584-8271-fe9093ebec4c" providerId="ADAL" clId="{2D0BDF12-6D2D-4DB9-B04C-9C4214FF003F}" dt="2020-05-15T19:49:42.206" v="3654" actId="478"/>
          <ac:picMkLst>
            <pc:docMk/>
            <pc:sldMk cId="720813368" sldId="625"/>
            <ac:picMk id="4" creationId="{F7C8622F-EAAA-4169-9D39-0DAE690D43E6}"/>
          </ac:picMkLst>
        </pc:picChg>
        <pc:picChg chg="add mod ord">
          <ac:chgData name="Joseph MacAdam" userId="bdcfcd3f-81bf-4584-8271-fe9093ebec4c" providerId="ADAL" clId="{2D0BDF12-6D2D-4DB9-B04C-9C4214FF003F}" dt="2020-05-15T19:49:55.061" v="3658" actId="108"/>
          <ac:picMkLst>
            <pc:docMk/>
            <pc:sldMk cId="720813368" sldId="625"/>
            <ac:picMk id="8" creationId="{9537C09B-123E-4A26-ACA9-7D9509CF6B79}"/>
          </ac:picMkLst>
        </pc:picChg>
        <pc:cxnChg chg="add mod">
          <ac:chgData name="Joseph MacAdam" userId="bdcfcd3f-81bf-4584-8271-fe9093ebec4c" providerId="ADAL" clId="{2D0BDF12-6D2D-4DB9-B04C-9C4214FF003F}" dt="2020-05-15T19:44:09.014" v="3254" actId="14100"/>
          <ac:cxnSpMkLst>
            <pc:docMk/>
            <pc:sldMk cId="720813368" sldId="625"/>
            <ac:cxnSpMk id="6" creationId="{332F570C-F0FF-4FC3-9D4B-931610A02752}"/>
          </ac:cxnSpMkLst>
        </pc:cxnChg>
        <pc:cxnChg chg="add mod">
          <ac:chgData name="Joseph MacAdam" userId="bdcfcd3f-81bf-4584-8271-fe9093ebec4c" providerId="ADAL" clId="{2D0BDF12-6D2D-4DB9-B04C-9C4214FF003F}" dt="2020-05-15T19:50:11.728" v="3686" actId="14100"/>
          <ac:cxnSpMkLst>
            <pc:docMk/>
            <pc:sldMk cId="720813368" sldId="625"/>
            <ac:cxnSpMk id="10" creationId="{C9CEA117-8D0B-4325-B0BE-0E6C64C05FED}"/>
          </ac:cxnSpMkLst>
        </pc:cxnChg>
      </pc:sldChg>
      <pc:sldChg chg="addSp delSp modSp add">
        <pc:chgData name="Joseph MacAdam" userId="bdcfcd3f-81bf-4584-8271-fe9093ebec4c" providerId="ADAL" clId="{2D0BDF12-6D2D-4DB9-B04C-9C4214FF003F}" dt="2020-05-15T19:52:27.104" v="3886" actId="255"/>
        <pc:sldMkLst>
          <pc:docMk/>
          <pc:sldMk cId="1885238935" sldId="626"/>
        </pc:sldMkLst>
        <pc:spChg chg="mod">
          <ac:chgData name="Joseph MacAdam" userId="bdcfcd3f-81bf-4584-8271-fe9093ebec4c" providerId="ADAL" clId="{2D0BDF12-6D2D-4DB9-B04C-9C4214FF003F}" dt="2020-05-15T19:52:04.758" v="3853" actId="20577"/>
          <ac:spMkLst>
            <pc:docMk/>
            <pc:sldMk cId="1885238935" sldId="626"/>
            <ac:spMk id="2" creationId="{6F50604A-99CE-4871-AFE4-E34D476AF650}"/>
          </ac:spMkLst>
        </pc:spChg>
        <pc:spChg chg="mod">
          <ac:chgData name="Joseph MacAdam" userId="bdcfcd3f-81bf-4584-8271-fe9093ebec4c" providerId="ADAL" clId="{2D0BDF12-6D2D-4DB9-B04C-9C4214FF003F}" dt="2020-05-15T19:52:27.104" v="3886" actId="255"/>
          <ac:spMkLst>
            <pc:docMk/>
            <pc:sldMk cId="1885238935" sldId="626"/>
            <ac:spMk id="3" creationId="{A3013DB1-9638-439A-9079-6580EE7236A1}"/>
          </ac:spMkLst>
        </pc:spChg>
        <pc:spChg chg="add mod">
          <ac:chgData name="Joseph MacAdam" userId="bdcfcd3f-81bf-4584-8271-fe9093ebec4c" providerId="ADAL" clId="{2D0BDF12-6D2D-4DB9-B04C-9C4214FF003F}" dt="2020-05-15T19:49:01.026" v="3645" actId="313"/>
          <ac:spMkLst>
            <pc:docMk/>
            <pc:sldMk cId="1885238935" sldId="626"/>
            <ac:spMk id="7" creationId="{D1AA5561-7084-45AA-A591-63C12A0B0A94}"/>
          </ac:spMkLst>
        </pc:spChg>
        <pc:picChg chg="add del mod">
          <ac:chgData name="Joseph MacAdam" userId="bdcfcd3f-81bf-4584-8271-fe9093ebec4c" providerId="ADAL" clId="{2D0BDF12-6D2D-4DB9-B04C-9C4214FF003F}" dt="2020-05-15T19:45:35.493" v="3354" actId="478"/>
          <ac:picMkLst>
            <pc:docMk/>
            <pc:sldMk cId="1885238935" sldId="626"/>
            <ac:picMk id="4" creationId="{8451A634-31FE-4366-9373-DAB2578311A6}"/>
          </ac:picMkLst>
        </pc:picChg>
        <pc:picChg chg="add mod ord">
          <ac:chgData name="Joseph MacAdam" userId="bdcfcd3f-81bf-4584-8271-fe9093ebec4c" providerId="ADAL" clId="{2D0BDF12-6D2D-4DB9-B04C-9C4214FF003F}" dt="2020-05-15T19:48:33.141" v="3594" actId="108"/>
          <ac:picMkLst>
            <pc:docMk/>
            <pc:sldMk cId="1885238935" sldId="626"/>
            <ac:picMk id="5" creationId="{EF5DD7C8-04A8-495F-9729-36A5B2E835F6}"/>
          </ac:picMkLst>
        </pc:picChg>
        <pc:picChg chg="add mod">
          <ac:chgData name="Joseph MacAdam" userId="bdcfcd3f-81bf-4584-8271-fe9093ebec4c" providerId="ADAL" clId="{2D0BDF12-6D2D-4DB9-B04C-9C4214FF003F}" dt="2020-05-15T19:48:23.505" v="3589" actId="14100"/>
          <ac:picMkLst>
            <pc:docMk/>
            <pc:sldMk cId="1885238935" sldId="626"/>
            <ac:picMk id="6" creationId="{A560C0BE-1B50-4A0C-93C6-D33FC20DE602}"/>
          </ac:picMkLst>
        </pc:picChg>
        <pc:cxnChg chg="add mod">
          <ac:chgData name="Joseph MacAdam" userId="bdcfcd3f-81bf-4584-8271-fe9093ebec4c" providerId="ADAL" clId="{2D0BDF12-6D2D-4DB9-B04C-9C4214FF003F}" dt="2020-05-15T19:49:07.941" v="3647" actId="14100"/>
          <ac:cxnSpMkLst>
            <pc:docMk/>
            <pc:sldMk cId="1885238935" sldId="626"/>
            <ac:cxnSpMk id="8" creationId="{6EB46406-1D2E-4F27-A9E5-5A7A98FBA8BB}"/>
          </ac:cxnSpMkLst>
        </pc:cxnChg>
        <pc:cxnChg chg="add mod">
          <ac:chgData name="Joseph MacAdam" userId="bdcfcd3f-81bf-4584-8271-fe9093ebec4c" providerId="ADAL" clId="{2D0BDF12-6D2D-4DB9-B04C-9C4214FF003F}" dt="2020-05-15T19:49:12.965" v="3650" actId="14100"/>
          <ac:cxnSpMkLst>
            <pc:docMk/>
            <pc:sldMk cId="1885238935" sldId="626"/>
            <ac:cxnSpMk id="11" creationId="{3E6D44B6-EB09-4DF4-9D28-B3009F3C6C35}"/>
          </ac:cxnSpMkLst>
        </pc:cxnChg>
      </pc:sldChg>
    </pc:docChg>
  </pc:docChgLst>
  <pc:docChgLst>
    <pc:chgData name="Guest User" userId="S::urn:spo:anon#79343940a8a7ea9fea1babe9da12adcf6897b8d58c49de73fff3f692d471f560::" providerId="AD" clId="Web-{6DD0EC7F-29AB-44FF-D1E7-15967768E110}"/>
    <pc:docChg chg="addSld modSld">
      <pc:chgData name="Guest User" userId="S::urn:spo:anon#79343940a8a7ea9fea1babe9da12adcf6897b8d58c49de73fff3f692d471f560::" providerId="AD" clId="Web-{6DD0EC7F-29AB-44FF-D1E7-15967768E110}" dt="2020-03-18T21:00:41.966" v="1583" actId="20577"/>
      <pc:docMkLst>
        <pc:docMk/>
      </pc:docMkLst>
      <pc:sldChg chg="modSp">
        <pc:chgData name="Guest User" userId="S::urn:spo:anon#79343940a8a7ea9fea1babe9da12adcf6897b8d58c49de73fff3f692d471f560::" providerId="AD" clId="Web-{6DD0EC7F-29AB-44FF-D1E7-15967768E110}" dt="2020-03-18T19:10:11.499" v="24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6DD0EC7F-29AB-44FF-D1E7-15967768E110}" dt="2020-03-18T19:10:11.499" v="2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0:17.847" v="516" actId="20577"/>
        <pc:sldMkLst>
          <pc:docMk/>
          <pc:sldMk cId="309114280" sldId="589"/>
        </pc:sldMkLst>
        <pc:spChg chg="mod">
          <ac:chgData name="Guest User" userId="S::urn:spo:anon#79343940a8a7ea9fea1babe9da12adcf6897b8d58c49de73fff3f692d471f560::" providerId="AD" clId="Web-{6DD0EC7F-29AB-44FF-D1E7-15967768E110}" dt="2020-03-18T19:19:06.924" v="350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0:17.847" v="51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4:17.931" v="755" actId="20577"/>
        <pc:sldMkLst>
          <pc:docMk/>
          <pc:sldMk cId="3957164049" sldId="591"/>
        </pc:sldMkLst>
        <pc:spChg chg="mod">
          <ac:chgData name="Guest User" userId="S::urn:spo:anon#79343940a8a7ea9fea1babe9da12adcf6897b8d58c49de73fff3f692d471f560::" providerId="AD" clId="Web-{6DD0EC7F-29AB-44FF-D1E7-15967768E110}" dt="2020-03-18T19:18:33.643" v="325" actId="20577"/>
          <ac:spMkLst>
            <pc:docMk/>
            <pc:sldMk cId="3957164049" sldId="591"/>
            <ac:spMk id="2" creationId="{F5EF22F6-24FF-434A-98B0-4796DE569E2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4:17.931" v="755" actId="20577"/>
          <ac:spMkLst>
            <pc:docMk/>
            <pc:sldMk cId="3957164049" sldId="591"/>
            <ac:spMk id="3" creationId="{01884E43-1F99-4AEE-B654-C64ED2C3DDD7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3:20.149" v="719" actId="1076"/>
          <ac:picMkLst>
            <pc:docMk/>
            <pc:sldMk cId="3957164049" sldId="591"/>
            <ac:picMk id="5" creationId="{62712C32-9A30-43DA-AC1A-09976B55CDCA}"/>
          </ac:picMkLst>
        </pc:picChg>
        <pc:picChg chg="mod">
          <ac:chgData name="Guest User" userId="S::urn:spo:anon#79343940a8a7ea9fea1babe9da12adcf6897b8d58c49de73fff3f692d471f560::" providerId="AD" clId="Web-{6DD0EC7F-29AB-44FF-D1E7-15967768E110}" dt="2020-03-18T19:33:20.103" v="718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13:47.516" v="163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6DD0EC7F-29AB-44FF-D1E7-15967768E110}" dt="2020-03-18T19:13:47.516" v="163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Sp delSp modSp">
        <pc:chgData name="Guest User" userId="S::urn:spo:anon#79343940a8a7ea9fea1babe9da12adcf6897b8d58c49de73fff3f692d471f560::" providerId="AD" clId="Web-{6DD0EC7F-29AB-44FF-D1E7-15967768E110}" dt="2020-03-18T19:22:25.926" v="544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6DD0EC7F-29AB-44FF-D1E7-15967768E110}" dt="2020-03-18T19:17:13.252" v="265" actId="20577"/>
          <ac:spMkLst>
            <pc:docMk/>
            <pc:sldMk cId="186350803" sldId="593"/>
            <ac:spMk id="3" creationId="{21C25B94-29D5-48B2-A6F8-F9E7433E212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17:14.736" v="270" actId="20577"/>
          <ac:spMkLst>
            <pc:docMk/>
            <pc:sldMk cId="186350803" sldId="593"/>
            <ac:spMk id="4" creationId="{8718D33A-11E8-438A-BB82-6BD23360D349}"/>
          </ac:spMkLst>
        </pc:spChg>
        <pc:spChg chg="add del">
          <ac:chgData name="Guest User" userId="S::urn:spo:anon#79343940a8a7ea9fea1babe9da12adcf6897b8d58c49de73fff3f692d471f560::" providerId="AD" clId="Web-{6DD0EC7F-29AB-44FF-D1E7-15967768E110}" dt="2020-03-18T19:22:25.926" v="544"/>
          <ac:spMkLst>
            <pc:docMk/>
            <pc:sldMk cId="186350803" sldId="593"/>
            <ac:spMk id="5" creationId="{8884A6B7-E9B1-4C79-8FF3-03F5BEF2A1AD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3:32.739" v="591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6DD0EC7F-29AB-44FF-D1E7-15967768E110}" dt="2020-03-18T19:17:36.814" v="271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3:32.739" v="591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38.955" v="274" actId="20577"/>
        <pc:sldMkLst>
          <pc:docMk/>
          <pc:sldMk cId="315206133" sldId="595"/>
        </pc:sldMkLst>
        <pc:spChg chg="mod">
          <ac:chgData name="Guest User" userId="S::urn:spo:anon#79343940a8a7ea9fea1babe9da12adcf6897b8d58c49de73fff3f692d471f560::" providerId="AD" clId="Web-{6DD0EC7F-29AB-44FF-D1E7-15967768E110}" dt="2020-03-18T19:17:38.955" v="274" actId="20577"/>
          <ac:spMkLst>
            <pc:docMk/>
            <pc:sldMk cId="315206133" sldId="595"/>
            <ac:spMk id="2" creationId="{3ED5011C-DF78-4134-94E1-CA748AC5D12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7.131" v="597" actId="1076"/>
        <pc:sldMkLst>
          <pc:docMk/>
          <pc:sldMk cId="4139910246" sldId="596"/>
        </pc:sldMkLst>
        <pc:picChg chg="mod">
          <ac:chgData name="Guest User" userId="S::urn:spo:anon#79343940a8a7ea9fea1babe9da12adcf6897b8d58c49de73fff3f692d471f560::" providerId="AD" clId="Web-{6DD0EC7F-29AB-44FF-D1E7-15967768E110}" dt="2020-03-18T19:27:27.131" v="597" actId="1076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28:09.866" v="605" actId="20577"/>
        <pc:sldMkLst>
          <pc:docMk/>
          <pc:sldMk cId="1444812365" sldId="597"/>
        </pc:sldMkLst>
        <pc:spChg chg="mod">
          <ac:chgData name="Guest User" userId="S::urn:spo:anon#79343940a8a7ea9fea1babe9da12adcf6897b8d58c49de73fff3f692d471f560::" providerId="AD" clId="Web-{6DD0EC7F-29AB-44FF-D1E7-15967768E110}" dt="2020-03-18T19:28:09.866" v="605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2.834" v="5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6DD0EC7F-29AB-44FF-D1E7-15967768E110}" dt="2020-03-18T19:27:22.834" v="5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48.955" v="277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6DD0EC7F-29AB-44FF-D1E7-15967768E110}" dt="2020-03-18T19:17:48.955" v="277" actId="20577"/>
          <ac:spMkLst>
            <pc:docMk/>
            <pc:sldMk cId="2050871563" sldId="601"/>
            <ac:spMk id="2" creationId="{882A53DE-0B40-4711-8077-2B93D2A628F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0:21.210" v="630" actId="1076"/>
        <pc:sldMkLst>
          <pc:docMk/>
          <pc:sldMk cId="2118454917" sldId="602"/>
        </pc:sldMkLst>
        <pc:spChg chg="mod">
          <ac:chgData name="Guest User" userId="S::urn:spo:anon#79343940a8a7ea9fea1babe9da12adcf6897b8d58c49de73fff3f692d471f560::" providerId="AD" clId="Web-{6DD0EC7F-29AB-44FF-D1E7-15967768E110}" dt="2020-03-18T19:30:06.180" v="625" actId="1076"/>
          <ac:spMkLst>
            <pc:docMk/>
            <pc:sldMk cId="2118454917" sldId="602"/>
            <ac:spMk id="5" creationId="{F00E3577-DEBF-47E4-B1D3-40C44D049FD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35.398" v="618" actId="1076"/>
          <ac:spMkLst>
            <pc:docMk/>
            <pc:sldMk cId="2118454917" sldId="602"/>
            <ac:spMk id="8" creationId="{B5645DB8-70D0-4C6D-88EC-51B162108A0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0:21.210" v="630" actId="1076"/>
          <ac:spMkLst>
            <pc:docMk/>
            <pc:sldMk cId="2118454917" sldId="602"/>
            <ac:spMk id="15" creationId="{2B793905-83F6-4E17-8B98-8BB46D2DB52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00.538" v="613" actId="14100"/>
          <ac:spMkLst>
            <pc:docMk/>
            <pc:sldMk cId="2118454917" sldId="602"/>
            <ac:spMk id="17" creationId="{3C2EAB9A-8DB5-4109-9990-D96CE4C73CC8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0:08.976" v="626" actId="14100"/>
          <ac:cxnSpMkLst>
            <pc:docMk/>
            <pc:sldMk cId="2118454917" sldId="602"/>
            <ac:cxnSpMk id="7" creationId="{6A939BAF-7D0E-4F0E-BCC4-17FC0D1273F3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29:14.022" v="614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6:51.994" v="991" actId="20577"/>
        <pc:sldMkLst>
          <pc:docMk/>
          <pc:sldMk cId="502917719" sldId="603"/>
        </pc:sldMkLst>
        <pc:spChg chg="mod">
          <ac:chgData name="Guest User" userId="S::urn:spo:anon#79343940a8a7ea9fea1babe9da12adcf6897b8d58c49de73fff3f692d471f560::" providerId="AD" clId="Web-{6DD0EC7F-29AB-44FF-D1E7-15967768E110}" dt="2020-03-18T19:18:36.862" v="330" actId="20577"/>
          <ac:spMkLst>
            <pc:docMk/>
            <pc:sldMk cId="502917719" sldId="603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6:51.994" v="991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8:10.995" v="1050" actId="1076"/>
        <pc:sldMkLst>
          <pc:docMk/>
          <pc:sldMk cId="904304897" sldId="604"/>
        </pc:sldMkLst>
        <pc:spChg chg="mod">
          <ac:chgData name="Guest User" userId="S::urn:spo:anon#79343940a8a7ea9fea1babe9da12adcf6897b8d58c49de73fff3f692d471f560::" providerId="AD" clId="Web-{6DD0EC7F-29AB-44FF-D1E7-15967768E110}" dt="2020-03-18T19:18:41.862" v="333" actId="20577"/>
          <ac:spMkLst>
            <pc:docMk/>
            <pc:sldMk cId="904304897" sldId="604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06.667" v="1047" actId="20577"/>
          <ac:spMkLst>
            <pc:docMk/>
            <pc:sldMk cId="904304897" sldId="604"/>
            <ac:spMk id="3" creationId="{B417FD32-F174-4F9B-AC24-75F280513A52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59.432" v="1044" actId="20577"/>
          <ac:spMkLst>
            <pc:docMk/>
            <pc:sldMk cId="904304897" sldId="604"/>
            <ac:spMk id="6" creationId="{20FB0ACD-E36D-4F0E-A007-8DB0A597EE79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10.479" v="1001" actId="20577"/>
          <ac:spMkLst>
            <pc:docMk/>
            <pc:sldMk cId="904304897" sldId="604"/>
            <ac:spMk id="8" creationId="{050F96CD-C060-4DD6-A9BA-1B042474A584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8:10.995" v="1050" actId="1076"/>
          <ac:picMkLst>
            <pc:docMk/>
            <pc:sldMk cId="904304897" sldId="604"/>
            <ac:picMk id="5" creationId="{18B0AA58-6585-4D85-82DC-962B989A1165}"/>
          </ac:picMkLst>
        </pc:picChg>
        <pc:cxnChg chg="mod">
          <ac:chgData name="Guest User" userId="S::urn:spo:anon#79343940a8a7ea9fea1babe9da12adcf6897b8d58c49de73fff3f692d471f560::" providerId="AD" clId="Web-{6DD0EC7F-29AB-44FF-D1E7-15967768E110}" dt="2020-03-18T19:37:42.713" v="104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1:06.914" v="639" actId="20577"/>
        <pc:sldMkLst>
          <pc:docMk/>
          <pc:sldMk cId="883546114" sldId="606"/>
        </pc:sldMkLst>
        <pc:spChg chg="mod">
          <ac:chgData name="Guest User" userId="S::urn:spo:anon#79343940a8a7ea9fea1babe9da12adcf6897b8d58c49de73fff3f692d471f560::" providerId="AD" clId="Web-{6DD0EC7F-29AB-44FF-D1E7-15967768E110}" dt="2020-03-18T19:18:10.112" v="300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06.914" v="639" actId="20577"/>
          <ac:spMkLst>
            <pc:docMk/>
            <pc:sldMk cId="883546114" sldId="606"/>
            <ac:spMk id="3" creationId="{F96D2004-2B50-4C95-99F0-A2E4F14139E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1:56.649" v="651" actId="14100"/>
        <pc:sldMkLst>
          <pc:docMk/>
          <pc:sldMk cId="708658906" sldId="607"/>
        </pc:sldMkLst>
        <pc:spChg chg="mod">
          <ac:chgData name="Guest User" userId="S::urn:spo:anon#79343940a8a7ea9fea1babe9da12adcf6897b8d58c49de73fff3f692d471f560::" providerId="AD" clId="Web-{6DD0EC7F-29AB-44FF-D1E7-15967768E110}" dt="2020-03-18T19:18:12.377" v="302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37.820" v="646" actId="20577"/>
          <ac:spMkLst>
            <pc:docMk/>
            <pc:sldMk cId="708658906" sldId="607"/>
            <ac:spMk id="3" creationId="{CFE35F15-3A41-42E6-B9EA-AEA735DD8370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49.914" v="650" actId="1076"/>
          <ac:spMkLst>
            <pc:docMk/>
            <pc:sldMk cId="708658906" sldId="607"/>
            <ac:spMk id="5" creationId="{147F07CE-3297-4831-9943-2F78AB5F9C45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1:56.649" v="651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2:40.086" v="698" actId="20577"/>
        <pc:sldMkLst>
          <pc:docMk/>
          <pc:sldMk cId="726818649" sldId="608"/>
        </pc:sldMkLst>
        <pc:spChg chg="mod">
          <ac:chgData name="Guest User" userId="S::urn:spo:anon#79343940a8a7ea9fea1babe9da12adcf6897b8d58c49de73fff3f692d471f560::" providerId="AD" clId="Web-{6DD0EC7F-29AB-44FF-D1E7-15967768E110}" dt="2020-03-18T19:18:23.440" v="315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40.086" v="698" actId="20577"/>
          <ac:spMkLst>
            <pc:docMk/>
            <pc:sldMk cId="726818649" sldId="608"/>
            <ac:spMk id="3" creationId="{3FCD3217-D2D0-41D2-A718-67C79256C266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2:29.727" v="673" actId="1076"/>
          <ac:picMkLst>
            <pc:docMk/>
            <pc:sldMk cId="726818649" sldId="608"/>
            <ac:picMk id="4" creationId="{9ABAB405-FA54-466B-A0E1-CA596F551628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32:58.790" v="709" actId="20577"/>
        <pc:sldMkLst>
          <pc:docMk/>
          <pc:sldMk cId="908167210" sldId="609"/>
        </pc:sldMkLst>
        <pc:spChg chg="mod">
          <ac:chgData name="Guest User" userId="S::urn:spo:anon#79343940a8a7ea9fea1babe9da12adcf6897b8d58c49de73fff3f692d471f560::" providerId="AD" clId="Web-{6DD0EC7F-29AB-44FF-D1E7-15967768E110}" dt="2020-03-18T19:18:29.690" v="320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58.790" v="709" actId="20577"/>
          <ac:spMkLst>
            <pc:docMk/>
            <pc:sldMk cId="908167210" sldId="609"/>
            <ac:spMk id="3" creationId="{C5FC9E33-D3E8-4791-B9C9-A6453ABEB73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9:12.855" v="1106" actId="1076"/>
        <pc:sldMkLst>
          <pc:docMk/>
          <pc:sldMk cId="369648522" sldId="610"/>
        </pc:sldMkLst>
        <pc:spChg chg="mod">
          <ac:chgData name="Guest User" userId="S::urn:spo:anon#79343940a8a7ea9fea1babe9da12adcf6897b8d58c49de73fff3f692d471f560::" providerId="AD" clId="Web-{6DD0EC7F-29AB-44FF-D1E7-15967768E110}" dt="2020-03-18T19:18:45.956" v="336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02.120" v="1102" actId="20577"/>
          <ac:spMkLst>
            <pc:docMk/>
            <pc:sldMk cId="369648522" sldId="610"/>
            <ac:spMk id="3" creationId="{4757C537-9B4D-4219-AB6F-354EA0BE410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22.854" v="1054" actId="1076"/>
          <ac:spMkLst>
            <pc:docMk/>
            <pc:sldMk cId="369648522" sldId="610"/>
            <ac:spMk id="4" creationId="{7E4050C7-D79B-4C9B-8242-40AA338B02D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12.839" v="1105" actId="1076"/>
          <ac:spMkLst>
            <pc:docMk/>
            <pc:sldMk cId="369648522" sldId="610"/>
            <ac:spMk id="9" creationId="{8BD68F5A-8D56-4E4B-9B1E-64E4B80FB150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8:22.870" v="1055" actId="1076"/>
          <ac:cxnSpMkLst>
            <pc:docMk/>
            <pc:sldMk cId="369648522" sldId="610"/>
            <ac:cxnSpMk id="5" creationId="{08797237-F347-4F14-A981-58DAEB358C15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39:12.855" v="1106" actId="1076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9:42.792" v="1107" actId="14100"/>
        <pc:sldMkLst>
          <pc:docMk/>
          <pc:sldMk cId="628589365" sldId="611"/>
        </pc:sldMkLst>
        <pc:spChg chg="mod">
          <ac:chgData name="Guest User" userId="S::urn:spo:anon#79343940a8a7ea9fea1babe9da12adcf6897b8d58c49de73fff3f692d471f560::" providerId="AD" clId="Web-{6DD0EC7F-29AB-44FF-D1E7-15967768E110}" dt="2020-03-18T19:18:50.518" v="34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42.792" v="1107" actId="14100"/>
          <ac:spMkLst>
            <pc:docMk/>
            <pc:sldMk cId="628589365" sldId="611"/>
            <ac:spMk id="6" creationId="{F6A3370A-057F-4573-AD1C-65BEFED45A61}"/>
          </ac:spMkLst>
        </pc:spChg>
      </pc:sldChg>
      <pc:sldChg chg="modSp new">
        <pc:chgData name="Guest User" userId="S::urn:spo:anon#79343940a8a7ea9fea1babe9da12adcf6897b8d58c49de73fff3f692d471f560::" providerId="AD" clId="Web-{6DD0EC7F-29AB-44FF-D1E7-15967768E110}" dt="2020-03-18T21:00:41.966" v="1582" actId="20577"/>
        <pc:sldMkLst>
          <pc:docMk/>
          <pc:sldMk cId="2170258409" sldId="612"/>
        </pc:sldMkLst>
        <pc:spChg chg="mod">
          <ac:chgData name="Guest User" userId="S::urn:spo:anon#79343940a8a7ea9fea1babe9da12adcf6897b8d58c49de73fff3f692d471f560::" providerId="AD" clId="Web-{6DD0EC7F-29AB-44FF-D1E7-15967768E110}" dt="2020-03-18T20:31:05.678" v="1116" actId="20577"/>
          <ac:spMkLst>
            <pc:docMk/>
            <pc:sldMk cId="2170258409" sldId="612"/>
            <ac:spMk id="2" creationId="{4AA60D95-019E-43F5-9F25-A178EF90789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21:00:41.966" v="1582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John Queen" userId="S::john.queen@cyber.org::9145d1ed-b385-4b95-9df2-e4eecedea333" providerId="AD" clId="Web-{D73CAE34-3321-1046-7F67-1A6A62B1460B}"/>
    <pc:docChg chg="modSld">
      <pc:chgData name="John Queen" userId="S::john.queen@cyber.org::9145d1ed-b385-4b95-9df2-e4eecedea333" providerId="AD" clId="Web-{D73CAE34-3321-1046-7F67-1A6A62B1460B}" dt="2020-08-27T14:17:37.958" v="51" actId="20577"/>
      <pc:docMkLst>
        <pc:docMk/>
      </pc:docMkLst>
      <pc:sldChg chg="modSp">
        <pc:chgData name="John Queen" userId="S::john.queen@cyber.org::9145d1ed-b385-4b95-9df2-e4eecedea333" providerId="AD" clId="Web-{D73CAE34-3321-1046-7F67-1A6A62B1460B}" dt="2020-08-27T14:17:37.958" v="50" actId="20577"/>
        <pc:sldMkLst>
          <pc:docMk/>
          <pc:sldMk cId="3943362716" sldId="628"/>
        </pc:sldMkLst>
        <pc:spChg chg="mod">
          <ac:chgData name="John Queen" userId="S::john.queen@cyber.org::9145d1ed-b385-4b95-9df2-e4eecedea333" providerId="AD" clId="Web-{D73CAE34-3321-1046-7F67-1A6A62B1460B}" dt="2020-08-27T14:17:37.958" v="50" actId="20577"/>
          <ac:spMkLst>
            <pc:docMk/>
            <pc:sldMk cId="3943362716" sldId="628"/>
            <ac:spMk id="3" creationId="{513668D7-A838-4E1A-96D5-90119D523440}"/>
          </ac:spMkLst>
        </pc:spChg>
      </pc:sldChg>
    </pc:docChg>
  </pc:docChgLst>
  <pc:docChgLst>
    <pc:chgData name="Joseph MacAdam" userId="bdcfcd3f-81bf-4584-8271-fe9093ebec4c" providerId="ADAL" clId="{7E2DAA9B-DE6C-4A26-8091-77F02D864309}"/>
    <pc:docChg chg="modSld">
      <pc:chgData name="Joseph MacAdam" userId="bdcfcd3f-81bf-4584-8271-fe9093ebec4c" providerId="ADAL" clId="{7E2DAA9B-DE6C-4A26-8091-77F02D864309}" dt="2020-08-27T13:10:53.995" v="93" actId="20577"/>
      <pc:docMkLst>
        <pc:docMk/>
      </pc:docMkLst>
      <pc:sldChg chg="modSp">
        <pc:chgData name="Joseph MacAdam" userId="bdcfcd3f-81bf-4584-8271-fe9093ebec4c" providerId="ADAL" clId="{7E2DAA9B-DE6C-4A26-8091-77F02D864309}" dt="2020-08-27T13:10:46.047" v="88" actId="20577"/>
        <pc:sldMkLst>
          <pc:docMk/>
          <pc:sldMk cId="0" sldId="256"/>
        </pc:sldMkLst>
        <pc:spChg chg="mod">
          <ac:chgData name="Joseph MacAdam" userId="bdcfcd3f-81bf-4584-8271-fe9093ebec4c" providerId="ADAL" clId="{7E2DAA9B-DE6C-4A26-8091-77F02D864309}" dt="2020-08-27T13:10:46.047" v="88" actId="20577"/>
          <ac:spMkLst>
            <pc:docMk/>
            <pc:sldMk cId="0" sldId="256"/>
            <ac:spMk id="4" creationId="{28F94D65-ABEA-43C2-ADB7-1EB57FDF7203}"/>
          </ac:spMkLst>
        </pc:spChg>
      </pc:sldChg>
      <pc:sldChg chg="modSp">
        <pc:chgData name="Joseph MacAdam" userId="bdcfcd3f-81bf-4584-8271-fe9093ebec4c" providerId="ADAL" clId="{7E2DAA9B-DE6C-4A26-8091-77F02D864309}" dt="2020-08-27T13:10:48.930" v="91" actId="20577"/>
        <pc:sldMkLst>
          <pc:docMk/>
          <pc:sldMk cId="34493695" sldId="588"/>
        </pc:sldMkLst>
        <pc:spChg chg="mod">
          <ac:chgData name="Joseph MacAdam" userId="bdcfcd3f-81bf-4584-8271-fe9093ebec4c" providerId="ADAL" clId="{7E2DAA9B-DE6C-4A26-8091-77F02D864309}" dt="2020-08-27T13:10:48.930" v="91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7E2DAA9B-DE6C-4A26-8091-77F02D864309}" dt="2020-08-27T13:08:31.142" v="63" actId="113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E2DAA9B-DE6C-4A26-8091-77F02D864309}" dt="2020-08-27T13:10:53.995" v="93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7E2DAA9B-DE6C-4A26-8091-77F02D864309}" dt="2020-08-27T13:10:53.995" v="93" actId="20577"/>
          <ac:spMkLst>
            <pc:docMk/>
            <pc:sldMk cId="3694468642" sldId="590"/>
            <ac:spMk id="3" creationId="{A3FD7ACC-7C5D-4DE2-8122-25A92276CECB}"/>
          </ac:spMkLst>
        </pc:spChg>
      </pc:sldChg>
    </pc:docChg>
  </pc:docChgLst>
  <pc:docChgLst>
    <pc:chgData name="Joseph MacAdam" userId="bdcfcd3f-81bf-4584-8271-fe9093ebec4c" providerId="ADAL" clId="{B51EC3A1-94F2-4623-83AC-D237F07080BD}"/>
    <pc:docChg chg="undo custSel addSld delSld modSld">
      <pc:chgData name="Joseph MacAdam" userId="bdcfcd3f-81bf-4584-8271-fe9093ebec4c" providerId="ADAL" clId="{B51EC3A1-94F2-4623-83AC-D237F07080BD}" dt="2020-03-20T17:42:08.336" v="5697" actId="478"/>
      <pc:docMkLst>
        <pc:docMk/>
      </pc:docMkLst>
      <pc:sldChg chg="delSp modSp">
        <pc:chgData name="Joseph MacAdam" userId="bdcfcd3f-81bf-4584-8271-fe9093ebec4c" providerId="ADAL" clId="{B51EC3A1-94F2-4623-83AC-D237F07080BD}" dt="2020-03-20T17:42:08.336" v="5697" actId="478"/>
        <pc:sldMkLst>
          <pc:docMk/>
          <pc:sldMk cId="0" sldId="256"/>
        </pc:sldMkLst>
        <pc:spChg chg="mod">
          <ac:chgData name="Joseph MacAdam" userId="bdcfcd3f-81bf-4584-8271-fe9093ebec4c" providerId="ADAL" clId="{B51EC3A1-94F2-4623-83AC-D237F07080BD}" dt="2020-03-18T17:02:42.628" v="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B51EC3A1-94F2-4623-83AC-D237F07080BD}" dt="2020-03-20T17:42:05.419" v="5696" actId="207"/>
          <ac:spMkLst>
            <pc:docMk/>
            <pc:sldMk cId="0" sldId="256"/>
            <ac:spMk id="131" creationId="{00000000-0000-0000-0000-000000000000}"/>
          </ac:spMkLst>
        </pc:spChg>
        <pc:picChg chg="del">
          <ac:chgData name="Joseph MacAdam" userId="bdcfcd3f-81bf-4584-8271-fe9093ebec4c" providerId="ADAL" clId="{B51EC3A1-94F2-4623-83AC-D237F07080BD}" dt="2020-03-20T17:42:08.336" v="5697" actId="478"/>
          <ac:picMkLst>
            <pc:docMk/>
            <pc:sldMk cId="0" sldId="256"/>
            <ac:picMk id="4" creationId="{ACCB5222-95FB-4426-815D-3A37BED484FB}"/>
          </ac:picMkLst>
        </pc:picChg>
      </pc:sldChg>
      <pc:sldChg chg="modSp">
        <pc:chgData name="Joseph MacAdam" userId="bdcfcd3f-81bf-4584-8271-fe9093ebec4c" providerId="ADAL" clId="{B51EC3A1-94F2-4623-83AC-D237F07080BD}" dt="2020-03-18T19:13:00.565" v="5685" actId="20577"/>
        <pc:sldMkLst>
          <pc:docMk/>
          <pc:sldMk cId="34493695" sldId="588"/>
        </pc:sldMkLst>
        <pc:spChg chg="mod">
          <ac:chgData name="Joseph MacAdam" userId="bdcfcd3f-81bf-4584-8271-fe9093ebec4c" providerId="ADAL" clId="{B51EC3A1-94F2-4623-83AC-D237F07080BD}" dt="2020-03-18T17:13:53.116" v="1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51EC3A1-94F2-4623-83AC-D237F07080BD}" dt="2020-03-18T19:13:00.565" v="568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B51EC3A1-94F2-4623-83AC-D237F07080BD}" dt="2020-03-18T19:08:38.836" v="5356" actId="20577"/>
        <pc:sldMkLst>
          <pc:docMk/>
          <pc:sldMk cId="309114280" sldId="589"/>
        </pc:sldMkLst>
        <pc:spChg chg="mod">
          <ac:chgData name="Joseph MacAdam" userId="bdcfcd3f-81bf-4584-8271-fe9093ebec4c" providerId="ADAL" clId="{B51EC3A1-94F2-4623-83AC-D237F07080BD}" dt="2020-03-18T19:07:55.602" v="5214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B51EC3A1-94F2-4623-83AC-D237F07080BD}" dt="2020-03-18T19:08:38.836" v="535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B51EC3A1-94F2-4623-83AC-D237F07080BD}" dt="2020-03-18T19:13:18.660" v="5692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51EC3A1-94F2-4623-83AC-D237F07080BD}" dt="2020-03-18T19:13:18.660" v="5692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B51EC3A1-94F2-4623-83AC-D237F07080BD}" dt="2020-03-18T18:39:01.475" v="3507" actId="1076"/>
        <pc:sldMkLst>
          <pc:docMk/>
          <pc:sldMk cId="3957164049" sldId="591"/>
        </pc:sldMkLst>
        <pc:spChg chg="mod">
          <ac:chgData name="Joseph MacAdam" userId="bdcfcd3f-81bf-4584-8271-fe9093ebec4c" providerId="ADAL" clId="{B51EC3A1-94F2-4623-83AC-D237F07080BD}" dt="2020-03-18T18:38:41.838" v="3504" actId="404"/>
          <ac:spMkLst>
            <pc:docMk/>
            <pc:sldMk cId="3957164049" sldId="591"/>
            <ac:spMk id="3" creationId="{01884E43-1F99-4AEE-B654-C64ED2C3DDD7}"/>
          </ac:spMkLst>
        </pc:spChg>
        <pc:picChg chg="del mod">
          <ac:chgData name="Joseph MacAdam" userId="bdcfcd3f-81bf-4584-8271-fe9093ebec4c" providerId="ADAL" clId="{B51EC3A1-94F2-4623-83AC-D237F07080BD}" dt="2020-03-18T18:25:45.468" v="320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B51EC3A1-94F2-4623-83AC-D237F07080BD}" dt="2020-03-18T18:38:58.284" v="3506" actId="1076"/>
          <ac:picMkLst>
            <pc:docMk/>
            <pc:sldMk cId="3957164049" sldId="591"/>
            <ac:picMk id="5" creationId="{62712C32-9A30-43DA-AC1A-09976B55CDCA}"/>
          </ac:picMkLst>
        </pc:picChg>
        <pc:picChg chg="add mod ord">
          <ac:chgData name="Joseph MacAdam" userId="bdcfcd3f-81bf-4584-8271-fe9093ebec4c" providerId="ADAL" clId="{B51EC3A1-94F2-4623-83AC-D237F07080BD}" dt="2020-03-18T18:39:01.475" v="3507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 modNotesTx">
        <pc:chgData name="Joseph MacAdam" userId="bdcfcd3f-81bf-4584-8271-fe9093ebec4c" providerId="ADAL" clId="{B51EC3A1-94F2-4623-83AC-D237F07080BD}" dt="2020-03-18T17:19:26.736" v="413" actId="1076"/>
        <pc:sldMkLst>
          <pc:docMk/>
          <pc:sldMk cId="3392114702" sldId="592"/>
        </pc:sldMkLst>
        <pc:spChg chg="mod">
          <ac:chgData name="Joseph MacAdam" userId="bdcfcd3f-81bf-4584-8271-fe9093ebec4c" providerId="ADAL" clId="{B51EC3A1-94F2-4623-83AC-D237F07080BD}" dt="2020-03-18T17:16:13.794" v="101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51EC3A1-94F2-4623-83AC-D237F07080BD}" dt="2020-03-18T17:19:26.736" v="413" actId="1076"/>
          <ac:spMkLst>
            <pc:docMk/>
            <pc:sldMk cId="3392114702" sldId="592"/>
            <ac:spMk id="3" creationId="{FF20D8FE-5958-4695-9408-98B27A546595}"/>
          </ac:spMkLst>
        </pc:spChg>
      </pc:sldChg>
      <pc:sldChg chg="addSp modSp">
        <pc:chgData name="Joseph MacAdam" userId="bdcfcd3f-81bf-4584-8271-fe9093ebec4c" providerId="ADAL" clId="{B51EC3A1-94F2-4623-83AC-D237F07080BD}" dt="2020-03-18T19:23:44.741" v="5693" actId="11"/>
        <pc:sldMkLst>
          <pc:docMk/>
          <pc:sldMk cId="186350803" sldId="593"/>
        </pc:sldMkLst>
        <pc:spChg chg="mod">
          <ac:chgData name="Joseph MacAdam" userId="bdcfcd3f-81bf-4584-8271-fe9093ebec4c" providerId="ADAL" clId="{B51EC3A1-94F2-4623-83AC-D237F07080BD}" dt="2020-03-18T17:19:34.881" v="4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51EC3A1-94F2-4623-83AC-D237F07080BD}" dt="2020-03-18T19:10:38.959" v="5462" actId="20577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B51EC3A1-94F2-4623-83AC-D237F07080BD}" dt="2020-03-18T19:23:44.741" v="5693" actId="11"/>
          <ac:spMkLst>
            <pc:docMk/>
            <pc:sldMk cId="186350803" sldId="593"/>
            <ac:spMk id="4" creationId="{8718D33A-11E8-438A-BB82-6BD23360D349}"/>
          </ac:spMkLst>
        </pc:spChg>
      </pc:sldChg>
      <pc:sldChg chg="add del">
        <pc:chgData name="Joseph MacAdam" userId="bdcfcd3f-81bf-4584-8271-fe9093ebec4c" providerId="ADAL" clId="{B51EC3A1-94F2-4623-83AC-D237F07080BD}" dt="2020-03-18T17:21:20.413" v="424" actId="2696"/>
        <pc:sldMkLst>
          <pc:docMk/>
          <pc:sldMk cId="4139910246" sldId="596"/>
        </pc:sldMkLst>
      </pc:sldChg>
      <pc:sldChg chg="addSp delSp modSp">
        <pc:chgData name="Joseph MacAdam" userId="bdcfcd3f-81bf-4584-8271-fe9093ebec4c" providerId="ADAL" clId="{B51EC3A1-94F2-4623-83AC-D237F07080BD}" dt="2020-03-18T17:26:47.140" v="711" actId="20577"/>
        <pc:sldMkLst>
          <pc:docMk/>
          <pc:sldMk cId="1444812365" sldId="597"/>
        </pc:sldMkLst>
        <pc:spChg chg="mod">
          <ac:chgData name="Joseph MacAdam" userId="bdcfcd3f-81bf-4584-8271-fe9093ebec4c" providerId="ADAL" clId="{B51EC3A1-94F2-4623-83AC-D237F07080BD}" dt="2020-03-18T17:23:02.041" v="432" actId="20577"/>
          <ac:spMkLst>
            <pc:docMk/>
            <pc:sldMk cId="1444812365" sldId="597"/>
            <ac:spMk id="2" creationId="{F99F7508-1B8C-4674-A7EF-A074E249FD5A}"/>
          </ac:spMkLst>
        </pc:spChg>
        <pc:spChg chg="mod">
          <ac:chgData name="Joseph MacAdam" userId="bdcfcd3f-81bf-4584-8271-fe9093ebec4c" providerId="ADAL" clId="{B51EC3A1-94F2-4623-83AC-D237F07080BD}" dt="2020-03-18T17:26:47.140" v="711" actId="20577"/>
          <ac:spMkLst>
            <pc:docMk/>
            <pc:sldMk cId="1444812365" sldId="597"/>
            <ac:spMk id="3" creationId="{B7F30718-BBC5-40D2-A86C-9330C9A95CF0}"/>
          </ac:spMkLst>
        </pc:spChg>
        <pc:picChg chg="del">
          <ac:chgData name="Joseph MacAdam" userId="bdcfcd3f-81bf-4584-8271-fe9093ebec4c" providerId="ADAL" clId="{B51EC3A1-94F2-4623-83AC-D237F07080BD}" dt="2020-03-18T17:24:52.833" v="590" actId="478"/>
          <ac:picMkLst>
            <pc:docMk/>
            <pc:sldMk cId="1444812365" sldId="597"/>
            <ac:picMk id="4" creationId="{03DEA523-D9EE-4BA1-AB9F-E178EDEF57B8}"/>
          </ac:picMkLst>
        </pc:picChg>
        <pc:picChg chg="add mod">
          <ac:chgData name="Joseph MacAdam" userId="bdcfcd3f-81bf-4584-8271-fe9093ebec4c" providerId="ADAL" clId="{B51EC3A1-94F2-4623-83AC-D237F07080BD}" dt="2020-03-18T17:25:28.460" v="597" actId="14861"/>
          <ac:picMkLst>
            <pc:docMk/>
            <pc:sldMk cId="1444812365" sldId="597"/>
            <ac:picMk id="5" creationId="{3C514A47-D8F0-4C5F-8D65-DC8150590305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36:42.563" v="1194" actId="14861"/>
        <pc:sldMkLst>
          <pc:docMk/>
          <pc:sldMk cId="2050871563" sldId="601"/>
        </pc:sldMkLst>
        <pc:spChg chg="mod">
          <ac:chgData name="Joseph MacAdam" userId="bdcfcd3f-81bf-4584-8271-fe9093ebec4c" providerId="ADAL" clId="{B51EC3A1-94F2-4623-83AC-D237F07080BD}" dt="2020-03-18T17:27:20.288" v="749" actId="20577"/>
          <ac:spMkLst>
            <pc:docMk/>
            <pc:sldMk cId="2050871563" sldId="601"/>
            <ac:spMk id="2" creationId="{882A53DE-0B40-4711-8077-2B93D2A628FE}"/>
          </ac:spMkLst>
        </pc:spChg>
        <pc:spChg chg="mod">
          <ac:chgData name="Joseph MacAdam" userId="bdcfcd3f-81bf-4584-8271-fe9093ebec4c" providerId="ADAL" clId="{B51EC3A1-94F2-4623-83AC-D237F07080BD}" dt="2020-03-18T17:35:29.448" v="1185" actId="14100"/>
          <ac:spMkLst>
            <pc:docMk/>
            <pc:sldMk cId="2050871563" sldId="601"/>
            <ac:spMk id="3" creationId="{3610F421-6420-42F0-B7F9-0937F8D1843A}"/>
          </ac:spMkLst>
        </pc:spChg>
        <pc:spChg chg="add del mod">
          <ac:chgData name="Joseph MacAdam" userId="bdcfcd3f-81bf-4584-8271-fe9093ebec4c" providerId="ADAL" clId="{B51EC3A1-94F2-4623-83AC-D237F07080BD}" dt="2020-03-18T17:34:57.161" v="1097" actId="478"/>
          <ac:spMkLst>
            <pc:docMk/>
            <pc:sldMk cId="2050871563" sldId="601"/>
            <ac:spMk id="7" creationId="{3FA1F6DA-2E74-4727-A35C-617AEEAA5DD6}"/>
          </ac:spMkLst>
        </pc:spChg>
        <pc:picChg chg="del">
          <ac:chgData name="Joseph MacAdam" userId="bdcfcd3f-81bf-4584-8271-fe9093ebec4c" providerId="ADAL" clId="{B51EC3A1-94F2-4623-83AC-D237F07080BD}" dt="2020-03-18T17:27:39.857" v="750" actId="478"/>
          <ac:picMkLst>
            <pc:docMk/>
            <pc:sldMk cId="2050871563" sldId="601"/>
            <ac:picMk id="4" creationId="{DC4C2F4A-2C01-4F30-A325-46F83C354A82}"/>
          </ac:picMkLst>
        </pc:picChg>
        <pc:picChg chg="add del mod">
          <ac:chgData name="Joseph MacAdam" userId="bdcfcd3f-81bf-4584-8271-fe9093ebec4c" providerId="ADAL" clId="{B51EC3A1-94F2-4623-83AC-D237F07080BD}" dt="2020-03-18T17:36:30.784" v="1188" actId="478"/>
          <ac:picMkLst>
            <pc:docMk/>
            <pc:sldMk cId="2050871563" sldId="601"/>
            <ac:picMk id="5" creationId="{60AAC282-DA6B-4CD5-B024-4F5B547A249E}"/>
          </ac:picMkLst>
        </pc:picChg>
        <pc:picChg chg="add del mod">
          <ac:chgData name="Joseph MacAdam" userId="bdcfcd3f-81bf-4584-8271-fe9093ebec4c" providerId="ADAL" clId="{B51EC3A1-94F2-4623-83AC-D237F07080BD}" dt="2020-03-18T17:34:55.865" v="1096" actId="478"/>
          <ac:picMkLst>
            <pc:docMk/>
            <pc:sldMk cId="2050871563" sldId="601"/>
            <ac:picMk id="6" creationId="{F1BDCD79-FB86-40ED-B5A4-3B89BF9FA3BD}"/>
          </ac:picMkLst>
        </pc:picChg>
        <pc:picChg chg="add mod">
          <ac:chgData name="Joseph MacAdam" userId="bdcfcd3f-81bf-4584-8271-fe9093ebec4c" providerId="ADAL" clId="{B51EC3A1-94F2-4623-83AC-D237F07080BD}" dt="2020-03-18T17:36:42.563" v="1194" actId="14861"/>
          <ac:picMkLst>
            <pc:docMk/>
            <pc:sldMk cId="2050871563" sldId="601"/>
            <ac:picMk id="8" creationId="{B145307F-4A59-44FE-A0B0-F79EA494DC37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41:20.400" v="1447" actId="14100"/>
        <pc:sldMkLst>
          <pc:docMk/>
          <pc:sldMk cId="2118454917" sldId="602"/>
        </pc:sldMkLst>
        <pc:spChg chg="mod">
          <ac:chgData name="Joseph MacAdam" userId="bdcfcd3f-81bf-4584-8271-fe9093ebec4c" providerId="ADAL" clId="{B51EC3A1-94F2-4623-83AC-D237F07080BD}" dt="2020-03-18T17:37:07.137" v="1226" actId="20577"/>
          <ac:spMkLst>
            <pc:docMk/>
            <pc:sldMk cId="2118454917" sldId="602"/>
            <ac:spMk id="2" creationId="{88A9EAF9-D8D4-4D30-99F7-0DDBDC767BEF}"/>
          </ac:spMkLst>
        </pc:spChg>
        <pc:spChg chg="mod">
          <ac:chgData name="Joseph MacAdam" userId="bdcfcd3f-81bf-4584-8271-fe9093ebec4c" providerId="ADAL" clId="{B51EC3A1-94F2-4623-83AC-D237F07080BD}" dt="2020-03-18T17:40:25.096" v="1386" actId="14100"/>
          <ac:spMkLst>
            <pc:docMk/>
            <pc:sldMk cId="2118454917" sldId="602"/>
            <ac:spMk id="3" creationId="{95818363-64F5-467F-81C0-142B182933FA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5" creationId="{F00E3577-DEBF-47E4-B1D3-40C44D049FD5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8" creationId="{B5645DB8-70D0-4C6D-88EC-51B162108A0D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15" creationId="{2B793905-83F6-4E17-8B98-8BB46D2DB52D}"/>
          </ac:spMkLst>
        </pc:spChg>
        <pc:spChg chg="add mod">
          <ac:chgData name="Joseph MacAdam" userId="bdcfcd3f-81bf-4584-8271-fe9093ebec4c" providerId="ADAL" clId="{B51EC3A1-94F2-4623-83AC-D237F07080BD}" dt="2020-03-18T17:41:18.439" v="1446" actId="1076"/>
          <ac:spMkLst>
            <pc:docMk/>
            <pc:sldMk cId="2118454917" sldId="602"/>
            <ac:spMk id="17" creationId="{3C2EAB9A-8DB5-4109-9990-D96CE4C73CC8}"/>
          </ac:spMkLst>
        </pc:spChg>
        <pc:picChg chg="add del mod">
          <ac:chgData name="Joseph MacAdam" userId="bdcfcd3f-81bf-4584-8271-fe9093ebec4c" providerId="ADAL" clId="{B51EC3A1-94F2-4623-83AC-D237F07080BD}" dt="2020-03-18T17:39:41.808" v="1372" actId="478"/>
          <ac:picMkLst>
            <pc:docMk/>
            <pc:sldMk cId="2118454917" sldId="602"/>
            <ac:picMk id="4" creationId="{2C72D880-3D8F-4C29-8442-5B5587C2ECB7}"/>
          </ac:picMkLst>
        </pc:picChg>
        <pc:picChg chg="add mod ord">
          <ac:chgData name="Joseph MacAdam" userId="bdcfcd3f-81bf-4584-8271-fe9093ebec4c" providerId="ADAL" clId="{B51EC3A1-94F2-4623-83AC-D237F07080BD}" dt="2020-03-18T17:40:28.016" v="1387" actId="1076"/>
          <ac:picMkLst>
            <pc:docMk/>
            <pc:sldMk cId="2118454917" sldId="602"/>
            <ac:picMk id="11" creationId="{D7124E06-8D4D-42DE-B1C1-B5A0E5503231}"/>
          </ac:picMkLst>
        </pc:pic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7" creationId="{6A939BAF-7D0E-4F0E-BCC4-17FC0D1273F3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9" creationId="{05D0111F-2726-45C9-B5DA-80732183B9EE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16" creationId="{95C30D94-83EF-4435-A1E7-24FE0410896A}"/>
          </ac:cxnSpMkLst>
        </pc:cxnChg>
        <pc:cxnChg chg="add mod">
          <ac:chgData name="Joseph MacAdam" userId="bdcfcd3f-81bf-4584-8271-fe9093ebec4c" providerId="ADAL" clId="{B51EC3A1-94F2-4623-83AC-D237F07080BD}" dt="2020-03-18T17:41:20.400" v="1447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addSp delSp modSp">
        <pc:chgData name="Joseph MacAdam" userId="bdcfcd3f-81bf-4584-8271-fe9093ebec4c" providerId="ADAL" clId="{B51EC3A1-94F2-4623-83AC-D237F07080BD}" dt="2020-03-18T18:50:13.692" v="4253" actId="27636"/>
        <pc:sldMkLst>
          <pc:docMk/>
          <pc:sldMk cId="502917719" sldId="603"/>
        </pc:sldMkLst>
        <pc:spChg chg="mod">
          <ac:chgData name="Joseph MacAdam" userId="bdcfcd3f-81bf-4584-8271-fe9093ebec4c" providerId="ADAL" clId="{B51EC3A1-94F2-4623-83AC-D237F07080BD}" dt="2020-03-18T18:50:13.692" v="4253" actId="27636"/>
          <ac:spMkLst>
            <pc:docMk/>
            <pc:sldMk cId="502917719" sldId="603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43:23.503" v="4106" actId="404"/>
          <ac:spMkLst>
            <pc:docMk/>
            <pc:sldMk cId="502917719" sldId="603"/>
            <ac:spMk id="7" creationId="{BCEB20AE-C3F3-46D2-AD6C-4E27CA8889B0}"/>
          </ac:spMkLst>
        </pc:spChg>
        <pc:picChg chg="add del mod">
          <ac:chgData name="Joseph MacAdam" userId="bdcfcd3f-81bf-4584-8271-fe9093ebec4c" providerId="ADAL" clId="{B51EC3A1-94F2-4623-83AC-D237F07080BD}" dt="2020-03-18T18:42:15.731" v="3938" actId="478"/>
          <ac:picMkLst>
            <pc:docMk/>
            <pc:sldMk cId="502917719" sldId="603"/>
            <ac:picMk id="4" creationId="{45769DB7-8D64-4BAF-8409-3D6E935A99D3}"/>
          </ac:picMkLst>
        </pc:picChg>
        <pc:picChg chg="del">
          <ac:chgData name="Joseph MacAdam" userId="bdcfcd3f-81bf-4584-8271-fe9093ebec4c" providerId="ADAL" clId="{B51EC3A1-94F2-4623-83AC-D237F07080BD}" dt="2020-03-18T18:39:20.444" v="3557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B51EC3A1-94F2-4623-83AC-D237F07080BD}" dt="2020-03-18T18:42:26.427" v="3942" actId="1076"/>
          <ac:picMkLst>
            <pc:docMk/>
            <pc:sldMk cId="502917719" sldId="603"/>
            <ac:picMk id="6" creationId="{B154D669-8EB8-490B-8D6F-4AA6A0C24CF4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8:54:24.143" v="4531" actId="14100"/>
        <pc:sldMkLst>
          <pc:docMk/>
          <pc:sldMk cId="904304897" sldId="604"/>
        </pc:sldMkLst>
        <pc:spChg chg="mod">
          <ac:chgData name="Joseph MacAdam" userId="bdcfcd3f-81bf-4584-8271-fe9093ebec4c" providerId="ADAL" clId="{B51EC3A1-94F2-4623-83AC-D237F07080BD}" dt="2020-03-18T18:52:18.659" v="4390" actId="404"/>
          <ac:spMkLst>
            <pc:docMk/>
            <pc:sldMk cId="904304897" sldId="604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52:36.431" v="4399" actId="14100"/>
          <ac:spMkLst>
            <pc:docMk/>
            <pc:sldMk cId="904304897" sldId="604"/>
            <ac:spMk id="6" creationId="{20FB0ACD-E36D-4F0E-A007-8DB0A597EE79}"/>
          </ac:spMkLst>
        </pc:spChg>
        <pc:spChg chg="add mod">
          <ac:chgData name="Joseph MacAdam" userId="bdcfcd3f-81bf-4584-8271-fe9093ebec4c" providerId="ADAL" clId="{B51EC3A1-94F2-4623-83AC-D237F07080BD}" dt="2020-03-18T18:53:31.991" v="4485" actId="20577"/>
          <ac:spMkLst>
            <pc:docMk/>
            <pc:sldMk cId="904304897" sldId="604"/>
            <ac:spMk id="8" creationId="{050F96CD-C060-4DD6-A9BA-1B042474A584}"/>
          </ac:spMkLst>
        </pc:spChg>
        <pc:spChg chg="add mod">
          <ac:chgData name="Joseph MacAdam" userId="bdcfcd3f-81bf-4584-8271-fe9093ebec4c" providerId="ADAL" clId="{B51EC3A1-94F2-4623-83AC-D237F07080BD}" dt="2020-03-18T18:54:19.095" v="4529" actId="20577"/>
          <ac:spMkLst>
            <pc:docMk/>
            <pc:sldMk cId="904304897" sldId="604"/>
            <ac:spMk id="9" creationId="{E28D53E0-B470-4D08-8741-4CDFA95F99C3}"/>
          </ac:spMkLst>
        </pc:spChg>
        <pc:picChg chg="del">
          <ac:chgData name="Joseph MacAdam" userId="bdcfcd3f-81bf-4584-8271-fe9093ebec4c" providerId="ADAL" clId="{B51EC3A1-94F2-4623-83AC-D237F07080BD}" dt="2020-03-18T18:50:33.585" v="4291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B51EC3A1-94F2-4623-83AC-D237F07080BD}" dt="2020-03-18T18:52:31.895" v="4397" actId="1076"/>
          <ac:picMkLst>
            <pc:docMk/>
            <pc:sldMk cId="904304897" sldId="604"/>
            <ac:picMk id="5" creationId="{18B0AA58-6585-4D85-82DC-962B989A1165}"/>
          </ac:picMkLst>
        </pc:picChg>
        <pc:picChg chg="add mod">
          <ac:chgData name="Joseph MacAdam" userId="bdcfcd3f-81bf-4584-8271-fe9093ebec4c" providerId="ADAL" clId="{B51EC3A1-94F2-4623-83AC-D237F07080BD}" dt="2020-03-18T18:53:39.122" v="4488" actId="14861"/>
          <ac:picMkLst>
            <pc:docMk/>
            <pc:sldMk cId="904304897" sldId="604"/>
            <ac:picMk id="7" creationId="{70466143-A5EE-4947-B9EB-EB209B7C19AF}"/>
          </ac:picMkLst>
        </pc:picChg>
        <pc:cxnChg chg="add mod">
          <ac:chgData name="Joseph MacAdam" userId="bdcfcd3f-81bf-4584-8271-fe9093ebec4c" providerId="ADAL" clId="{B51EC3A1-94F2-4623-83AC-D237F07080BD}" dt="2020-03-18T18:54:24.143" v="453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7:44:14.975" v="1701" actId="20577"/>
        <pc:sldMkLst>
          <pc:docMk/>
          <pc:sldMk cId="176603421" sldId="605"/>
        </pc:sldMkLst>
        <pc:spChg chg="mod">
          <ac:chgData name="Joseph MacAdam" userId="bdcfcd3f-81bf-4584-8271-fe9093ebec4c" providerId="ADAL" clId="{B51EC3A1-94F2-4623-83AC-D237F07080BD}" dt="2020-03-18T17:42:24.256" v="1466" actId="20577"/>
          <ac:spMkLst>
            <pc:docMk/>
            <pc:sldMk cId="176603421" sldId="605"/>
            <ac:spMk id="2" creationId="{F0CDA319-0EB0-4241-999B-29E50036B20F}"/>
          </ac:spMkLst>
        </pc:spChg>
        <pc:spChg chg="mod">
          <ac:chgData name="Joseph MacAdam" userId="bdcfcd3f-81bf-4584-8271-fe9093ebec4c" providerId="ADAL" clId="{B51EC3A1-94F2-4623-83AC-D237F07080BD}" dt="2020-03-18T17:43:37.015" v="1556" actId="14100"/>
          <ac:spMkLst>
            <pc:docMk/>
            <pc:sldMk cId="176603421" sldId="605"/>
            <ac:spMk id="3" creationId="{68A96710-124C-46FF-8260-9343359FCFD9}"/>
          </ac:spMkLst>
        </pc:spChg>
        <pc:spChg chg="add mod">
          <ac:chgData name="Joseph MacAdam" userId="bdcfcd3f-81bf-4584-8271-fe9093ebec4c" providerId="ADAL" clId="{B51EC3A1-94F2-4623-83AC-D237F07080BD}" dt="2020-03-18T17:44:14.975" v="1701" actId="20577"/>
          <ac:spMkLst>
            <pc:docMk/>
            <pc:sldMk cId="176603421" sldId="605"/>
            <ac:spMk id="5" creationId="{81421ACF-4709-4A33-B774-6840810DA75B}"/>
          </ac:spMkLst>
        </pc:spChg>
        <pc:picChg chg="add mod">
          <ac:chgData name="Joseph MacAdam" userId="bdcfcd3f-81bf-4584-8271-fe9093ebec4c" providerId="ADAL" clId="{B51EC3A1-94F2-4623-83AC-D237F07080BD}" dt="2020-03-18T17:43:31.260" v="1555" actId="14861"/>
          <ac:picMkLst>
            <pc:docMk/>
            <pc:sldMk cId="176603421" sldId="605"/>
            <ac:picMk id="4" creationId="{ECAC4152-6A16-4226-9357-F52BF8D73E56}"/>
          </ac:picMkLst>
        </pc:picChg>
      </pc:sldChg>
      <pc:sldChg chg="addSp delSp modSp add">
        <pc:chgData name="Joseph MacAdam" userId="bdcfcd3f-81bf-4584-8271-fe9093ebec4c" providerId="ADAL" clId="{B51EC3A1-94F2-4623-83AC-D237F07080BD}" dt="2020-03-18T18:04:46.937" v="2036" actId="14861"/>
        <pc:sldMkLst>
          <pc:docMk/>
          <pc:sldMk cId="883546114" sldId="606"/>
        </pc:sldMkLst>
        <pc:spChg chg="mod">
          <ac:chgData name="Joseph MacAdam" userId="bdcfcd3f-81bf-4584-8271-fe9093ebec4c" providerId="ADAL" clId="{B51EC3A1-94F2-4623-83AC-D237F07080BD}" dt="2020-03-18T17:53:06.018" v="1734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Joseph MacAdam" userId="bdcfcd3f-81bf-4584-8271-fe9093ebec4c" providerId="ADAL" clId="{B51EC3A1-94F2-4623-83AC-D237F07080BD}" dt="2020-03-18T18:03:42.517" v="2019" actId="20577"/>
          <ac:spMkLst>
            <pc:docMk/>
            <pc:sldMk cId="883546114" sldId="606"/>
            <ac:spMk id="3" creationId="{F96D2004-2B50-4C95-99F0-A2E4F14139E3}"/>
          </ac:spMkLst>
        </pc:spChg>
        <pc:spChg chg="add mod">
          <ac:chgData name="Joseph MacAdam" userId="bdcfcd3f-81bf-4584-8271-fe9093ebec4c" providerId="ADAL" clId="{B51EC3A1-94F2-4623-83AC-D237F07080BD}" dt="2020-03-18T18:04:08.398" v="2026" actId="14100"/>
          <ac:spMkLst>
            <pc:docMk/>
            <pc:sldMk cId="883546114" sldId="606"/>
            <ac:spMk id="4" creationId="{47450E9F-F547-4A65-A262-D326489AD4F3}"/>
          </ac:spMkLst>
        </pc:spChg>
        <pc:spChg chg="add del">
          <ac:chgData name="Joseph MacAdam" userId="bdcfcd3f-81bf-4584-8271-fe9093ebec4c" providerId="ADAL" clId="{B51EC3A1-94F2-4623-83AC-D237F07080BD}" dt="2020-03-18T18:04:17.018" v="2028" actId="478"/>
          <ac:spMkLst>
            <pc:docMk/>
            <pc:sldMk cId="883546114" sldId="606"/>
            <ac:spMk id="5" creationId="{CCDBCB92-6491-4A1C-B313-88858DC1A965}"/>
          </ac:spMkLst>
        </pc:spChg>
        <pc:picChg chg="add mod">
          <ac:chgData name="Joseph MacAdam" userId="bdcfcd3f-81bf-4584-8271-fe9093ebec4c" providerId="ADAL" clId="{B51EC3A1-94F2-4623-83AC-D237F07080BD}" dt="2020-03-18T18:04:46.937" v="2036" actId="14861"/>
          <ac:picMkLst>
            <pc:docMk/>
            <pc:sldMk cId="883546114" sldId="606"/>
            <ac:picMk id="6" creationId="{A5513989-F397-4A07-9F3D-AA3C735D2D44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13:33.333" v="2613" actId="14100"/>
        <pc:sldMkLst>
          <pc:docMk/>
          <pc:sldMk cId="708658906" sldId="607"/>
        </pc:sldMkLst>
        <pc:spChg chg="mod">
          <ac:chgData name="Joseph MacAdam" userId="bdcfcd3f-81bf-4584-8271-fe9093ebec4c" providerId="ADAL" clId="{B51EC3A1-94F2-4623-83AC-D237F07080BD}" dt="2020-03-18T18:05:36.479" v="2153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Joseph MacAdam" userId="bdcfcd3f-81bf-4584-8271-fe9093ebec4c" providerId="ADAL" clId="{B51EC3A1-94F2-4623-83AC-D237F07080BD}" dt="2020-03-18T18:12:08.926" v="2528" actId="20577"/>
          <ac:spMkLst>
            <pc:docMk/>
            <pc:sldMk cId="708658906" sldId="607"/>
            <ac:spMk id="3" creationId="{CFE35F15-3A41-42E6-B9EA-AEA735DD8370}"/>
          </ac:spMkLst>
        </pc:spChg>
        <pc:spChg chg="add mod">
          <ac:chgData name="Joseph MacAdam" userId="bdcfcd3f-81bf-4584-8271-fe9093ebec4c" providerId="ADAL" clId="{B51EC3A1-94F2-4623-83AC-D237F07080BD}" dt="2020-03-18T18:13:31.405" v="2612" actId="1076"/>
          <ac:spMkLst>
            <pc:docMk/>
            <pc:sldMk cId="708658906" sldId="607"/>
            <ac:spMk id="5" creationId="{147F07CE-3297-4831-9943-2F78AB5F9C45}"/>
          </ac:spMkLst>
        </pc:spChg>
        <pc:picChg chg="add mod">
          <ac:chgData name="Joseph MacAdam" userId="bdcfcd3f-81bf-4584-8271-fe9093ebec4c" providerId="ADAL" clId="{B51EC3A1-94F2-4623-83AC-D237F07080BD}" dt="2020-03-18T18:12:44.309" v="2532" actId="14861"/>
          <ac:picMkLst>
            <pc:docMk/>
            <pc:sldMk cId="708658906" sldId="607"/>
            <ac:picMk id="4" creationId="{4E0683A9-1E69-4691-8CC1-47E7157B091C}"/>
          </ac:picMkLst>
        </pc:picChg>
        <pc:cxnChg chg="add mod">
          <ac:chgData name="Joseph MacAdam" userId="bdcfcd3f-81bf-4584-8271-fe9093ebec4c" providerId="ADAL" clId="{B51EC3A1-94F2-4623-83AC-D237F07080BD}" dt="2020-03-18T18:13:33.333" v="2613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20:43.213" v="2915" actId="1076"/>
        <pc:sldMkLst>
          <pc:docMk/>
          <pc:sldMk cId="726818649" sldId="608"/>
        </pc:sldMkLst>
        <pc:spChg chg="mod">
          <ac:chgData name="Joseph MacAdam" userId="bdcfcd3f-81bf-4584-8271-fe9093ebec4c" providerId="ADAL" clId="{B51EC3A1-94F2-4623-83AC-D237F07080BD}" dt="2020-03-18T18:16:21.861" v="2651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Joseph MacAdam" userId="bdcfcd3f-81bf-4584-8271-fe9093ebec4c" providerId="ADAL" clId="{B51EC3A1-94F2-4623-83AC-D237F07080BD}" dt="2020-03-18T18:20:43.213" v="2915" actId="1076"/>
          <ac:spMkLst>
            <pc:docMk/>
            <pc:sldMk cId="726818649" sldId="608"/>
            <ac:spMk id="3" creationId="{3FCD3217-D2D0-41D2-A718-67C79256C266}"/>
          </ac:spMkLst>
        </pc:spChg>
        <pc:picChg chg="add mod">
          <ac:chgData name="Joseph MacAdam" userId="bdcfcd3f-81bf-4584-8271-fe9093ebec4c" providerId="ADAL" clId="{B51EC3A1-94F2-4623-83AC-D237F07080BD}" dt="2020-03-18T18:20:05.398" v="2909" actId="692"/>
          <ac:picMkLst>
            <pc:docMk/>
            <pc:sldMk cId="726818649" sldId="608"/>
            <ac:picMk id="4" creationId="{9ABAB405-FA54-466B-A0E1-CA596F551628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25:25.349" v="3198" actId="14100"/>
        <pc:sldMkLst>
          <pc:docMk/>
          <pc:sldMk cId="908167210" sldId="609"/>
        </pc:sldMkLst>
        <pc:spChg chg="mod">
          <ac:chgData name="Joseph MacAdam" userId="bdcfcd3f-81bf-4584-8271-fe9093ebec4c" providerId="ADAL" clId="{B51EC3A1-94F2-4623-83AC-D237F07080BD}" dt="2020-03-18T18:21:10.957" v="2942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Joseph MacAdam" userId="bdcfcd3f-81bf-4584-8271-fe9093ebec4c" providerId="ADAL" clId="{B51EC3A1-94F2-4623-83AC-D237F07080BD}" dt="2020-03-18T18:22:33.341" v="3099" actId="14100"/>
          <ac:spMkLst>
            <pc:docMk/>
            <pc:sldMk cId="908167210" sldId="609"/>
            <ac:spMk id="3" creationId="{C5FC9E33-D3E8-4791-B9C9-A6453ABEB736}"/>
          </ac:spMkLst>
        </pc:spChg>
        <pc:spChg chg="add mod">
          <ac:chgData name="Joseph MacAdam" userId="bdcfcd3f-81bf-4584-8271-fe9093ebec4c" providerId="ADAL" clId="{B51EC3A1-94F2-4623-83AC-D237F07080BD}" dt="2020-03-18T18:24:34.308" v="3143" actId="14100"/>
          <ac:spMkLst>
            <pc:docMk/>
            <pc:sldMk cId="908167210" sldId="609"/>
            <ac:spMk id="5" creationId="{98817361-705B-4033-970C-43E2358C8751}"/>
          </ac:spMkLst>
        </pc:spChg>
        <pc:spChg chg="add mod">
          <ac:chgData name="Joseph MacAdam" userId="bdcfcd3f-81bf-4584-8271-fe9093ebec4c" providerId="ADAL" clId="{B51EC3A1-94F2-4623-83AC-D237F07080BD}" dt="2020-03-18T18:25:08.972" v="3194" actId="20577"/>
          <ac:spMkLst>
            <pc:docMk/>
            <pc:sldMk cId="908167210" sldId="609"/>
            <ac:spMk id="13" creationId="{EB4BCCFC-5523-4CFD-BA97-3FBE857CFDF9}"/>
          </ac:spMkLst>
        </pc:spChg>
        <pc:picChg chg="add mod">
          <ac:chgData name="Joseph MacAdam" userId="bdcfcd3f-81bf-4584-8271-fe9093ebec4c" providerId="ADAL" clId="{B51EC3A1-94F2-4623-83AC-D237F07080BD}" dt="2020-03-18T18:23:38.119" v="3107" actId="14861"/>
          <ac:picMkLst>
            <pc:docMk/>
            <pc:sldMk cId="908167210" sldId="609"/>
            <ac:picMk id="4" creationId="{59B446C6-11C1-4E52-AD6F-044C1C609F04}"/>
          </ac:picMkLst>
        </pc:picChg>
        <pc:cxnChg chg="add mod">
          <ac:chgData name="Joseph MacAdam" userId="bdcfcd3f-81bf-4584-8271-fe9093ebec4c" providerId="ADAL" clId="{B51EC3A1-94F2-4623-83AC-D237F07080BD}" dt="2020-03-18T18:24:47.360" v="3149" actId="14100"/>
          <ac:cxnSpMkLst>
            <pc:docMk/>
            <pc:sldMk cId="908167210" sldId="609"/>
            <ac:cxnSpMk id="6" creationId="{F8D817B5-8063-4637-B8BA-183C2F2ADE31}"/>
          </ac:cxnSpMkLst>
        </pc:cxnChg>
        <pc:cxnChg chg="add mod">
          <ac:chgData name="Joseph MacAdam" userId="bdcfcd3f-81bf-4584-8271-fe9093ebec4c" providerId="ADAL" clId="{B51EC3A1-94F2-4623-83AC-D237F07080BD}" dt="2020-03-18T18:24:44.220" v="3148" actId="14100"/>
          <ac:cxnSpMkLst>
            <pc:docMk/>
            <pc:sldMk cId="908167210" sldId="609"/>
            <ac:cxnSpMk id="8" creationId="{606F73A5-2FFF-4AE3-944D-6CA5FDB3E494}"/>
          </ac:cxnSpMkLst>
        </pc:cxnChg>
        <pc:cxnChg chg="add mod">
          <ac:chgData name="Joseph MacAdam" userId="bdcfcd3f-81bf-4584-8271-fe9093ebec4c" providerId="ADAL" clId="{B51EC3A1-94F2-4623-83AC-D237F07080BD}" dt="2020-03-18T18:25:25.349" v="3198" actId="14100"/>
          <ac:cxnSpMkLst>
            <pc:docMk/>
            <pc:sldMk cId="908167210" sldId="609"/>
            <ac:cxnSpMk id="14" creationId="{064B64F8-D361-4905-91BC-BC3E8CBC8376}"/>
          </ac:cxnSpMkLst>
        </pc:cxnChg>
        <pc:cxnChg chg="add mod">
          <ac:chgData name="Joseph MacAdam" userId="bdcfcd3f-81bf-4584-8271-fe9093ebec4c" providerId="ADAL" clId="{B51EC3A1-94F2-4623-83AC-D237F07080BD}" dt="2020-03-18T18:25:15.933" v="3196" actId="14100"/>
          <ac:cxnSpMkLst>
            <pc:docMk/>
            <pc:sldMk cId="908167210" sldId="609"/>
            <ac:cxnSpMk id="15" creationId="{C6FF7AA6-1E22-48AB-89B5-24A4D4993991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57:52.126" v="4756" actId="1076"/>
        <pc:sldMkLst>
          <pc:docMk/>
          <pc:sldMk cId="369648522" sldId="610"/>
        </pc:sldMkLst>
        <pc:spChg chg="mod">
          <ac:chgData name="Joseph MacAdam" userId="bdcfcd3f-81bf-4584-8271-fe9093ebec4c" providerId="ADAL" clId="{B51EC3A1-94F2-4623-83AC-D237F07080BD}" dt="2020-03-18T18:53:49.303" v="4509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Joseph MacAdam" userId="bdcfcd3f-81bf-4584-8271-fe9093ebec4c" providerId="ADAL" clId="{B51EC3A1-94F2-4623-83AC-D237F07080BD}" dt="2020-03-18T18:57:05.202" v="4722" actId="113"/>
          <ac:spMkLst>
            <pc:docMk/>
            <pc:sldMk cId="369648522" sldId="610"/>
            <ac:spMk id="3" creationId="{4757C537-9B4D-4219-AB6F-354EA0BE4101}"/>
          </ac:spMkLst>
        </pc:spChg>
        <pc:spChg chg="add mod">
          <ac:chgData name="Joseph MacAdam" userId="bdcfcd3f-81bf-4584-8271-fe9093ebec4c" providerId="ADAL" clId="{B51EC3A1-94F2-4623-83AC-D237F07080BD}" dt="2020-03-18T18:57:08.565" v="4723" actId="1076"/>
          <ac:spMkLst>
            <pc:docMk/>
            <pc:sldMk cId="369648522" sldId="610"/>
            <ac:spMk id="4" creationId="{7E4050C7-D79B-4C9B-8242-40AA338B02D8}"/>
          </ac:spMkLst>
        </pc:spChg>
        <pc:spChg chg="add mod">
          <ac:chgData name="Joseph MacAdam" userId="bdcfcd3f-81bf-4584-8271-fe9093ebec4c" providerId="ADAL" clId="{B51EC3A1-94F2-4623-83AC-D237F07080BD}" dt="2020-03-18T18:57:52.126" v="4756" actId="1076"/>
          <ac:spMkLst>
            <pc:docMk/>
            <pc:sldMk cId="369648522" sldId="610"/>
            <ac:spMk id="9" creationId="{8BD68F5A-8D56-4E4B-9B1E-64E4B80FB150}"/>
          </ac:spMkLst>
        </pc:spChg>
        <pc:picChg chg="add mod">
          <ac:chgData name="Joseph MacAdam" userId="bdcfcd3f-81bf-4584-8271-fe9093ebec4c" providerId="ADAL" clId="{B51EC3A1-94F2-4623-83AC-D237F07080BD}" dt="2020-03-18T18:57:30.939" v="4730" actId="14861"/>
          <ac:picMkLst>
            <pc:docMk/>
            <pc:sldMk cId="369648522" sldId="610"/>
            <ac:picMk id="8" creationId="{6ADE0E47-69F4-4EB2-A189-F8D7EB7C5829}"/>
          </ac:picMkLst>
        </pc:picChg>
        <pc:cxnChg chg="add mod">
          <ac:chgData name="Joseph MacAdam" userId="bdcfcd3f-81bf-4584-8271-fe9093ebec4c" providerId="ADAL" clId="{B51EC3A1-94F2-4623-83AC-D237F07080BD}" dt="2020-03-18T18:57:08.565" v="4723" actId="1076"/>
          <ac:cxnSpMkLst>
            <pc:docMk/>
            <pc:sldMk cId="369648522" sldId="610"/>
            <ac:cxnSpMk id="5" creationId="{08797237-F347-4F14-A981-58DAEB358C15}"/>
          </ac:cxnSpMkLst>
        </pc:cxnChg>
        <pc:cxnChg chg="add mod">
          <ac:chgData name="Joseph MacAdam" userId="bdcfcd3f-81bf-4584-8271-fe9093ebec4c" providerId="ADAL" clId="{B51EC3A1-94F2-4623-83AC-D237F07080BD}" dt="2020-03-18T18:57:41.040" v="4734" actId="14100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addSp delSp modSp add">
        <pc:chgData name="Joseph MacAdam" userId="bdcfcd3f-81bf-4584-8271-fe9093ebec4c" providerId="ADAL" clId="{B51EC3A1-94F2-4623-83AC-D237F07080BD}" dt="2020-03-18T19:07:48.028" v="5205" actId="113"/>
        <pc:sldMkLst>
          <pc:docMk/>
          <pc:sldMk cId="628589365" sldId="611"/>
        </pc:sldMkLst>
        <pc:spChg chg="mod">
          <ac:chgData name="Joseph MacAdam" userId="bdcfcd3f-81bf-4584-8271-fe9093ebec4c" providerId="ADAL" clId="{B51EC3A1-94F2-4623-83AC-D237F07080BD}" dt="2020-03-18T18:58:24.478" v="480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Joseph MacAdam" userId="bdcfcd3f-81bf-4584-8271-fe9093ebec4c" providerId="ADAL" clId="{B51EC3A1-94F2-4623-83AC-D237F07080BD}" dt="2020-03-18T19:07:48.028" v="5205" actId="113"/>
          <ac:spMkLst>
            <pc:docMk/>
            <pc:sldMk cId="628589365" sldId="611"/>
            <ac:spMk id="3" creationId="{3A5D0006-828A-4B59-A89A-EB8E7EAF1993}"/>
          </ac:spMkLst>
        </pc:spChg>
        <pc:spChg chg="add mod">
          <ac:chgData name="Joseph MacAdam" userId="bdcfcd3f-81bf-4584-8271-fe9093ebec4c" providerId="ADAL" clId="{B51EC3A1-94F2-4623-83AC-D237F07080BD}" dt="2020-03-18T19:07:07.701" v="5190" actId="14100"/>
          <ac:spMkLst>
            <pc:docMk/>
            <pc:sldMk cId="628589365" sldId="611"/>
            <ac:spMk id="6" creationId="{F6A3370A-057F-4573-AD1C-65BEFED45A61}"/>
          </ac:spMkLst>
        </pc:spChg>
        <pc:spChg chg="add del">
          <ac:chgData name="Joseph MacAdam" userId="bdcfcd3f-81bf-4584-8271-fe9093ebec4c" providerId="ADAL" clId="{B51EC3A1-94F2-4623-83AC-D237F07080BD}" dt="2020-03-18T19:06:46.109" v="5114" actId="478"/>
          <ac:spMkLst>
            <pc:docMk/>
            <pc:sldMk cId="628589365" sldId="611"/>
            <ac:spMk id="7" creationId="{871AD154-7E2A-415E-9630-957837E27AF3}"/>
          </ac:spMkLst>
        </pc:sp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4" creationId="{A26451A0-389F-44C3-8420-3EC5AA3E8F97}"/>
          </ac:picMkLst>
        </pc:pic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5" creationId="{0DCB5A7C-640B-45AC-8193-A6D78B77E48F}"/>
          </ac:picMkLst>
        </pc:picChg>
      </pc:sldChg>
    </pc:docChg>
  </pc:docChgLst>
  <pc:docChgLst>
    <pc:chgData name="John Queen" userId="S::john.queen@cyber.org::9145d1ed-b385-4b95-9df2-e4eecedea333" providerId="AD" clId="Web-{FCE63A1C-2EFF-20F3-4053-7B1088F38620}"/>
    <pc:docChg chg="modSld">
      <pc:chgData name="John Queen" userId="S::john.queen@cyber.org::9145d1ed-b385-4b95-9df2-e4eecedea333" providerId="AD" clId="Web-{FCE63A1C-2EFF-20F3-4053-7B1088F38620}" dt="2020-05-11T18:33:37.081" v="6" actId="1076"/>
      <pc:docMkLst>
        <pc:docMk/>
      </pc:docMkLst>
      <pc:sldChg chg="modSp">
        <pc:chgData name="John Queen" userId="S::john.queen@cyber.org::9145d1ed-b385-4b95-9df2-e4eecedea333" providerId="AD" clId="Web-{FCE63A1C-2EFF-20F3-4053-7B1088F38620}" dt="2020-05-11T18:33:37.081" v="6" actId="1076"/>
        <pc:sldMkLst>
          <pc:docMk/>
          <pc:sldMk cId="621208376" sldId="599"/>
        </pc:sldMkLst>
        <pc:spChg chg="mod">
          <ac:chgData name="John Queen" userId="S::john.queen@cyber.org::9145d1ed-b385-4b95-9df2-e4eecedea333" providerId="AD" clId="Web-{FCE63A1C-2EFF-20F3-4053-7B1088F38620}" dt="2020-05-11T18:33:31.361" v="4" actId="20577"/>
          <ac:spMkLst>
            <pc:docMk/>
            <pc:sldMk cId="621208376" sldId="599"/>
            <ac:spMk id="3" creationId="{2F362B0B-B1AD-4208-9429-4F79D3A077A6}"/>
          </ac:spMkLst>
        </pc:spChg>
        <pc:picChg chg="mod">
          <ac:chgData name="John Queen" userId="S::john.queen@cyber.org::9145d1ed-b385-4b95-9df2-e4eecedea333" providerId="AD" clId="Web-{FCE63A1C-2EFF-20F3-4053-7B1088F38620}" dt="2020-05-11T18:33:37.081" v="6" actId="1076"/>
          <ac:picMkLst>
            <pc:docMk/>
            <pc:sldMk cId="621208376" sldId="599"/>
            <ac:picMk id="4" creationId="{EE56FD30-03D7-46A6-8C6D-116506C3AE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7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6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03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14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7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1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8667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6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94D65-ABEA-43C2-ADB7-1EB57FDF720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 err="1">
                <a:solidFill>
                  <a:schemeClr val="bg1"/>
                </a:solidFill>
                <a:latin typeface="Circe Light" panose="020B0402020203020203" pitchFamily="34" charset="0"/>
              </a:rPr>
              <a:t>Typosquatting</a:t>
            </a:r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DD0-7C0D-4373-A004-94FD7B7E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797"/>
          </a:xfrm>
        </p:spPr>
        <p:txBody>
          <a:bodyPr/>
          <a:lstStyle/>
          <a:p>
            <a:r>
              <a:rPr lang="en-US" dirty="0"/>
              <a:t>Access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BB6D-6620-4359-AA0B-6A17FF85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5740"/>
            <a:ext cx="7886700" cy="4791224"/>
          </a:xfrm>
        </p:spPr>
        <p:txBody>
          <a:bodyPr/>
          <a:lstStyle/>
          <a:p>
            <a:r>
              <a:rPr lang="en-US" dirty="0"/>
              <a:t>Go to the Windows 7 Environment</a:t>
            </a:r>
          </a:p>
          <a:p>
            <a:r>
              <a:rPr lang="en-US" dirty="0"/>
              <a:t>Open a web browser</a:t>
            </a:r>
          </a:p>
          <a:p>
            <a:pPr lvl="1"/>
            <a:r>
              <a:rPr lang="en-US" dirty="0"/>
              <a:t>Like Google Chrome</a:t>
            </a:r>
          </a:p>
          <a:p>
            <a:r>
              <a:rPr lang="en-US" dirty="0"/>
              <a:t>Go to the following URL</a:t>
            </a:r>
          </a:p>
          <a:p>
            <a:pPr lvl="1"/>
            <a:r>
              <a:rPr lang="en-US" dirty="0"/>
              <a:t>&lt;Your-Kali-IP-Address&gt;/cyber.org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856C4-A69E-422F-B69C-2FDEDBA7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26" y="3781352"/>
            <a:ext cx="5309268" cy="263054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D957B-4790-4FED-B868-7D6EDA3D0EBA}"/>
              </a:ext>
            </a:extLst>
          </p:cNvPr>
          <p:cNvSpPr txBox="1"/>
          <p:nvPr/>
        </p:nvSpPr>
        <p:spPr>
          <a:xfrm>
            <a:off x="6319656" y="3252226"/>
            <a:ext cx="2004212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You should see this website load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091E7-6B47-433A-AC2D-5E5AF42A8200}"/>
              </a:ext>
            </a:extLst>
          </p:cNvPr>
          <p:cNvCxnSpPr>
            <a:cxnSpLocks/>
          </p:cNvCxnSpPr>
          <p:nvPr/>
        </p:nvCxnSpPr>
        <p:spPr>
          <a:xfrm flipH="1">
            <a:off x="5552389" y="3564536"/>
            <a:ext cx="1074654" cy="112058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7057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DB259-BE81-4591-9C95-690DFAAE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14" y="2693614"/>
            <a:ext cx="6150539" cy="303941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EEDD0-7C0D-4373-A004-94FD7B7E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797"/>
          </a:xfrm>
        </p:spPr>
        <p:txBody>
          <a:bodyPr/>
          <a:lstStyle/>
          <a:p>
            <a:r>
              <a:rPr lang="en-US" dirty="0"/>
              <a:t>Access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BB6D-6620-4359-AA0B-6A17FF85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5740"/>
            <a:ext cx="7886700" cy="4791224"/>
          </a:xfrm>
        </p:spPr>
        <p:txBody>
          <a:bodyPr/>
          <a:lstStyle/>
          <a:p>
            <a:r>
              <a:rPr lang="en-US" dirty="0"/>
              <a:t>In the website, click on the “News” option</a:t>
            </a:r>
          </a:p>
          <a:p>
            <a:r>
              <a:rPr lang="en-US" dirty="0"/>
              <a:t>This should open up cyber.org/news</a:t>
            </a:r>
          </a:p>
        </p:txBody>
      </p:sp>
    </p:spTree>
    <p:extLst>
      <p:ext uri="{BB962C8B-B14F-4D97-AF65-F5344CB8AC3E}">
        <p14:creationId xmlns:p14="http://schemas.microsoft.com/office/powerpoint/2010/main" val="286360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F5B9-CB9A-47A9-A56D-25B596C2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211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445-6A32-45B5-B572-49C35B7D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8862"/>
            <a:ext cx="7886700" cy="4678102"/>
          </a:xfrm>
        </p:spPr>
        <p:txBody>
          <a:bodyPr/>
          <a:lstStyle/>
          <a:p>
            <a:r>
              <a:rPr lang="en-US" dirty="0"/>
              <a:t>Now, create a malicious website</a:t>
            </a:r>
          </a:p>
          <a:p>
            <a:r>
              <a:rPr lang="en-US" dirty="0"/>
              <a:t>Go back to the Kali machine, in the terminal copy all the cyber.org files on the desktop</a:t>
            </a:r>
          </a:p>
          <a:p>
            <a:pPr lvl="1"/>
            <a:r>
              <a:rPr lang="en-US" dirty="0"/>
              <a:t>cp -r cyber.org cybre.org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15C40-ABB0-4F9F-8005-A5F638C4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18" y="3108489"/>
            <a:ext cx="1424058" cy="296789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B26A29-730D-4F84-8CC3-44D2E3AF47B7}"/>
              </a:ext>
            </a:extLst>
          </p:cNvPr>
          <p:cNvSpPr txBox="1"/>
          <p:nvPr/>
        </p:nvSpPr>
        <p:spPr>
          <a:xfrm>
            <a:off x="2238866" y="4273345"/>
            <a:ext cx="2686639" cy="777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00" dirty="0">
                <a:solidFill>
                  <a:srgbClr val="FF0000"/>
                </a:solidFill>
              </a:rPr>
              <a:t>Here, the misspelling is going to be cybre.org instead of cyber.org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DF9308-C8C0-4328-935E-06782E235D47}"/>
              </a:ext>
            </a:extLst>
          </p:cNvPr>
          <p:cNvCxnSpPr>
            <a:cxnSpLocks/>
          </p:cNvCxnSpPr>
          <p:nvPr/>
        </p:nvCxnSpPr>
        <p:spPr>
          <a:xfrm>
            <a:off x="4835951" y="4751109"/>
            <a:ext cx="970960" cy="17911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4014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F5B9-CB9A-47A9-A56D-25B596C2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211"/>
          </a:xfrm>
        </p:spPr>
        <p:txBody>
          <a:bodyPr/>
          <a:lstStyle/>
          <a:p>
            <a:r>
              <a:rPr lang="en-US" dirty="0"/>
              <a:t>Create Malicious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445-6A32-45B5-B572-49C35B7D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8862"/>
            <a:ext cx="7886700" cy="4678102"/>
          </a:xfrm>
        </p:spPr>
        <p:txBody>
          <a:bodyPr/>
          <a:lstStyle/>
          <a:p>
            <a:r>
              <a:rPr lang="en-US" dirty="0"/>
              <a:t>Create a malicious file</a:t>
            </a:r>
          </a:p>
          <a:p>
            <a:pPr lvl="1"/>
            <a:r>
              <a:rPr lang="en-US" dirty="0"/>
              <a:t>touch MaliciousFile.exe</a:t>
            </a:r>
          </a:p>
          <a:p>
            <a:r>
              <a:rPr lang="en-US" dirty="0"/>
              <a:t>Add some text to the MaliciousFile.exe</a:t>
            </a:r>
          </a:p>
          <a:p>
            <a:pPr lvl="1"/>
            <a:r>
              <a:rPr lang="en-US" dirty="0"/>
              <a:t>nano MaliciousFile.exe</a:t>
            </a:r>
          </a:p>
          <a:p>
            <a:pPr lvl="1"/>
            <a:r>
              <a:rPr lang="en-US" dirty="0"/>
              <a:t>Add some text</a:t>
            </a:r>
          </a:p>
          <a:p>
            <a:pPr lvl="1"/>
            <a:r>
              <a:rPr lang="en-US" dirty="0" err="1"/>
              <a:t>CTRL+x</a:t>
            </a:r>
            <a:r>
              <a:rPr lang="en-US" dirty="0"/>
              <a:t>, y, ENTER to exit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6DD74-55D6-43C2-B3F8-23F41194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73" y="4246855"/>
            <a:ext cx="6701443" cy="149835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4C0AF-0D28-4F85-86C7-051C3EB7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77" y="5445435"/>
            <a:ext cx="6425646" cy="59955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5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F5B9-CB9A-47A9-A56D-25B596C2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211"/>
          </a:xfrm>
        </p:spPr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445-6A32-45B5-B572-49C35B7D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8606"/>
            <a:ext cx="7886700" cy="4838358"/>
          </a:xfrm>
        </p:spPr>
        <p:txBody>
          <a:bodyPr/>
          <a:lstStyle/>
          <a:p>
            <a:r>
              <a:rPr lang="en-US" dirty="0"/>
              <a:t>Open the cybre.org HTML file in </a:t>
            </a:r>
            <a:r>
              <a:rPr lang="en-US" dirty="0" err="1"/>
              <a:t>Leafpad</a:t>
            </a:r>
            <a:endParaRPr lang="en-US" dirty="0"/>
          </a:p>
          <a:p>
            <a:pPr lvl="1"/>
            <a:r>
              <a:rPr lang="en-US" dirty="0" err="1"/>
              <a:t>leafpad</a:t>
            </a:r>
            <a:r>
              <a:rPr lang="en-US" dirty="0"/>
              <a:t> cybre.org/index.html</a:t>
            </a:r>
          </a:p>
          <a:p>
            <a:r>
              <a:rPr lang="en-US" dirty="0"/>
              <a:t>Find the code that controls the News link</a:t>
            </a:r>
          </a:p>
          <a:p>
            <a:pPr lvl="1"/>
            <a:r>
              <a:rPr lang="en-US" dirty="0"/>
              <a:t>Can search for “news” to help find this line!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410E3-706F-4128-A546-B9FC9286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5" y="3574852"/>
            <a:ext cx="8592749" cy="95263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2EB9-5FEC-470C-9E06-DC34C230AF1B}"/>
              </a:ext>
            </a:extLst>
          </p:cNvPr>
          <p:cNvSpPr txBox="1"/>
          <p:nvPr/>
        </p:nvSpPr>
        <p:spPr>
          <a:xfrm>
            <a:off x="3247533" y="5253936"/>
            <a:ext cx="2832755" cy="530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00" dirty="0">
                <a:solidFill>
                  <a:srgbClr val="FF0000"/>
                </a:solidFill>
              </a:rPr>
              <a:t>Find this line of code, this is the link for the News button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3DA8EC-70F3-4A80-A7AA-6741CCB1A510}"/>
              </a:ext>
            </a:extLst>
          </p:cNvPr>
          <p:cNvCxnSpPr>
            <a:cxnSpLocks/>
          </p:cNvCxnSpPr>
          <p:nvPr/>
        </p:nvCxnSpPr>
        <p:spPr>
          <a:xfrm flipH="1" flipV="1">
            <a:off x="3695307" y="4392892"/>
            <a:ext cx="377072" cy="79016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9892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9570D-FF83-48CA-AFEF-2FE5B8B7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4335249"/>
            <a:ext cx="8392467" cy="84780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DF5B9-CB9A-47A9-A56D-25B596C2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211"/>
          </a:xfrm>
        </p:spPr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445-6A32-45B5-B572-49C35B7D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8606"/>
            <a:ext cx="7886700" cy="1343248"/>
          </a:xfrm>
        </p:spPr>
        <p:txBody>
          <a:bodyPr>
            <a:normAutofit/>
          </a:bodyPr>
          <a:lstStyle/>
          <a:p>
            <a:r>
              <a:rPr lang="en-US" sz="2200" dirty="0"/>
              <a:t>Change the “https://cyber.org/news” link to the following:</a:t>
            </a:r>
          </a:p>
          <a:p>
            <a:pPr marL="457172" lvl="1" indent="0">
              <a:buNone/>
            </a:pPr>
            <a:endParaRPr lang="en-US" sz="2000" b="1" dirty="0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sz="2000" b="1" dirty="0">
                <a:latin typeface="Courier" panose="02060409020205020404" pitchFamily="49" charset="0"/>
              </a:rPr>
              <a:t>http://&lt;Your-Kali-IP-Address&gt;/MaliciousFile.exe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410E3-706F-4128-A546-B9FC9286E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25" y="2635470"/>
            <a:ext cx="8592749" cy="95263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2EB9-5FEC-470C-9E06-DC34C230AF1B}"/>
              </a:ext>
            </a:extLst>
          </p:cNvPr>
          <p:cNvSpPr txBox="1"/>
          <p:nvPr/>
        </p:nvSpPr>
        <p:spPr>
          <a:xfrm>
            <a:off x="2007909" y="3861076"/>
            <a:ext cx="2832755" cy="284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00" dirty="0">
                <a:solidFill>
                  <a:srgbClr val="FF0000"/>
                </a:solidFill>
              </a:rPr>
              <a:t>Change this link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3DA8EC-70F3-4A80-A7AA-6741CCB1A510}"/>
              </a:ext>
            </a:extLst>
          </p:cNvPr>
          <p:cNvCxnSpPr>
            <a:cxnSpLocks/>
          </p:cNvCxnSpPr>
          <p:nvPr/>
        </p:nvCxnSpPr>
        <p:spPr>
          <a:xfrm flipV="1">
            <a:off x="2420775" y="3429000"/>
            <a:ext cx="0" cy="121841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2DB267-1872-4245-9799-B63A8B4F3BE3}"/>
              </a:ext>
            </a:extLst>
          </p:cNvPr>
          <p:cNvSpPr/>
          <p:nvPr/>
        </p:nvSpPr>
        <p:spPr>
          <a:xfrm>
            <a:off x="923827" y="3111786"/>
            <a:ext cx="2837468" cy="3172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28930-F141-4731-B8AA-8F6CAA52D13A}"/>
              </a:ext>
            </a:extLst>
          </p:cNvPr>
          <p:cNvSpPr/>
          <p:nvPr/>
        </p:nvSpPr>
        <p:spPr>
          <a:xfrm>
            <a:off x="849983" y="4647415"/>
            <a:ext cx="3410931" cy="331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AE349-9827-4E92-B7E2-77738FAC357C}"/>
              </a:ext>
            </a:extLst>
          </p:cNvPr>
          <p:cNvSpPr txBox="1">
            <a:spLocks/>
          </p:cNvSpPr>
          <p:nvPr/>
        </p:nvSpPr>
        <p:spPr>
          <a:xfrm>
            <a:off x="981674" y="5492004"/>
            <a:ext cx="7886700" cy="134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2" lvl="1" indent="0">
              <a:buNone/>
            </a:pPr>
            <a:r>
              <a:rPr lang="en-US" dirty="0">
                <a:solidFill>
                  <a:srgbClr val="545BA7"/>
                </a:solidFill>
              </a:rPr>
              <a:t>Make sure to save the HTML file when done!</a:t>
            </a:r>
            <a:endParaRPr lang="en-US" sz="2000" dirty="0">
              <a:solidFill>
                <a:srgbClr val="545BA7"/>
              </a:solidFill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7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F5B9-CB9A-47A9-A56D-25B596C2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211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445-6A32-45B5-B572-49C35B7D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8606"/>
            <a:ext cx="7886700" cy="4838358"/>
          </a:xfrm>
        </p:spPr>
        <p:txBody>
          <a:bodyPr>
            <a:normAutofit/>
          </a:bodyPr>
          <a:lstStyle/>
          <a:p>
            <a:r>
              <a:rPr lang="en-US" sz="2400" dirty="0"/>
              <a:t>Copy the files to the Apache server</a:t>
            </a:r>
          </a:p>
          <a:p>
            <a:pPr lvl="1"/>
            <a:r>
              <a:rPr lang="en-US" sz="1800" b="1" dirty="0" err="1">
                <a:latin typeface="Courier" panose="02060409020205020404" pitchFamily="49" charset="0"/>
              </a:rPr>
              <a:t>sudo</a:t>
            </a:r>
            <a:r>
              <a:rPr lang="en-US" sz="1800" b="1" dirty="0">
                <a:latin typeface="Courier" panose="02060409020205020404" pitchFamily="49" charset="0"/>
              </a:rPr>
              <a:t> cp -r cybre.org /var/www/html</a:t>
            </a:r>
          </a:p>
          <a:p>
            <a:pPr lvl="1"/>
            <a:r>
              <a:rPr lang="en-US" sz="1800" b="1" dirty="0" err="1">
                <a:latin typeface="Courier" panose="02060409020205020404" pitchFamily="49" charset="0"/>
              </a:rPr>
              <a:t>sudo</a:t>
            </a:r>
            <a:r>
              <a:rPr lang="en-US" sz="1800" b="1" dirty="0">
                <a:latin typeface="Courier" panose="02060409020205020404" pitchFamily="49" charset="0"/>
              </a:rPr>
              <a:t> cp MaliciousFile.exe /var/www/html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707E8-1BDF-4790-882C-0C57C3AF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9" y="2811313"/>
            <a:ext cx="7792361" cy="61768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3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8AAD8-EE5F-4725-AC85-B3310545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91" y="3903799"/>
            <a:ext cx="5590094" cy="272428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EEDD0-7C0D-4373-A004-94FD7B7E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797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BB6D-6620-4359-AA0B-6A17FF85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5740"/>
            <a:ext cx="7886700" cy="4791224"/>
          </a:xfrm>
        </p:spPr>
        <p:txBody>
          <a:bodyPr/>
          <a:lstStyle/>
          <a:p>
            <a:r>
              <a:rPr lang="en-US" dirty="0"/>
              <a:t>Go to the Windows 7 Environment</a:t>
            </a:r>
          </a:p>
          <a:p>
            <a:r>
              <a:rPr lang="en-US" dirty="0"/>
              <a:t>Open a web browser</a:t>
            </a:r>
          </a:p>
          <a:p>
            <a:pPr lvl="1"/>
            <a:r>
              <a:rPr lang="en-US" dirty="0"/>
              <a:t>Like Google Chrome</a:t>
            </a:r>
          </a:p>
          <a:p>
            <a:r>
              <a:rPr lang="en-US" dirty="0"/>
              <a:t>Go to the following URL</a:t>
            </a:r>
          </a:p>
          <a:p>
            <a:pPr lvl="1"/>
            <a:r>
              <a:rPr lang="en-US" dirty="0"/>
              <a:t>&lt;Your-Kali-IP-Address&gt;/cybre.org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D957B-4790-4FED-B868-7D6EDA3D0EBA}"/>
              </a:ext>
            </a:extLst>
          </p:cNvPr>
          <p:cNvSpPr txBox="1"/>
          <p:nvPr/>
        </p:nvSpPr>
        <p:spPr>
          <a:xfrm>
            <a:off x="6627043" y="3255387"/>
            <a:ext cx="2004212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You should see this website load, looks just like the original website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091E7-6B47-433A-AC2D-5E5AF42A8200}"/>
              </a:ext>
            </a:extLst>
          </p:cNvPr>
          <p:cNvCxnSpPr>
            <a:cxnSpLocks/>
          </p:cNvCxnSpPr>
          <p:nvPr/>
        </p:nvCxnSpPr>
        <p:spPr>
          <a:xfrm flipH="1">
            <a:off x="5599523" y="3781352"/>
            <a:ext cx="1074654" cy="112058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2EDD27-5BF5-45A9-B7B3-4C84E4A7ACF2}"/>
              </a:ext>
            </a:extLst>
          </p:cNvPr>
          <p:cNvSpPr txBox="1"/>
          <p:nvPr/>
        </p:nvSpPr>
        <p:spPr>
          <a:xfrm>
            <a:off x="5304426" y="2256866"/>
            <a:ext cx="2004212" cy="530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00" dirty="0">
                <a:solidFill>
                  <a:srgbClr val="FF0000"/>
                </a:solidFill>
              </a:rPr>
              <a:t>Here, the user misspells cyber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103A6C-9221-4520-AAF7-DCF7245FDA79}"/>
              </a:ext>
            </a:extLst>
          </p:cNvPr>
          <p:cNvCxnSpPr>
            <a:cxnSpLocks/>
          </p:cNvCxnSpPr>
          <p:nvPr/>
        </p:nvCxnSpPr>
        <p:spPr>
          <a:xfrm flipH="1">
            <a:off x="5410986" y="2863601"/>
            <a:ext cx="308220" cy="52664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862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DD0-7C0D-4373-A004-94FD7B7E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797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BB6D-6620-4359-AA0B-6A17FF85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88" y="1385740"/>
            <a:ext cx="7886700" cy="4791224"/>
          </a:xfrm>
        </p:spPr>
        <p:txBody>
          <a:bodyPr>
            <a:normAutofit/>
          </a:bodyPr>
          <a:lstStyle/>
          <a:p>
            <a:r>
              <a:rPr lang="en-US" dirty="0"/>
              <a:t>In the website, click on the “News” option</a:t>
            </a:r>
          </a:p>
          <a:p>
            <a:r>
              <a:rPr lang="en-US" dirty="0"/>
              <a:t>You should see the MaliciousFile.exe download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Obviously this MaliciousFile.exe is not harmful, but an unsuspecting user might trust this website because it looks exactly like the cyber.org website.</a:t>
            </a:r>
          </a:p>
          <a:p>
            <a:r>
              <a:rPr lang="en-US" dirty="0"/>
              <a:t>In the real world, this file is probably going to be harmful to your system!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F6B94-34EE-4449-9966-C3582DA14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774" y="2543825"/>
            <a:ext cx="2534004" cy="115268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A5097-0879-4B81-ADFC-ACBC5A00275E}"/>
              </a:ext>
            </a:extLst>
          </p:cNvPr>
          <p:cNvSpPr txBox="1"/>
          <p:nvPr/>
        </p:nvSpPr>
        <p:spPr>
          <a:xfrm>
            <a:off x="6289527" y="3038920"/>
            <a:ext cx="2004212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MaliciousFile.exe downloaded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8373CF-97EF-47CF-A3FD-249AD149742D}"/>
              </a:ext>
            </a:extLst>
          </p:cNvPr>
          <p:cNvCxnSpPr>
            <a:cxnSpLocks/>
          </p:cNvCxnSpPr>
          <p:nvPr/>
        </p:nvCxnSpPr>
        <p:spPr>
          <a:xfrm flipH="1" flipV="1">
            <a:off x="4647414" y="3120168"/>
            <a:ext cx="1517717" cy="13522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407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38278" cy="954626"/>
          </a:xfrm>
        </p:spPr>
        <p:txBody>
          <a:bodyPr>
            <a:noAutofit/>
          </a:bodyPr>
          <a:lstStyle/>
          <a:p>
            <a:r>
              <a:rPr lang="en-US" dirty="0"/>
              <a:t>Defend Against </a:t>
            </a:r>
            <a:r>
              <a:rPr lang="en-US" dirty="0" err="1"/>
              <a:t>Typosquatting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7715"/>
            <a:ext cx="8210550" cy="41922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Always check your domain names!</a:t>
            </a:r>
          </a:p>
          <a:p>
            <a:r>
              <a:rPr lang="en-US" dirty="0"/>
              <a:t>Companies will actually purchase the domains of common typos to protect users</a:t>
            </a:r>
          </a:p>
          <a:p>
            <a:pPr lvl="1"/>
            <a:r>
              <a:rPr lang="en-US" dirty="0"/>
              <a:t>For example, go to www.gooogle.com</a:t>
            </a:r>
          </a:p>
          <a:p>
            <a:pPr lvl="2"/>
            <a:r>
              <a:rPr lang="en-US" dirty="0"/>
              <a:t>It will re-direct you to Google</a:t>
            </a:r>
          </a:p>
          <a:p>
            <a:pPr lvl="1"/>
            <a:r>
              <a:rPr lang="en-US" dirty="0"/>
              <a:t>Go to www.facbook.com</a:t>
            </a:r>
          </a:p>
          <a:p>
            <a:pPr lvl="2"/>
            <a:r>
              <a:rPr lang="en-US" dirty="0"/>
              <a:t>It will re-direct you to Facebook</a:t>
            </a:r>
          </a:p>
          <a:p>
            <a:pPr lvl="1"/>
            <a:r>
              <a:rPr lang="en-US" dirty="0"/>
              <a:t>Go to mikerowesoft.com</a:t>
            </a:r>
          </a:p>
          <a:p>
            <a:pPr marL="1142365" lvl="2" indent="-227965"/>
            <a:r>
              <a:rPr lang="en-US" dirty="0">
                <a:latin typeface="Arial"/>
                <a:cs typeface="Arial"/>
              </a:rPr>
              <a:t>It will re-direct you to Microsoft’s website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6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Typosquatting</a:t>
            </a:r>
            <a:r>
              <a:rPr lang="en-US" dirty="0"/>
              <a:t>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482855"/>
          </a:xfrm>
        </p:spPr>
        <p:txBody>
          <a:bodyPr>
            <a:normAutofit/>
          </a:bodyPr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wget</a:t>
            </a:r>
            <a:r>
              <a:rPr lang="en-US" dirty="0"/>
              <a:t> (Linux Command Line Tool)</a:t>
            </a:r>
          </a:p>
          <a:p>
            <a:pPr lvl="1"/>
            <a:r>
              <a:rPr lang="en-US" dirty="0" err="1"/>
              <a:t>Leafpad</a:t>
            </a:r>
            <a:r>
              <a:rPr lang="en-US" dirty="0"/>
              <a:t> (</a:t>
            </a:r>
            <a:r>
              <a:rPr lang="en-US"/>
              <a:t>Linux application)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8480"/>
            <a:ext cx="7886700" cy="4368484"/>
          </a:xfrm>
        </p:spPr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1.2 – Compare and contrast types of attacks</a:t>
            </a:r>
          </a:p>
          <a:p>
            <a:pPr lvl="2"/>
            <a:r>
              <a:rPr lang="en-US" dirty="0"/>
              <a:t>Application/service attacks</a:t>
            </a:r>
          </a:p>
          <a:p>
            <a:pPr lvl="3"/>
            <a:r>
              <a:rPr lang="en-US" dirty="0"/>
              <a:t>Hijacking and related attacks</a:t>
            </a:r>
          </a:p>
          <a:p>
            <a:pPr lvl="4"/>
            <a:r>
              <a:rPr lang="en-US"/>
              <a:t>Typo </a:t>
            </a:r>
            <a:r>
              <a:rPr lang="en-US" dirty="0"/>
              <a:t>squatting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Typosquatting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8221"/>
            <a:ext cx="6809098" cy="3270215"/>
          </a:xfrm>
        </p:spPr>
        <p:txBody>
          <a:bodyPr>
            <a:normAutofit/>
          </a:bodyPr>
          <a:lstStyle/>
          <a:p>
            <a:r>
              <a:rPr lang="en-US" dirty="0" err="1"/>
              <a:t>Typosquatting</a:t>
            </a:r>
            <a:r>
              <a:rPr lang="en-US" dirty="0"/>
              <a:t> is exploiting a user’s misspelling</a:t>
            </a:r>
          </a:p>
          <a:p>
            <a:pPr lvl="1"/>
            <a:r>
              <a:rPr lang="en-US" sz="1800" dirty="0"/>
              <a:t>Could type www.facbook.com instead of www.facebook.com</a:t>
            </a:r>
          </a:p>
          <a:p>
            <a:pPr lvl="1"/>
            <a:r>
              <a:rPr lang="en-US" sz="1800" dirty="0"/>
              <a:t>What if a user goes to www.waether.com instead of www.weather.com</a:t>
            </a:r>
          </a:p>
          <a:p>
            <a:pPr lvl="1"/>
            <a:r>
              <a:rPr lang="en-US" sz="1800" dirty="0"/>
              <a:t>This is also known as cybersquatting</a:t>
            </a:r>
          </a:p>
          <a:p>
            <a:r>
              <a:rPr lang="en-US" sz="2400" dirty="0"/>
              <a:t>A malicious user will buy one of these domain names in the hope that someone will visit this website accidentally</a:t>
            </a:r>
          </a:p>
        </p:txBody>
      </p:sp>
    </p:spTree>
    <p:extLst>
      <p:ext uri="{BB962C8B-B14F-4D97-AF65-F5344CB8AC3E}">
        <p14:creationId xmlns:p14="http://schemas.microsoft.com/office/powerpoint/2010/main" val="224282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Typosquatting</a:t>
            </a:r>
            <a:r>
              <a:rPr lang="en-US" dirty="0"/>
              <a:t>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91" y="1899526"/>
            <a:ext cx="5683509" cy="3667538"/>
          </a:xfrm>
        </p:spPr>
        <p:txBody>
          <a:bodyPr>
            <a:normAutofit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 dirty="0"/>
              <a:t>Setup Environments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Find Kali’s IP Address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Copy www.cyber.org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Access Website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Create Malicious File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Edit the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Access </a:t>
            </a:r>
            <a:r>
              <a:rPr lang="en-US" dirty="0" err="1"/>
              <a:t>Typosquatting</a:t>
            </a:r>
            <a:r>
              <a:rPr lang="en-US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074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6E91CCA-5E53-4F6F-9BD0-8F2FCF0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31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Find the IP Address (Kali Machine)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31474C-BB8F-4C15-8CBD-803C8A1D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6278"/>
            <a:ext cx="8180071" cy="3762682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2000" b="1" dirty="0"/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D04E22-F0ED-43A6-A326-83894829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81" y="3179893"/>
            <a:ext cx="4062739" cy="77385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86889A-AC96-4409-961A-577046F82434}"/>
              </a:ext>
            </a:extLst>
          </p:cNvPr>
          <p:cNvSpPr txBox="1"/>
          <p:nvPr/>
        </p:nvSpPr>
        <p:spPr>
          <a:xfrm>
            <a:off x="6276669" y="4416621"/>
            <a:ext cx="17424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12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8DE15-B9F3-4538-BB56-60AE5C5C0999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764607" y="3623455"/>
            <a:ext cx="1383308" cy="7931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604A-99CE-4871-AFE4-E34D476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25636"/>
          </a:xfrm>
        </p:spPr>
        <p:txBody>
          <a:bodyPr/>
          <a:lstStyle/>
          <a:p>
            <a:r>
              <a:rPr lang="en-US" dirty="0"/>
              <a:t>Copy www.cyber.org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3DB1-9638-439A-9079-6580EE72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6409"/>
            <a:ext cx="6139795" cy="4130631"/>
          </a:xfrm>
        </p:spPr>
        <p:txBody>
          <a:bodyPr>
            <a:normAutofit/>
          </a:bodyPr>
          <a:lstStyle/>
          <a:p>
            <a:r>
              <a:rPr lang="en-US" sz="2400" dirty="0"/>
              <a:t>Open a new Terminal in Kali</a:t>
            </a:r>
          </a:p>
          <a:p>
            <a:r>
              <a:rPr lang="en-US" sz="2400" dirty="0"/>
              <a:t>Navigate to the Desktop</a:t>
            </a:r>
          </a:p>
          <a:p>
            <a:pPr marL="457172" lvl="1" indent="0">
              <a:buNone/>
            </a:pPr>
            <a:r>
              <a:rPr lang="en-US" sz="1800" b="1" dirty="0">
                <a:latin typeface="Courier" panose="02060409020205020404" pitchFamily="49" charset="0"/>
              </a:rPr>
              <a:t>cd Desktop</a:t>
            </a:r>
          </a:p>
          <a:p>
            <a:r>
              <a:rPr lang="en-US" sz="2400" dirty="0"/>
              <a:t>Copy www.cyber.org’s files/webpage</a:t>
            </a:r>
          </a:p>
          <a:p>
            <a:pPr marL="457172" lvl="1" indent="0">
              <a:buNone/>
            </a:pPr>
            <a:r>
              <a:rPr lang="en-US" sz="1800" b="1" dirty="0" err="1">
                <a:latin typeface="Courier" panose="02060409020205020404" pitchFamily="49" charset="0"/>
              </a:rPr>
              <a:t>wget</a:t>
            </a:r>
            <a:r>
              <a:rPr lang="en-US" sz="1800" b="1" dirty="0">
                <a:latin typeface="Courier" panose="02060409020205020404" pitchFamily="49" charset="0"/>
              </a:rPr>
              <a:t> -k -p cyber.org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A5561-7084-45AA-A591-63C12A0B0A94}"/>
              </a:ext>
            </a:extLst>
          </p:cNvPr>
          <p:cNvSpPr txBox="1"/>
          <p:nvPr/>
        </p:nvSpPr>
        <p:spPr>
          <a:xfrm>
            <a:off x="2369826" y="5755527"/>
            <a:ext cx="2601798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You should see this folder appear on the Desktop that contains all of the files of www.cyber.org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F96EA-55FC-4A29-B2BA-08A1D3E4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7" y="3598869"/>
            <a:ext cx="6450136" cy="141549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1DCEA-E26F-4B4B-A411-E681CFFB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37" y="4705869"/>
            <a:ext cx="1501563" cy="135793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6D44B6-EB09-4DF4-9D28-B3009F3C6C35}"/>
              </a:ext>
            </a:extLst>
          </p:cNvPr>
          <p:cNvCxnSpPr>
            <a:cxnSpLocks/>
          </p:cNvCxnSpPr>
          <p:nvPr/>
        </p:nvCxnSpPr>
        <p:spPr>
          <a:xfrm flipV="1">
            <a:off x="5071621" y="5816338"/>
            <a:ext cx="1210483" cy="2474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8523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DD0-7C0D-4373-A004-94FD7B7E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797"/>
          </a:xfrm>
        </p:spPr>
        <p:txBody>
          <a:bodyPr/>
          <a:lstStyle/>
          <a:p>
            <a:r>
              <a:rPr lang="en-US" dirty="0"/>
              <a:t>Access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BB6D-6620-4359-AA0B-6A17FF85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5740"/>
            <a:ext cx="7886700" cy="4791224"/>
          </a:xfrm>
        </p:spPr>
        <p:txBody>
          <a:bodyPr/>
          <a:lstStyle/>
          <a:p>
            <a:r>
              <a:rPr lang="en-US" dirty="0"/>
              <a:t>Copy the cyber.org files to the Apache servers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cp -r cyber.org /var/www/html </a:t>
            </a:r>
          </a:p>
          <a:p>
            <a:r>
              <a:rPr lang="en-US" dirty="0"/>
              <a:t>Start the Apache server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apache2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75E4B-6089-4744-9E90-694A0C5F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6" y="3489130"/>
            <a:ext cx="7448547" cy="58444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2306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</TotalTime>
  <Words>792</Words>
  <Application>Microsoft Office PowerPoint</Application>
  <PresentationFormat>On-screen Show (4:3)</PresentationFormat>
  <Paragraphs>121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Typosquatting Lab</vt:lpstr>
      <vt:lpstr>Objectives Covered</vt:lpstr>
      <vt:lpstr>What is Typosquatting?</vt:lpstr>
      <vt:lpstr>The Typosquatting Lab</vt:lpstr>
      <vt:lpstr>Setup Environments</vt:lpstr>
      <vt:lpstr>Find the IP Address (Kali Machine)</vt:lpstr>
      <vt:lpstr>Copy www.cyber.org</vt:lpstr>
      <vt:lpstr>Access Website</vt:lpstr>
      <vt:lpstr>Access Website</vt:lpstr>
      <vt:lpstr>Access Website</vt:lpstr>
      <vt:lpstr>Create Typosquatting Website</vt:lpstr>
      <vt:lpstr>Create Malicious File</vt:lpstr>
      <vt:lpstr>Edit the Typosquatting Website</vt:lpstr>
      <vt:lpstr>Edit the Typosquatting Website</vt:lpstr>
      <vt:lpstr>Move Typosquatting Website</vt:lpstr>
      <vt:lpstr>Access Typosquatting Website</vt:lpstr>
      <vt:lpstr>Access Typosquatting Website</vt:lpstr>
      <vt:lpstr>Defend Against Typosquatting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85</cp:revision>
  <dcterms:modified xsi:type="dcterms:W3CDTF">2021-05-18T18:07:45Z</dcterms:modified>
</cp:coreProperties>
</file>