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52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61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FD71-E1FF-4FA1-BCF4-916979FC6B1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33C151-0FEA-449B-AFA2-40E00C53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 ONLINE 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Villete</a:t>
            </a:r>
            <a:r>
              <a:rPr lang="en-US" dirty="0" smtClean="0"/>
              <a:t>, Richard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LIBRARY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UC Library is an application that can help you access the University’s library and borrowing books just got easier with just a touch of a finger.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5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Button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of Books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 Borrower’s Card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3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LAYOUT- splash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screen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Content:</a:t>
            </a:r>
            <a:br>
              <a:rPr lang="en-US" dirty="0" smtClean="0"/>
            </a:br>
            <a:r>
              <a:rPr lang="en-US" dirty="0" smtClean="0"/>
              <a:t>Set to 4000 </a:t>
            </a:r>
            <a:r>
              <a:rPr lang="en-US" dirty="0" err="1" smtClean="0"/>
              <a:t>millis</a:t>
            </a:r>
            <a:r>
              <a:rPr lang="en-US" dirty="0" smtClean="0"/>
              <a:t> = 4sec</a:t>
            </a:r>
            <a:br>
              <a:rPr lang="en-US" dirty="0" smtClean="0"/>
            </a:br>
            <a:r>
              <a:rPr lang="en-US" dirty="0" smtClean="0"/>
              <a:t>image view</a:t>
            </a:r>
            <a:br>
              <a:rPr lang="en-US" dirty="0" smtClean="0"/>
            </a:br>
            <a:r>
              <a:rPr lang="en-US" dirty="0" smtClean="0"/>
              <a:t>text view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19" y="1633106"/>
            <a:ext cx="2660073" cy="45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- login preview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067" y="1748270"/>
            <a:ext cx="2625243" cy="4543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2620" y="2421228"/>
            <a:ext cx="2213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Content: Image view</a:t>
            </a:r>
            <a:br>
              <a:rPr lang="en-US" dirty="0" smtClean="0"/>
            </a:br>
            <a:r>
              <a:rPr lang="en-US" dirty="0" smtClean="0"/>
              <a:t> 	Edit Text (2)</a:t>
            </a:r>
            <a:br>
              <a:rPr lang="en-US" dirty="0" smtClean="0"/>
            </a:br>
            <a:r>
              <a:rPr lang="en-US" dirty="0" smtClean="0"/>
              <a:t> 	Button </a:t>
            </a:r>
            <a:br>
              <a:rPr lang="en-US" dirty="0" smtClean="0"/>
            </a:br>
            <a:r>
              <a:rPr lang="en-US" dirty="0" smtClean="0"/>
              <a:t> 	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5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– search preview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Content: search view</a:t>
            </a:r>
            <a:br>
              <a:rPr lang="en-US" dirty="0" smtClean="0"/>
            </a:br>
            <a:r>
              <a:rPr lang="en-US" dirty="0" smtClean="0"/>
              <a:t> 	     list view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49" y="1729365"/>
            <a:ext cx="2566853" cy="45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4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42" y="1858154"/>
            <a:ext cx="2637473" cy="45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662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62</TotalTime>
  <Words>68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Trebuchet MS</vt:lpstr>
      <vt:lpstr>Wingdings 3</vt:lpstr>
      <vt:lpstr>Facet</vt:lpstr>
      <vt:lpstr>UC ONLINE LIB</vt:lpstr>
      <vt:lpstr>UC LIBRARY</vt:lpstr>
      <vt:lpstr>FEATURES</vt:lpstr>
      <vt:lpstr>LAYOUT- splash screen</vt:lpstr>
      <vt:lpstr>LAYOUT - login preview</vt:lpstr>
      <vt:lpstr>LAYOUT – search preview</vt:lpstr>
      <vt:lpstr>Borrowing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ONLINE LIB</dc:title>
  <dc:creator>CLIENT</dc:creator>
  <cp:lastModifiedBy>CLIENT</cp:lastModifiedBy>
  <cp:revision>10</cp:revision>
  <dcterms:created xsi:type="dcterms:W3CDTF">2019-11-19T08:25:19Z</dcterms:created>
  <dcterms:modified xsi:type="dcterms:W3CDTF">2020-05-07T06:17:34Z</dcterms:modified>
</cp:coreProperties>
</file>