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3B90D7-F743-4B20-8A45-100C1E7C4FDF}" type="datetimeFigureOut">
              <a:rPr lang="en-US" smtClean="0"/>
              <a:t>5/7/2020</a:t>
            </a:fld>
            <a:endParaRPr lang="en-P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45137A-8068-47B3-9FFA-1D6AE4A76A11}" type="slidenum">
              <a:rPr lang="en-PH" smtClean="0"/>
              <a:t>‹#›</a:t>
            </a:fld>
            <a:endParaRPr lang="en-P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00166" y="2857496"/>
            <a:ext cx="59362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0" dirty="0" smtClean="0"/>
              <a:t>Shape Buster</a:t>
            </a:r>
            <a:endParaRPr lang="en-PH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a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896" y="1643050"/>
            <a:ext cx="8340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chemeClr val="bg1"/>
                </a:solidFill>
              </a:rPr>
              <a:t>Shape buster is inspired by an old school games which is very simple type of game</a:t>
            </a:r>
            <a:endParaRPr lang="en-PH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5143512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solidFill>
                  <a:schemeClr val="bg1"/>
                </a:solidFill>
              </a:rPr>
              <a:t>The game consist of the following</a:t>
            </a:r>
            <a:endParaRPr lang="en-PH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w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857232"/>
            <a:ext cx="4714908" cy="2357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414" y="1928802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Enemies</a:t>
            </a:r>
            <a:endParaRPr lang="en-PH" sz="2800" dirty="0"/>
          </a:p>
        </p:txBody>
      </p:sp>
      <p:pic>
        <p:nvPicPr>
          <p:cNvPr id="6" name="Picture 5" descr="jaj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4000504"/>
            <a:ext cx="4643470" cy="2071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7290" y="4643446"/>
            <a:ext cx="1269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 smtClean="0"/>
              <a:t>Player</a:t>
            </a:r>
            <a:endParaRPr lang="en-PH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79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PH" dirty="0" smtClean="0"/>
              <a:t>Mechanics of the game:</a:t>
            </a:r>
          </a:p>
          <a:p>
            <a:r>
              <a:rPr lang="en-PH" dirty="0" smtClean="0"/>
              <a:t>Avoid the enemies to reach the player</a:t>
            </a:r>
          </a:p>
          <a:p>
            <a:r>
              <a:rPr lang="en-PH" dirty="0" smtClean="0"/>
              <a:t>Hit the enemies to defend yourself</a:t>
            </a:r>
          </a:p>
          <a:p>
            <a:r>
              <a:rPr lang="en-PH" dirty="0" smtClean="0"/>
              <a:t>Keep away the enemies</a:t>
            </a:r>
          </a:p>
          <a:p>
            <a:r>
              <a:rPr lang="en-PH" dirty="0" smtClean="0"/>
              <a:t>Once the enemy hits the player, the game is over</a:t>
            </a:r>
            <a:endParaRPr lang="en-P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pPr>
              <a:buNone/>
            </a:pPr>
            <a:r>
              <a:rPr lang="en-PH" dirty="0" smtClean="0"/>
              <a:t>Goal of the game</a:t>
            </a:r>
          </a:p>
          <a:p>
            <a:pPr>
              <a:buNone/>
            </a:pPr>
            <a:r>
              <a:rPr lang="en-PH" dirty="0" smtClean="0"/>
              <a:t>To reach a score as high as you can</a:t>
            </a:r>
          </a:p>
          <a:p>
            <a:pPr>
              <a:buNone/>
            </a:pPr>
            <a:r>
              <a:rPr lang="en-PH" dirty="0" smtClean="0"/>
              <a:t>To test the players patience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endParaRPr lang="en-PH" dirty="0"/>
          </a:p>
        </p:txBody>
      </p:sp>
      <p:pic>
        <p:nvPicPr>
          <p:cNvPr id="4" name="Picture 3" descr="jaja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643314"/>
            <a:ext cx="1643074" cy="800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992" y="3214686"/>
            <a:ext cx="357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/>
              <a:t>The score board will show the current points and it is located on the upper left corner of the screen</a:t>
            </a:r>
            <a:endParaRPr lang="en-PH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182"/>
            <a:ext cx="8229600" cy="1500198"/>
          </a:xfrm>
        </p:spPr>
        <p:txBody>
          <a:bodyPr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Start the Game</a:t>
            </a:r>
            <a:endParaRPr lang="en-P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</TotalTime>
  <Words>100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Slide 2</vt:lpstr>
      <vt:lpstr>Slide 3</vt:lpstr>
      <vt:lpstr>Slide 4</vt:lpstr>
      <vt:lpstr>Slide 5</vt:lpstr>
      <vt:lpstr>Start the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Buster</dc:title>
  <dc:creator>villete</dc:creator>
  <cp:lastModifiedBy>villete</cp:lastModifiedBy>
  <cp:revision>16</cp:revision>
  <dcterms:created xsi:type="dcterms:W3CDTF">2020-05-07T07:27:20Z</dcterms:created>
  <dcterms:modified xsi:type="dcterms:W3CDTF">2020-05-07T09:46:07Z</dcterms:modified>
</cp:coreProperties>
</file>