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2B6E-1120-4344-836C-F978F4381B8A}" type="datetimeFigureOut">
              <a:rPr lang="en-US" smtClean="0"/>
              <a:t>08/06/16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9C1D-575C-C84F-9A23-CEEDC70C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3391" y="1215540"/>
            <a:ext cx="72363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Escolha sua sele</a:t>
            </a:r>
            <a:r>
              <a:rPr lang="x-none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ção</a:t>
            </a:r>
            <a:endParaRPr lang="x-none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Hexagon 5"/>
          <p:cNvSpPr/>
          <p:nvPr/>
        </p:nvSpPr>
        <p:spPr>
          <a:xfrm>
            <a:off x="963391" y="3010896"/>
            <a:ext cx="3185758" cy="263864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5014009" y="3010896"/>
            <a:ext cx="3185758" cy="263864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Ribbon 3"/>
          <p:cNvSpPr/>
          <p:nvPr/>
        </p:nvSpPr>
        <p:spPr>
          <a:xfrm>
            <a:off x="2145735" y="383204"/>
            <a:ext cx="6163510" cy="941589"/>
          </a:xfrm>
          <a:prstGeom prst="ellipseRibb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NOME DO TIME</a:t>
            </a:r>
            <a:endParaRPr lang="en-US" dirty="0"/>
          </a:p>
        </p:txBody>
      </p:sp>
      <p:sp>
        <p:nvSpPr>
          <p:cNvPr id="5" name="Heptagon 4"/>
          <p:cNvSpPr/>
          <p:nvPr/>
        </p:nvSpPr>
        <p:spPr>
          <a:xfrm>
            <a:off x="131373" y="481744"/>
            <a:ext cx="2025310" cy="274812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ESCUDO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2824486" y="1718947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824486" y="3382269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2824486" y="5045593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827033" y="1718947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827033" y="3382269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827033" y="5045593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863291" y="1718947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863291" y="3382269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863291" y="5045593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061922" y="3382269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061922" y="5045593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Down Ribbon 1"/>
          <p:cNvSpPr/>
          <p:nvPr/>
        </p:nvSpPr>
        <p:spPr>
          <a:xfrm>
            <a:off x="2145735" y="383204"/>
            <a:ext cx="6163510" cy="941589"/>
          </a:xfrm>
          <a:prstGeom prst="ellipseRibb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NOME DO TIME</a:t>
            </a:r>
            <a:endParaRPr lang="en-US" dirty="0"/>
          </a:p>
        </p:txBody>
      </p:sp>
      <p:sp>
        <p:nvSpPr>
          <p:cNvPr id="3" name="Heptagon 2"/>
          <p:cNvSpPr/>
          <p:nvPr/>
        </p:nvSpPr>
        <p:spPr>
          <a:xfrm>
            <a:off x="131373" y="481744"/>
            <a:ext cx="2025310" cy="274812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ESCUDO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8700" y="2178794"/>
            <a:ext cx="5167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 BLA BLA BLA BLA BLA </a:t>
            </a:r>
            <a:r>
              <a:rPr lang="en-US" dirty="0" smtClean="0"/>
              <a:t>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470747" y="711666"/>
            <a:ext cx="2167629" cy="316417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0819" y="2178794"/>
            <a:ext cx="5167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 BLA BLA BLA BLA BLA </a:t>
            </a:r>
            <a:r>
              <a:rPr lang="en-US" dirty="0" smtClean="0"/>
              <a:t>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urved Down Ribbon 4"/>
          <p:cNvSpPr/>
          <p:nvPr/>
        </p:nvSpPr>
        <p:spPr>
          <a:xfrm>
            <a:off x="2879225" y="306563"/>
            <a:ext cx="6163510" cy="941589"/>
          </a:xfrm>
          <a:prstGeom prst="ellipseRibb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2200450" y="1729896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4202997" y="1729896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6239255" y="1729896"/>
            <a:ext cx="1116657" cy="14999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Ribbon 4"/>
          <p:cNvSpPr/>
          <p:nvPr/>
        </p:nvSpPr>
        <p:spPr>
          <a:xfrm>
            <a:off x="2145735" y="383204"/>
            <a:ext cx="6163510" cy="941589"/>
          </a:xfrm>
          <a:prstGeom prst="ellipseRibb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ZAGUEIROS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3241" y="3855841"/>
            <a:ext cx="1916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996377" y="3878749"/>
            <a:ext cx="1916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837148" y="3801096"/>
            <a:ext cx="19169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</a:p>
          <a:p>
            <a:r>
              <a:rPr lang="en-US" dirty="0" smtClean="0"/>
              <a:t>BLA BLA BLA BLA BLA BLA BLA BLA BLA BLA BLA BLA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1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433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Costa</dc:creator>
  <cp:lastModifiedBy>Thiago Costa</cp:lastModifiedBy>
  <cp:revision>2</cp:revision>
  <dcterms:created xsi:type="dcterms:W3CDTF">2016-06-08T03:55:42Z</dcterms:created>
  <dcterms:modified xsi:type="dcterms:W3CDTF">2016-06-08T04:08:22Z</dcterms:modified>
</cp:coreProperties>
</file>