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318" r:id="rId16"/>
    <p:sldId id="319" r:id="rId17"/>
    <p:sldId id="320" r:id="rId18"/>
    <p:sldId id="321" r:id="rId19"/>
    <p:sldId id="322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6" r:id="rId37"/>
    <p:sldId id="305" r:id="rId38"/>
    <p:sldId id="308" r:id="rId39"/>
    <p:sldId id="310" r:id="rId40"/>
    <p:sldId id="312" r:id="rId41"/>
    <p:sldId id="311" r:id="rId42"/>
    <p:sldId id="316" r:id="rId43"/>
    <p:sldId id="296" r:id="rId44"/>
    <p:sldId id="295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9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7CF8-D245-4977-9F80-5DD0BECB6C33}" type="datetimeFigureOut">
              <a:rPr lang="zh-CN" altLang="en-US" smtClean="0"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E7ABE-7FE4-4608-834A-9076F47A2E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93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125" y="0"/>
            <a:ext cx="9149125" cy="686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397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68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882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509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0</Words>
  <Application>Microsoft Office PowerPoint</Application>
  <PresentationFormat>On-screen Show (4:3)</PresentationFormat>
  <Paragraphs>0</Paragraphs>
  <Slides>44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fudan-ppi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rong</dc:creator>
  <cp:lastModifiedBy>Rong</cp:lastModifiedBy>
  <cp:revision>182</cp:revision>
  <dcterms:created xsi:type="dcterms:W3CDTF">2012-01-16T02:06:03Z</dcterms:created>
  <dcterms:modified xsi:type="dcterms:W3CDTF">2013-02-25T05:48:17Z</dcterms:modified>
</cp:coreProperties>
</file>