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83" r:id="rId3"/>
    <p:sldId id="278" r:id="rId4"/>
    <p:sldId id="279" r:id="rId5"/>
    <p:sldId id="280" r:id="rId6"/>
    <p:sldId id="281" r:id="rId7"/>
    <p:sldId id="267" r:id="rId8"/>
    <p:sldId id="269" r:id="rId9"/>
    <p:sldId id="285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7D75-7225-44CD-A591-763828C263E6}" type="datetimeFigureOut">
              <a:rPr lang="zh-CN" altLang="en-US" smtClean="0"/>
              <a:pPr/>
              <a:t>2013/2/25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90C2F-7681-4067-B416-3D9DF189A9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7D75-7225-44CD-A591-763828C263E6}" type="datetimeFigureOut">
              <a:rPr lang="zh-CN" altLang="en-US" smtClean="0"/>
              <a:pPr/>
              <a:t>2013/2/25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90C2F-7681-4067-B416-3D9DF189A9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7D75-7225-44CD-A591-763828C263E6}" type="datetimeFigureOut">
              <a:rPr lang="zh-CN" altLang="en-US" smtClean="0"/>
              <a:pPr/>
              <a:t>2013/2/25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90C2F-7681-4067-B416-3D9DF189A9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7D75-7225-44CD-A591-763828C263E6}" type="datetimeFigureOut">
              <a:rPr lang="zh-CN" altLang="en-US" smtClean="0"/>
              <a:pPr/>
              <a:t>2013/2/25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90C2F-7681-4067-B416-3D9DF189A9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7D75-7225-44CD-A591-763828C263E6}" type="datetimeFigureOut">
              <a:rPr lang="zh-CN" altLang="en-US" smtClean="0"/>
              <a:pPr/>
              <a:t>2013/2/25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90C2F-7681-4067-B416-3D9DF189A9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7D75-7225-44CD-A591-763828C263E6}" type="datetimeFigureOut">
              <a:rPr lang="zh-CN" altLang="en-US" smtClean="0"/>
              <a:pPr/>
              <a:t>2013/2/25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90C2F-7681-4067-B416-3D9DF189A9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7D75-7225-44CD-A591-763828C263E6}" type="datetimeFigureOut">
              <a:rPr lang="zh-CN" altLang="en-US" smtClean="0"/>
              <a:pPr/>
              <a:t>2013/2/25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90C2F-7681-4067-B416-3D9DF189A9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7D75-7225-44CD-A591-763828C263E6}" type="datetimeFigureOut">
              <a:rPr lang="zh-CN" altLang="en-US" smtClean="0"/>
              <a:pPr/>
              <a:t>2013/2/25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90C2F-7681-4067-B416-3D9DF189A9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7D75-7225-44CD-A591-763828C263E6}" type="datetimeFigureOut">
              <a:rPr lang="zh-CN" altLang="en-US" smtClean="0"/>
              <a:pPr/>
              <a:t>2013/2/25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90C2F-7681-4067-B416-3D9DF189A9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7D75-7225-44CD-A591-763828C263E6}" type="datetimeFigureOut">
              <a:rPr lang="zh-CN" altLang="en-US" smtClean="0"/>
              <a:pPr/>
              <a:t>2013/2/25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90C2F-7681-4067-B416-3D9DF189A9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7D75-7225-44CD-A591-763828C263E6}" type="datetimeFigureOut">
              <a:rPr lang="zh-CN" altLang="en-US" smtClean="0"/>
              <a:pPr/>
              <a:t>2013/2/25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90C2F-7681-4067-B416-3D9DF189A9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87D75-7225-44CD-A591-763828C263E6}" type="datetimeFigureOut">
              <a:rPr lang="zh-CN" altLang="en-US" smtClean="0"/>
              <a:pPr/>
              <a:t>2013/2/25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90C2F-7681-4067-B416-3D9DF189A99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925" y="481013"/>
            <a:ext cx="6534150" cy="589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355977" y="1700808"/>
            <a:ext cx="3240359" cy="6480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925" y="476250"/>
            <a:ext cx="6534150" cy="590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81013"/>
            <a:ext cx="6553200" cy="589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627784" y="3433762"/>
            <a:ext cx="3960440" cy="7873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163" y="476250"/>
            <a:ext cx="6543675" cy="590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76250"/>
            <a:ext cx="6553200" cy="590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163" y="481013"/>
            <a:ext cx="6543675" cy="589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3" y="528638"/>
            <a:ext cx="6238875" cy="580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491880" y="4005064"/>
            <a:ext cx="2232248" cy="86409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219075"/>
            <a:ext cx="7781925" cy="641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428992" y="2204864"/>
            <a:ext cx="2583168" cy="3600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3" y="219075"/>
            <a:ext cx="7762875" cy="641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6548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0</Words>
  <Application>Microsoft Office PowerPoint</Application>
  <PresentationFormat>On-screen Show 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fudan-ppi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rong</dc:creator>
  <cp:lastModifiedBy>rongchen</cp:lastModifiedBy>
  <cp:revision>41</cp:revision>
  <dcterms:created xsi:type="dcterms:W3CDTF">2010-03-23T06:26:02Z</dcterms:created>
  <dcterms:modified xsi:type="dcterms:W3CDTF">2013-02-25T05:46:30Z</dcterms:modified>
</cp:coreProperties>
</file>