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96E65-2857-47F1-84D5-8052BF71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46FC9D-2D7C-400F-909C-1F5A4BEE9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3DDDA4-622C-4D2B-9672-6506A08B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D746-978E-417F-8E75-8FF0D90AF07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3A14A-043F-48AC-A3B6-AE9D63EE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4B2AAD-4FD6-4EE7-A116-E3A4EE32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80FA-0D85-48DD-930A-F71A36D75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74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DE2E9-4B4C-4F93-A6B2-C1FD9DE6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418BF9-CAD6-48C8-AFD5-DF46C6109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75BF7F-B308-4452-A3C2-59A3A046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D746-978E-417F-8E75-8FF0D90AF07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91BBB-93B5-44D5-8CAE-2B53BA47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FBB4-5AD1-44E0-933B-439AC077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80FA-0D85-48DD-930A-F71A36D75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93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8EBFA0-DD46-4732-8435-1CCD35339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845080-750E-42A9-BA89-6BEFAE6D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29E2E9-E299-4B27-8819-4742B22D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D746-978E-417F-8E75-8FF0D90AF07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0B9062-EC18-4E91-8D5A-9F022078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2065C3-698D-427B-8D34-1C13D470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80FA-0D85-48DD-930A-F71A36D75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73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59E2C-4259-40E9-AD7B-F7C7E617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F14851-659C-4D6C-BDEA-7CEC7429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E8D6D2-505D-4BD6-874D-36DF054A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D746-978E-417F-8E75-8FF0D90AF07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ED47EF-CA31-47AC-AB47-ADF6A51B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2F97D-72E2-4708-AC7C-09AF17B9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80FA-0D85-48DD-930A-F71A36D75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67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51D47-8AEC-4C41-83B8-DDC603FF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B464E7-E78D-48C6-869B-0E0EE908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AF74C-6E5C-4017-AE80-94899676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D746-978E-417F-8E75-8FF0D90AF07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C6852F-189D-4C34-923F-77A47565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476562-C5AD-44F2-B40F-546D8216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80FA-0D85-48DD-930A-F71A36D75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38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EABF4-4830-42DC-A3E3-778AC149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D5ACE-1C01-4D38-9790-0A5E481C8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6DFEC1-E3C9-42E3-8B58-EA6EF34D6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4D658-7E56-474B-BDC8-D502C549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D746-978E-417F-8E75-8FF0D90AF07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E3709F-AFD6-405C-B3E0-5B4B859D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F13A82-651D-47C8-87E5-644CD171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80FA-0D85-48DD-930A-F71A36D75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77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3AC99-4798-45D5-90EF-DF575E64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493037-98A9-4900-93FA-D5BD3A006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D82BC6-256F-449B-A691-E2F2AAAF1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19CFF2-2EF3-4D47-9E14-EC6649D1D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42E347-1202-4EDA-9D71-1142E73E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38577E-089C-4369-BBE1-D7D960B6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D746-978E-417F-8E75-8FF0D90AF07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CA20DB-D290-442A-A3E3-1CA745DC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3BF468-FE95-4DDA-A17A-4BD471DF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80FA-0D85-48DD-930A-F71A36D75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77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EEDD4-02CD-4D75-84DE-3F0B2E83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084927-0B92-4D67-8981-BD4DA453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D746-978E-417F-8E75-8FF0D90AF07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87BF82-5FE8-430A-B4F8-0011720B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46F9C7-3FF3-4471-B4CA-2C4746A3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80FA-0D85-48DD-930A-F71A36D75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36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FB7FE1-4E10-4D71-833A-FD895F13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D746-978E-417F-8E75-8FF0D90AF07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2ADDCA-58B8-41EB-B234-135D73A5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077591-17C9-4350-8F8A-D07F3C9C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80FA-0D85-48DD-930A-F71A36D75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64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B584B-EB36-4D35-A460-6CB362C6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82D722-C3FE-4C72-9436-A688F5BF8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D33DEF-21DD-4A20-883A-E1F2EF355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86E29E-EF29-4890-A7F3-C73B7090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D746-978E-417F-8E75-8FF0D90AF07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AD2D58-F2D9-49A2-B6F3-29F6C91C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3BCA45-0F9A-47C6-9F50-33F224C9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80FA-0D85-48DD-930A-F71A36D75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48789-C691-41F2-B662-E11F1616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68422D-CE95-4E8F-909F-419D711A7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5A8B11-35DB-4684-85DC-F14D5E680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2DB6E4-A0DB-4335-8D5E-75D125B4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D746-978E-417F-8E75-8FF0D90AF07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963D52-28FA-4F31-BBD4-424D1BF6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F7024F-BB35-4246-A5DC-71E3E5EA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80FA-0D85-48DD-930A-F71A36D75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2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459013-B1BB-4A2A-8FA9-A43CDDC8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0D0257-F380-42C5-B32C-EB883F78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C921C-4956-457C-9B9A-EB36C10A2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FD746-978E-417F-8E75-8FF0D90AF07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EF109-CD63-473A-98FE-455BF6674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DEDEFA-40E9-441F-940D-43B4022FC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80FA-0D85-48DD-930A-F71A36D75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95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343B8BA-012B-4090-9EA7-662540BD6F39}"/>
              </a:ext>
            </a:extLst>
          </p:cNvPr>
          <p:cNvSpPr/>
          <p:nvPr/>
        </p:nvSpPr>
        <p:spPr>
          <a:xfrm>
            <a:off x="6954415" y="191411"/>
            <a:ext cx="942392" cy="307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836A4B-8806-4C3E-AA51-4E2EA4BA84B1}"/>
              </a:ext>
            </a:extLst>
          </p:cNvPr>
          <p:cNvSpPr txBox="1"/>
          <p:nvPr/>
        </p:nvSpPr>
        <p:spPr>
          <a:xfrm>
            <a:off x="7100596" y="1678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Inicio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D7E708B6-4111-4822-95F6-A5EB4574D5AC}"/>
              </a:ext>
            </a:extLst>
          </p:cNvPr>
          <p:cNvSpPr/>
          <p:nvPr/>
        </p:nvSpPr>
        <p:spPr>
          <a:xfrm rot="10800000">
            <a:off x="6936529" y="744507"/>
            <a:ext cx="914400" cy="4099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1ECF2AB6-DB40-43E3-8537-8D5AB5EBA931}"/>
              </a:ext>
            </a:extLst>
          </p:cNvPr>
          <p:cNvSpPr/>
          <p:nvPr/>
        </p:nvSpPr>
        <p:spPr>
          <a:xfrm>
            <a:off x="7046942" y="1325123"/>
            <a:ext cx="805542" cy="369332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ED6776B5-0F04-497D-805B-C6D4E19D4317}"/>
              </a:ext>
            </a:extLst>
          </p:cNvPr>
          <p:cNvSpPr/>
          <p:nvPr/>
        </p:nvSpPr>
        <p:spPr>
          <a:xfrm rot="10800000">
            <a:off x="7022840" y="1989572"/>
            <a:ext cx="805542" cy="3693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Entrada Manual 8">
            <a:extLst>
              <a:ext uri="{FF2B5EF4-FFF2-40B4-BE49-F238E27FC236}">
                <a16:creationId xmlns:a16="http://schemas.microsoft.com/office/drawing/2014/main" id="{4251019E-4C83-4D73-84B0-3CCFB433AB50}"/>
              </a:ext>
            </a:extLst>
          </p:cNvPr>
          <p:cNvSpPr/>
          <p:nvPr/>
        </p:nvSpPr>
        <p:spPr>
          <a:xfrm>
            <a:off x="7045387" y="2575415"/>
            <a:ext cx="805542" cy="36933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19B9DF8D-1A43-4CEA-8F67-A1AD760B8D1D}"/>
              </a:ext>
            </a:extLst>
          </p:cNvPr>
          <p:cNvSpPr/>
          <p:nvPr/>
        </p:nvSpPr>
        <p:spPr>
          <a:xfrm rot="10800000">
            <a:off x="6883653" y="3139708"/>
            <a:ext cx="1020151" cy="43858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Entrada Manual 10">
            <a:extLst>
              <a:ext uri="{FF2B5EF4-FFF2-40B4-BE49-F238E27FC236}">
                <a16:creationId xmlns:a16="http://schemas.microsoft.com/office/drawing/2014/main" id="{3D90CB1A-2EB0-4CD8-968A-4CD0373C18E2}"/>
              </a:ext>
            </a:extLst>
          </p:cNvPr>
          <p:cNvSpPr/>
          <p:nvPr/>
        </p:nvSpPr>
        <p:spPr>
          <a:xfrm>
            <a:off x="7046939" y="3902453"/>
            <a:ext cx="831979" cy="298581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entágono 11">
            <a:extLst>
              <a:ext uri="{FF2B5EF4-FFF2-40B4-BE49-F238E27FC236}">
                <a16:creationId xmlns:a16="http://schemas.microsoft.com/office/drawing/2014/main" id="{BF5FDEB3-CF54-45B3-A6A1-0A374C52E7AD}"/>
              </a:ext>
            </a:extLst>
          </p:cNvPr>
          <p:cNvSpPr/>
          <p:nvPr/>
        </p:nvSpPr>
        <p:spPr>
          <a:xfrm rot="10800000">
            <a:off x="6857606" y="4460639"/>
            <a:ext cx="1072243" cy="43858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C53E598-FA1D-457C-85F7-B7305C88A149}"/>
              </a:ext>
            </a:extLst>
          </p:cNvPr>
          <p:cNvSpPr txBox="1"/>
          <p:nvPr/>
        </p:nvSpPr>
        <p:spPr>
          <a:xfrm>
            <a:off x="7141803" y="744507"/>
            <a:ext cx="70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Digite o nome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800B228-0FA7-4E24-8B68-3790FBF15048}"/>
              </a:ext>
            </a:extLst>
          </p:cNvPr>
          <p:cNvSpPr txBox="1"/>
          <p:nvPr/>
        </p:nvSpPr>
        <p:spPr>
          <a:xfrm>
            <a:off x="7169020" y="1382142"/>
            <a:ext cx="80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462B0D2-8C02-49B1-9698-F471754BDB01}"/>
              </a:ext>
            </a:extLst>
          </p:cNvPr>
          <p:cNvSpPr txBox="1"/>
          <p:nvPr/>
        </p:nvSpPr>
        <p:spPr>
          <a:xfrm>
            <a:off x="7181456" y="1949813"/>
            <a:ext cx="562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Digite a idade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67EE1BF-C723-4BDB-A0E5-440861960A07}"/>
              </a:ext>
            </a:extLst>
          </p:cNvPr>
          <p:cNvSpPr txBox="1"/>
          <p:nvPr/>
        </p:nvSpPr>
        <p:spPr>
          <a:xfrm>
            <a:off x="7139473" y="2606194"/>
            <a:ext cx="75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Idade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205A16-B4AE-4C9B-B7F1-077C5CFA7150}"/>
              </a:ext>
            </a:extLst>
          </p:cNvPr>
          <p:cNvSpPr txBox="1"/>
          <p:nvPr/>
        </p:nvSpPr>
        <p:spPr>
          <a:xfrm>
            <a:off x="7022840" y="3161259"/>
            <a:ext cx="118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Quantidade de filhos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11B610A-0FFD-40A9-BFFC-E50AF58D6204}"/>
              </a:ext>
            </a:extLst>
          </p:cNvPr>
          <p:cNvSpPr txBox="1"/>
          <p:nvPr/>
        </p:nvSpPr>
        <p:spPr>
          <a:xfrm>
            <a:off x="7141029" y="3925126"/>
            <a:ext cx="805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Filhos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E2BAC4-424C-4B01-91FD-5C09712AF1CC}"/>
              </a:ext>
            </a:extLst>
          </p:cNvPr>
          <p:cNvSpPr txBox="1"/>
          <p:nvPr/>
        </p:nvSpPr>
        <p:spPr>
          <a:xfrm>
            <a:off x="6869657" y="4506686"/>
            <a:ext cx="11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Quantos anos trabalha na empresa</a:t>
            </a:r>
          </a:p>
        </p:txBody>
      </p:sp>
      <p:sp>
        <p:nvSpPr>
          <p:cNvPr id="22" name="Fluxograma: Entrada Manual 21">
            <a:extLst>
              <a:ext uri="{FF2B5EF4-FFF2-40B4-BE49-F238E27FC236}">
                <a16:creationId xmlns:a16="http://schemas.microsoft.com/office/drawing/2014/main" id="{53B12157-6824-49E1-B604-BF60E13C9312}"/>
              </a:ext>
            </a:extLst>
          </p:cNvPr>
          <p:cNvSpPr/>
          <p:nvPr/>
        </p:nvSpPr>
        <p:spPr>
          <a:xfrm>
            <a:off x="6978321" y="5004874"/>
            <a:ext cx="976606" cy="41219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D8DF885-9429-43A6-A6C2-29D39BB7930A}"/>
              </a:ext>
            </a:extLst>
          </p:cNvPr>
          <p:cNvSpPr txBox="1"/>
          <p:nvPr/>
        </p:nvSpPr>
        <p:spPr>
          <a:xfrm>
            <a:off x="7037418" y="5028079"/>
            <a:ext cx="917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Tempo de empresa</a:t>
            </a:r>
          </a:p>
        </p:txBody>
      </p:sp>
      <p:sp>
        <p:nvSpPr>
          <p:cNvPr id="24" name="Seta: Pentágono 23">
            <a:extLst>
              <a:ext uri="{FF2B5EF4-FFF2-40B4-BE49-F238E27FC236}">
                <a16:creationId xmlns:a16="http://schemas.microsoft.com/office/drawing/2014/main" id="{578BC301-2104-42C0-B36F-A176050CDDFF}"/>
              </a:ext>
            </a:extLst>
          </p:cNvPr>
          <p:cNvSpPr/>
          <p:nvPr/>
        </p:nvSpPr>
        <p:spPr>
          <a:xfrm rot="10800000">
            <a:off x="6978321" y="5532877"/>
            <a:ext cx="957944" cy="3877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530670B-125B-49FC-A282-85EEEB67A3A9}"/>
              </a:ext>
            </a:extLst>
          </p:cNvPr>
          <p:cNvSpPr txBox="1"/>
          <p:nvPr/>
        </p:nvSpPr>
        <p:spPr>
          <a:xfrm>
            <a:off x="6894926" y="5532877"/>
            <a:ext cx="1147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Digite o seu salario</a:t>
            </a:r>
          </a:p>
        </p:txBody>
      </p:sp>
      <p:sp>
        <p:nvSpPr>
          <p:cNvPr id="26" name="Fluxograma: Entrada Manual 25">
            <a:extLst>
              <a:ext uri="{FF2B5EF4-FFF2-40B4-BE49-F238E27FC236}">
                <a16:creationId xmlns:a16="http://schemas.microsoft.com/office/drawing/2014/main" id="{34F2C432-444F-4887-B4AB-AA4238D91183}"/>
              </a:ext>
            </a:extLst>
          </p:cNvPr>
          <p:cNvSpPr/>
          <p:nvPr/>
        </p:nvSpPr>
        <p:spPr>
          <a:xfrm>
            <a:off x="7059966" y="6136860"/>
            <a:ext cx="880190" cy="40793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C73B708-12C5-43CF-947A-D5E30AF8522F}"/>
              </a:ext>
            </a:extLst>
          </p:cNvPr>
          <p:cNvSpPr txBox="1"/>
          <p:nvPr/>
        </p:nvSpPr>
        <p:spPr>
          <a:xfrm>
            <a:off x="7139473" y="6202328"/>
            <a:ext cx="96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Salario</a:t>
            </a:r>
          </a:p>
        </p:txBody>
      </p:sp>
      <p:sp>
        <p:nvSpPr>
          <p:cNvPr id="28" name="Seta: Pentágono 27">
            <a:extLst>
              <a:ext uri="{FF2B5EF4-FFF2-40B4-BE49-F238E27FC236}">
                <a16:creationId xmlns:a16="http://schemas.microsoft.com/office/drawing/2014/main" id="{17391457-2D4F-4E32-9186-EC080135D075}"/>
              </a:ext>
            </a:extLst>
          </p:cNvPr>
          <p:cNvSpPr/>
          <p:nvPr/>
        </p:nvSpPr>
        <p:spPr>
          <a:xfrm rot="10800000">
            <a:off x="2038739" y="167889"/>
            <a:ext cx="1063690" cy="4548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40C1B66-2C9F-44BC-BDFB-004420796642}"/>
              </a:ext>
            </a:extLst>
          </p:cNvPr>
          <p:cNvSpPr txBox="1"/>
          <p:nvPr/>
        </p:nvSpPr>
        <p:spPr>
          <a:xfrm>
            <a:off x="2190360" y="169910"/>
            <a:ext cx="146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Informações funcionário</a:t>
            </a:r>
          </a:p>
        </p:txBody>
      </p:sp>
      <p:sp>
        <p:nvSpPr>
          <p:cNvPr id="31" name="Fluxograma: Decisão 30">
            <a:extLst>
              <a:ext uri="{FF2B5EF4-FFF2-40B4-BE49-F238E27FC236}">
                <a16:creationId xmlns:a16="http://schemas.microsoft.com/office/drawing/2014/main" id="{2B0FB3C6-D8B7-4A3B-BC1C-6E8657140222}"/>
              </a:ext>
            </a:extLst>
          </p:cNvPr>
          <p:cNvSpPr/>
          <p:nvPr/>
        </p:nvSpPr>
        <p:spPr>
          <a:xfrm>
            <a:off x="2113384" y="847668"/>
            <a:ext cx="914400" cy="8152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294F1F3-D1ED-4421-922D-B433B404682C}"/>
              </a:ext>
            </a:extLst>
          </p:cNvPr>
          <p:cNvSpPr txBox="1"/>
          <p:nvPr/>
        </p:nvSpPr>
        <p:spPr>
          <a:xfrm>
            <a:off x="2190360" y="1116801"/>
            <a:ext cx="1432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Idade &gt; 60</a:t>
            </a:r>
          </a:p>
        </p:txBody>
      </p:sp>
      <p:sp>
        <p:nvSpPr>
          <p:cNvPr id="33" name="Seta: Pentágono 32">
            <a:extLst>
              <a:ext uri="{FF2B5EF4-FFF2-40B4-BE49-F238E27FC236}">
                <a16:creationId xmlns:a16="http://schemas.microsoft.com/office/drawing/2014/main" id="{051129EE-4B21-469E-9D65-E79B605875BC}"/>
              </a:ext>
            </a:extLst>
          </p:cNvPr>
          <p:cNvSpPr/>
          <p:nvPr/>
        </p:nvSpPr>
        <p:spPr>
          <a:xfrm rot="10800000">
            <a:off x="491796" y="985033"/>
            <a:ext cx="1215705" cy="524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entágono 33">
            <a:extLst>
              <a:ext uri="{FF2B5EF4-FFF2-40B4-BE49-F238E27FC236}">
                <a16:creationId xmlns:a16="http://schemas.microsoft.com/office/drawing/2014/main" id="{F1707FBC-68AB-4A90-A08C-F2B5D2DDE47E}"/>
              </a:ext>
            </a:extLst>
          </p:cNvPr>
          <p:cNvSpPr/>
          <p:nvPr/>
        </p:nvSpPr>
        <p:spPr>
          <a:xfrm rot="10800000">
            <a:off x="3511804" y="1030322"/>
            <a:ext cx="1228149" cy="5057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Seta: Pentágono 34">
            <a:extLst>
              <a:ext uri="{FF2B5EF4-FFF2-40B4-BE49-F238E27FC236}">
                <a16:creationId xmlns:a16="http://schemas.microsoft.com/office/drawing/2014/main" id="{46DEF69C-9C21-4DE1-9CB4-B1F98B48B000}"/>
              </a:ext>
            </a:extLst>
          </p:cNvPr>
          <p:cNvSpPr/>
          <p:nvPr/>
        </p:nvSpPr>
        <p:spPr>
          <a:xfrm rot="10800000">
            <a:off x="511705" y="1945544"/>
            <a:ext cx="1215706" cy="5247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entágono 35">
            <a:extLst>
              <a:ext uri="{FF2B5EF4-FFF2-40B4-BE49-F238E27FC236}">
                <a16:creationId xmlns:a16="http://schemas.microsoft.com/office/drawing/2014/main" id="{1CE12685-78C3-4126-86E0-9F190FAE38AE}"/>
              </a:ext>
            </a:extLst>
          </p:cNvPr>
          <p:cNvSpPr/>
          <p:nvPr/>
        </p:nvSpPr>
        <p:spPr>
          <a:xfrm rot="10800000">
            <a:off x="3408581" y="1976599"/>
            <a:ext cx="1331371" cy="5057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entágono 36">
            <a:extLst>
              <a:ext uri="{FF2B5EF4-FFF2-40B4-BE49-F238E27FC236}">
                <a16:creationId xmlns:a16="http://schemas.microsoft.com/office/drawing/2014/main" id="{60845EE1-9D29-4E7B-A9BC-1A32DB9E3D2F}"/>
              </a:ext>
            </a:extLst>
          </p:cNvPr>
          <p:cNvSpPr/>
          <p:nvPr/>
        </p:nvSpPr>
        <p:spPr>
          <a:xfrm rot="10800000">
            <a:off x="486741" y="2913971"/>
            <a:ext cx="1134060" cy="5247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entágono 37">
            <a:extLst>
              <a:ext uri="{FF2B5EF4-FFF2-40B4-BE49-F238E27FC236}">
                <a16:creationId xmlns:a16="http://schemas.microsoft.com/office/drawing/2014/main" id="{6F9A63F8-E655-4E0C-8E74-C4A727A76895}"/>
              </a:ext>
            </a:extLst>
          </p:cNvPr>
          <p:cNvSpPr/>
          <p:nvPr/>
        </p:nvSpPr>
        <p:spPr>
          <a:xfrm rot="10800000">
            <a:off x="3511803" y="2933021"/>
            <a:ext cx="1331371" cy="5057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entágono 38">
            <a:extLst>
              <a:ext uri="{FF2B5EF4-FFF2-40B4-BE49-F238E27FC236}">
                <a16:creationId xmlns:a16="http://schemas.microsoft.com/office/drawing/2014/main" id="{19E503D6-6DE9-4131-B50E-1EB037CAF60E}"/>
              </a:ext>
            </a:extLst>
          </p:cNvPr>
          <p:cNvSpPr/>
          <p:nvPr/>
        </p:nvSpPr>
        <p:spPr>
          <a:xfrm rot="10800000">
            <a:off x="486740" y="3842273"/>
            <a:ext cx="1134059" cy="5247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429F5D8D-CC85-4342-958D-C52550FE913E}"/>
              </a:ext>
            </a:extLst>
          </p:cNvPr>
          <p:cNvSpPr/>
          <p:nvPr/>
        </p:nvSpPr>
        <p:spPr>
          <a:xfrm rot="10800000">
            <a:off x="3511804" y="3842271"/>
            <a:ext cx="1331369" cy="524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luxograma: Decisão 40">
            <a:extLst>
              <a:ext uri="{FF2B5EF4-FFF2-40B4-BE49-F238E27FC236}">
                <a16:creationId xmlns:a16="http://schemas.microsoft.com/office/drawing/2014/main" id="{183F3D41-576A-474B-B3D1-DB37DAECDBD5}"/>
              </a:ext>
            </a:extLst>
          </p:cNvPr>
          <p:cNvSpPr/>
          <p:nvPr/>
        </p:nvSpPr>
        <p:spPr>
          <a:xfrm>
            <a:off x="2108714" y="1832690"/>
            <a:ext cx="914400" cy="8152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luxograma: Decisão 41">
            <a:extLst>
              <a:ext uri="{FF2B5EF4-FFF2-40B4-BE49-F238E27FC236}">
                <a16:creationId xmlns:a16="http://schemas.microsoft.com/office/drawing/2014/main" id="{54B0BBB6-C701-466C-94DC-2865C1D15270}"/>
              </a:ext>
            </a:extLst>
          </p:cNvPr>
          <p:cNvSpPr/>
          <p:nvPr/>
        </p:nvSpPr>
        <p:spPr>
          <a:xfrm>
            <a:off x="2081697" y="2778241"/>
            <a:ext cx="969212" cy="8152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luxograma: Decisão 42">
            <a:extLst>
              <a:ext uri="{FF2B5EF4-FFF2-40B4-BE49-F238E27FC236}">
                <a16:creationId xmlns:a16="http://schemas.microsoft.com/office/drawing/2014/main" id="{58A0EDCD-99F0-40BC-9D2C-F8BC8F8B72D8}"/>
              </a:ext>
            </a:extLst>
          </p:cNvPr>
          <p:cNvSpPr/>
          <p:nvPr/>
        </p:nvSpPr>
        <p:spPr>
          <a:xfrm>
            <a:off x="2081697" y="3723571"/>
            <a:ext cx="993715" cy="9328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1F8FE5F-1903-4493-80E0-819B7034D2F6}"/>
              </a:ext>
            </a:extLst>
          </p:cNvPr>
          <p:cNvSpPr/>
          <p:nvPr/>
        </p:nvSpPr>
        <p:spPr>
          <a:xfrm>
            <a:off x="1982851" y="4899223"/>
            <a:ext cx="1166125" cy="34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9033232-ED69-4BAA-898F-C2D96E1A486E}"/>
              </a:ext>
            </a:extLst>
          </p:cNvPr>
          <p:cNvSpPr txBox="1"/>
          <p:nvPr/>
        </p:nvSpPr>
        <p:spPr>
          <a:xfrm>
            <a:off x="2333624" y="4887452"/>
            <a:ext cx="99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5289A41-26F2-46DF-A477-522D2FA9332D}"/>
              </a:ext>
            </a:extLst>
          </p:cNvPr>
          <p:cNvSpPr txBox="1"/>
          <p:nvPr/>
        </p:nvSpPr>
        <p:spPr>
          <a:xfrm>
            <a:off x="578101" y="1035121"/>
            <a:ext cx="191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Não possui plano de aposentadoria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24C0FBA-7CBC-49C5-A86D-B81F7CC5C4B1}"/>
              </a:ext>
            </a:extLst>
          </p:cNvPr>
          <p:cNvSpPr txBox="1"/>
          <p:nvPr/>
        </p:nvSpPr>
        <p:spPr>
          <a:xfrm>
            <a:off x="3353583" y="1047356"/>
            <a:ext cx="16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Possui plano de aposentadoria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B509FD0-CDA6-4D9C-ABB6-67AF8458AFD0}"/>
              </a:ext>
            </a:extLst>
          </p:cNvPr>
          <p:cNvSpPr txBox="1"/>
          <p:nvPr/>
        </p:nvSpPr>
        <p:spPr>
          <a:xfrm>
            <a:off x="437079" y="2007867"/>
            <a:ext cx="143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Não possui direito ao auxilio familiar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06847F7-C418-4F57-B859-3D0387A660A1}"/>
              </a:ext>
            </a:extLst>
          </p:cNvPr>
          <p:cNvSpPr txBox="1"/>
          <p:nvPr/>
        </p:nvSpPr>
        <p:spPr>
          <a:xfrm>
            <a:off x="3327339" y="2070190"/>
            <a:ext cx="16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Possui direito ao auxilio familiar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59E5AA8-0036-471E-9C31-CC81A51A4690}"/>
              </a:ext>
            </a:extLst>
          </p:cNvPr>
          <p:cNvSpPr txBox="1"/>
          <p:nvPr/>
        </p:nvSpPr>
        <p:spPr>
          <a:xfrm>
            <a:off x="3334900" y="3004463"/>
            <a:ext cx="1756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Possui  direito ao abono salarial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EB205C4-AAF4-4CFE-A368-00676E8E28BE}"/>
              </a:ext>
            </a:extLst>
          </p:cNvPr>
          <p:cNvSpPr txBox="1"/>
          <p:nvPr/>
        </p:nvSpPr>
        <p:spPr>
          <a:xfrm>
            <a:off x="578101" y="2969704"/>
            <a:ext cx="1191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Não possui direito ao abono salarial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2EF0E26-58A0-43BB-98C6-F1FAE8FBC86F}"/>
              </a:ext>
            </a:extLst>
          </p:cNvPr>
          <p:cNvSpPr txBox="1"/>
          <p:nvPr/>
        </p:nvSpPr>
        <p:spPr>
          <a:xfrm>
            <a:off x="3622609" y="3895713"/>
            <a:ext cx="11919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/>
              <a:t>Possui  direito ao abono salarial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9B79827-9D09-4E17-81A5-35B8662D07E9}"/>
              </a:ext>
            </a:extLst>
          </p:cNvPr>
          <p:cNvSpPr txBox="1"/>
          <p:nvPr/>
        </p:nvSpPr>
        <p:spPr>
          <a:xfrm>
            <a:off x="564188" y="3904595"/>
            <a:ext cx="11632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Não possui direito ao abono salarial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7545DCF-B7CE-4213-8170-A5A1067ACCDB}"/>
              </a:ext>
            </a:extLst>
          </p:cNvPr>
          <p:cNvSpPr txBox="1"/>
          <p:nvPr/>
        </p:nvSpPr>
        <p:spPr>
          <a:xfrm>
            <a:off x="2069069" y="2097477"/>
            <a:ext cx="2093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Quant-filhos &gt; 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C0A6815-37CE-4D0F-9E0C-1B4541E180E8}"/>
              </a:ext>
            </a:extLst>
          </p:cNvPr>
          <p:cNvSpPr txBox="1"/>
          <p:nvPr/>
        </p:nvSpPr>
        <p:spPr>
          <a:xfrm>
            <a:off x="2081697" y="2934374"/>
            <a:ext cx="993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Tempo empresa &gt; 5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8BD90AD-FE96-453D-82F6-5C272B9BAE35}"/>
              </a:ext>
            </a:extLst>
          </p:cNvPr>
          <p:cNvSpPr txBox="1"/>
          <p:nvPr/>
        </p:nvSpPr>
        <p:spPr>
          <a:xfrm>
            <a:off x="2090936" y="4058484"/>
            <a:ext cx="2253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Salario &gt; 4.300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13CB15BA-5738-409B-BBE5-78B1F52EC61D}"/>
              </a:ext>
            </a:extLst>
          </p:cNvPr>
          <p:cNvCxnSpPr>
            <a:endCxn id="13" idx="0"/>
          </p:cNvCxnSpPr>
          <p:nvPr/>
        </p:nvCxnSpPr>
        <p:spPr>
          <a:xfrm>
            <a:off x="7427167" y="498933"/>
            <a:ext cx="69199" cy="245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B1F33E38-525E-40A6-9BC1-45AAD67B5258}"/>
              </a:ext>
            </a:extLst>
          </p:cNvPr>
          <p:cNvCxnSpPr>
            <a:stCxn id="13" idx="2"/>
            <a:endCxn id="26" idx="2"/>
          </p:cNvCxnSpPr>
          <p:nvPr/>
        </p:nvCxnSpPr>
        <p:spPr>
          <a:xfrm>
            <a:off x="7496366" y="1206172"/>
            <a:ext cx="3695" cy="5338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E2D6E87-B031-468E-8942-CF3CF42705EB}"/>
              </a:ext>
            </a:extLst>
          </p:cNvPr>
          <p:cNvCxnSpPr/>
          <p:nvPr/>
        </p:nvCxnSpPr>
        <p:spPr>
          <a:xfrm>
            <a:off x="2565918" y="622759"/>
            <a:ext cx="0" cy="462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AEC0D2F-84E2-4C8F-ADFD-55987C2C4BB3}"/>
              </a:ext>
            </a:extLst>
          </p:cNvPr>
          <p:cNvCxnSpPr/>
          <p:nvPr/>
        </p:nvCxnSpPr>
        <p:spPr>
          <a:xfrm>
            <a:off x="1707501" y="1206172"/>
            <a:ext cx="1947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398C5B71-11D1-4224-AC4F-649688DCF769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1707501" y="2220588"/>
            <a:ext cx="361568" cy="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F2DEED62-8B1B-424D-80C2-F587B8D93F9F}"/>
              </a:ext>
            </a:extLst>
          </p:cNvPr>
          <p:cNvCxnSpPr/>
          <p:nvPr/>
        </p:nvCxnSpPr>
        <p:spPr>
          <a:xfrm>
            <a:off x="3023114" y="2240323"/>
            <a:ext cx="385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6689873D-C46C-4D43-9E6C-67666A90E6E2}"/>
              </a:ext>
            </a:extLst>
          </p:cNvPr>
          <p:cNvCxnSpPr/>
          <p:nvPr/>
        </p:nvCxnSpPr>
        <p:spPr>
          <a:xfrm>
            <a:off x="1620799" y="3185874"/>
            <a:ext cx="487915" cy="1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10B867F6-C02E-4509-8ACC-C84AAAFC547E}"/>
              </a:ext>
            </a:extLst>
          </p:cNvPr>
          <p:cNvCxnSpPr>
            <a:cxnSpLocks/>
          </p:cNvCxnSpPr>
          <p:nvPr/>
        </p:nvCxnSpPr>
        <p:spPr>
          <a:xfrm flipV="1">
            <a:off x="2918824" y="3161259"/>
            <a:ext cx="703785" cy="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D4986CFA-77A3-4245-8EA5-82557D698FB2}"/>
              </a:ext>
            </a:extLst>
          </p:cNvPr>
          <p:cNvCxnSpPr>
            <a:cxnSpLocks/>
          </p:cNvCxnSpPr>
          <p:nvPr/>
        </p:nvCxnSpPr>
        <p:spPr>
          <a:xfrm>
            <a:off x="1535655" y="4095768"/>
            <a:ext cx="654705" cy="8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A7089E45-32B8-46B0-9329-D44A2B039F59}"/>
              </a:ext>
            </a:extLst>
          </p:cNvPr>
          <p:cNvCxnSpPr/>
          <p:nvPr/>
        </p:nvCxnSpPr>
        <p:spPr>
          <a:xfrm flipV="1">
            <a:off x="3023114" y="4181594"/>
            <a:ext cx="599495" cy="8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5AC3AC71-68C7-4BC1-8742-A5E7D8F1C775}"/>
              </a:ext>
            </a:extLst>
          </p:cNvPr>
          <p:cNvCxnSpPr>
            <a:stCxn id="33" idx="0"/>
          </p:cNvCxnSpPr>
          <p:nvPr/>
        </p:nvCxnSpPr>
        <p:spPr>
          <a:xfrm>
            <a:off x="1230837" y="1509788"/>
            <a:ext cx="10134" cy="253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E46FEAE1-E42F-430B-BBE8-DE752B77D104}"/>
              </a:ext>
            </a:extLst>
          </p:cNvPr>
          <p:cNvCxnSpPr/>
          <p:nvPr/>
        </p:nvCxnSpPr>
        <p:spPr>
          <a:xfrm>
            <a:off x="1230837" y="1763486"/>
            <a:ext cx="2982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0724A7A1-67F7-467B-9FA1-0E7BAD3FDF9A}"/>
              </a:ext>
            </a:extLst>
          </p:cNvPr>
          <p:cNvCxnSpPr>
            <a:endCxn id="34" idx="0"/>
          </p:cNvCxnSpPr>
          <p:nvPr/>
        </p:nvCxnSpPr>
        <p:spPr>
          <a:xfrm flipV="1">
            <a:off x="4213144" y="1536027"/>
            <a:ext cx="39161" cy="227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866D8AF2-09D9-417F-9F1F-F40D37FBB345}"/>
              </a:ext>
            </a:extLst>
          </p:cNvPr>
          <p:cNvCxnSpPr>
            <a:stCxn id="35" idx="0"/>
          </p:cNvCxnSpPr>
          <p:nvPr/>
        </p:nvCxnSpPr>
        <p:spPr>
          <a:xfrm flipH="1">
            <a:off x="1230837" y="2470300"/>
            <a:ext cx="19910" cy="28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42F39AEA-986B-4F91-AA0E-EE5105939F35}"/>
              </a:ext>
            </a:extLst>
          </p:cNvPr>
          <p:cNvCxnSpPr/>
          <p:nvPr/>
        </p:nvCxnSpPr>
        <p:spPr>
          <a:xfrm flipV="1">
            <a:off x="1230837" y="2760081"/>
            <a:ext cx="3001887" cy="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F645C53F-EE94-4B4D-9DD9-58AD67548B22}"/>
              </a:ext>
            </a:extLst>
          </p:cNvPr>
          <p:cNvCxnSpPr/>
          <p:nvPr/>
        </p:nvCxnSpPr>
        <p:spPr>
          <a:xfrm flipV="1">
            <a:off x="4213144" y="2482305"/>
            <a:ext cx="131727" cy="27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F6F85FD5-3DD5-4A9B-8DA5-BEDF637D757F}"/>
              </a:ext>
            </a:extLst>
          </p:cNvPr>
          <p:cNvCxnSpPr>
            <a:stCxn id="37" idx="0"/>
          </p:cNvCxnSpPr>
          <p:nvPr/>
        </p:nvCxnSpPr>
        <p:spPr>
          <a:xfrm flipH="1">
            <a:off x="1174096" y="3438727"/>
            <a:ext cx="10864" cy="28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C3D91B1E-EE7A-4DAB-8FF3-4B277658F471}"/>
              </a:ext>
            </a:extLst>
          </p:cNvPr>
          <p:cNvCxnSpPr/>
          <p:nvPr/>
        </p:nvCxnSpPr>
        <p:spPr>
          <a:xfrm>
            <a:off x="1145799" y="3723571"/>
            <a:ext cx="3199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64418154-32CA-4118-BAAD-C77F7D80971F}"/>
              </a:ext>
            </a:extLst>
          </p:cNvPr>
          <p:cNvCxnSpPr>
            <a:cxnSpLocks/>
          </p:cNvCxnSpPr>
          <p:nvPr/>
        </p:nvCxnSpPr>
        <p:spPr>
          <a:xfrm flipV="1">
            <a:off x="4344871" y="3421650"/>
            <a:ext cx="111499" cy="30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600DE52F-77C4-41D7-809B-1AC1512AEED6}"/>
              </a:ext>
            </a:extLst>
          </p:cNvPr>
          <p:cNvCxnSpPr>
            <a:stCxn id="39" idx="0"/>
            <a:endCxn id="44" idx="1"/>
          </p:cNvCxnSpPr>
          <p:nvPr/>
        </p:nvCxnSpPr>
        <p:spPr>
          <a:xfrm>
            <a:off x="1184958" y="4367029"/>
            <a:ext cx="797893" cy="70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286BA2EB-F80D-42FC-81CD-1911D0FF4FC2}"/>
              </a:ext>
            </a:extLst>
          </p:cNvPr>
          <p:cNvCxnSpPr>
            <a:stCxn id="40" idx="0"/>
          </p:cNvCxnSpPr>
          <p:nvPr/>
        </p:nvCxnSpPr>
        <p:spPr>
          <a:xfrm flipH="1">
            <a:off x="3148976" y="4367029"/>
            <a:ext cx="1159702" cy="70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313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Richard Chagas</dc:creator>
  <cp:lastModifiedBy>Richard Chagas</cp:lastModifiedBy>
  <cp:revision>1</cp:revision>
  <dcterms:created xsi:type="dcterms:W3CDTF">2022-03-23T15:17:10Z</dcterms:created>
  <dcterms:modified xsi:type="dcterms:W3CDTF">2022-03-23T16:26:00Z</dcterms:modified>
</cp:coreProperties>
</file>