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9" r:id="rId9"/>
    <p:sldId id="319" r:id="rId10"/>
    <p:sldId id="257" r:id="rId11"/>
    <p:sldId id="258" r:id="rId12"/>
    <p:sldId id="270" r:id="rId13"/>
    <p:sldId id="271" r:id="rId14"/>
    <p:sldId id="272" r:id="rId15"/>
    <p:sldId id="273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5:42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0,'392'17,"317"-4,-479-15,2931 2,-3138 2,0 1,-1 1,1 0,-1 2,39 16,-31-11,1-1,33 6,83 0,-51-7,68 1,-141-10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3:04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0,'6312'0,"-6327"0,-3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2:47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1,'13377'0,"-13352"0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21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29,'6315'0,"-5966"-14,-29-1,564 16,-838-1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32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0,'296'25,"-76"-3,719-10,-636-13,4108-1,-2609 2,-1779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37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1,'7180'0,"-7156"0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45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0,'6701'0,"-6678"0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6:45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0,'5990'0,"-5967"0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5:47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41,'0'-1,"1"0,-1 0,0 0,1 1,-1-1,1 0,-1 0,1 0,0 1,-1-1,1 0,0 1,0-1,-1 0,1 1,0-1,0 1,0-1,0 1,-1 0,1-1,0 1,0 0,2-1,26-5,-25 5,53-5,0 2,86 5,-50 1,2449-1,-1415-1,-1074-5,-30-1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07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09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1,'4657'0,"-4632"0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14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0,'3191'0,"-3130"6,-30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26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0,'1581'0,"-1556"0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07:17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0,'3'2,"0"1,0-1,0 0,0-1,0 1,1 0,-1-1,0 0,1 0,-1 0,7 1,45 4,-40-6,429 6,-243-9,2482 3,-2498 15,-19-1,-108-10,97 20,-99-13,107 7,660-18,-372-2,1897 2,-2324 2,0 0,35 8,31 4,15 0,-70-8,51 3,-31-9,-31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0:05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1,'66'0,"111"17,92 41,35 5,-167-39,-71-11,87 7,391-15,-324-7,4303 0,-2413 3,-772 13,93 1,1118-16,-2526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004B-F592-0819-25F2-D3E52443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C92BD-96E8-FC0B-EFEF-361C626DA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6AC3E-CA20-8EDB-C693-7CF37EBF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63D65-C635-DE65-DB61-93BC3B4C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24722-11B0-43C9-0574-A908B75D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2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C445C-9BC1-854A-C506-35E5D3C7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F7B5F4-E382-7629-FE82-25F8123F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8213A-78B2-E2D2-071F-0BA7A762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0A567-1326-DCCE-7BEB-7AF96BA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5FA70-3B6D-DE99-3433-47D94643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7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C0C0A2-596D-54F4-91EC-C0E49E63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2ED9E4-E0EC-22B5-1788-25F031F7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09E52-34B1-AA53-E7A8-48FDB9B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D9E6F-4F03-C23C-E804-7610901B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A9600-840F-55BF-A121-D9A59A1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87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BAD0-B13E-0395-FA62-93B3BA9F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F6364-E65A-5130-D569-7194C69E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10B89-C575-7AC3-B23E-75912474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D997E-BA08-93C8-E05C-FC18B82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9DB0E-88AA-D2B3-5AB9-16A66966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4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2708-555B-20EA-9B13-F5924CC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0656F-2718-75AA-0475-377A9D29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968D-364E-AE83-096A-3F48E106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EE050-FFB3-282D-82E4-EB5B597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C0D8A-D5C0-22D6-D11C-46D412E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2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64B6-4508-7DC0-1B0D-32C366F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774CA-1F76-556E-357F-00420970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C6716F-6B4F-AF42-8F3D-FF2380CA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535311-7288-9193-1227-3353E692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9CFB12-6295-E454-42AD-30DD0993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F216C0-AF97-E79C-2C60-C276A338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12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7C29B-E7F4-57D9-7562-C365AD16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6E579-AF81-5708-B822-F12160DE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CF31EC-ED81-0BFE-F3AA-C83177E1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04DC74-B5C3-7BB7-15D9-2F6E3BAE2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24D9DE-42BD-E8A3-E0C6-192188E3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21B596-C7FF-7D05-7ECB-5F5F6612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7D970F-A53F-893E-11CA-D755602D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5EDAE9-407A-84CF-79FC-082AE0D2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8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1E69-7950-5F44-AEF6-6D1013C9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DECB0-E822-3130-DB53-D7487D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F47AA-6A4F-E981-3A89-7E103B6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1C66F-ACCA-AA78-1795-73766BAE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6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A89C8C-FAA8-F36D-F412-B8302B7A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DE58A1-3574-6A0B-B247-D234F3AD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878AF-E4B2-11AE-E0F1-0DE9B8D3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5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3B9C-7A1B-7501-C5AC-5B47C6E7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2381A-95E4-8A13-7DF4-0EE0F454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35B82-CAAD-855F-B021-8E3D2609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8B900-BF37-56B9-4843-7BA0831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1B683-E18C-E2F5-DF2F-53CFC9B1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3C4DC-DC26-A5D9-6AE7-2038FB5C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9574-C00A-EF95-FB5F-CDA54E1A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472EF8-17A6-7204-6D0C-FCD5F824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649A2-B01C-0771-84A5-42D8A964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C090B8-2871-49BF-04AB-0B4452DA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1B7BD-5992-5C5B-4AA0-70D4243E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8C91-4BE1-8F5A-8870-01AABCA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82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8D150C-8DCC-C67D-AA25-3B8A53CD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ECCBE-A34D-7F31-FF57-BFDB8D1A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F3DFB-5714-46D3-99CE-5F8F89441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DFCED-42BD-4F3B-AEA3-9F381D6546DD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55031-86EC-44EB-047D-E4FB35824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7B823-5165-C0E9-2AA4-8453858A6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94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E3A5-D747-D29D-DD57-AB944E8CD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36DB3-8E2A-D3B0-E000-858FF54EA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7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CB94B1-21BE-D692-7149-434E98F1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9" y="533400"/>
            <a:ext cx="5239129" cy="579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291CA-5C93-1870-9F94-6EA27326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99" y="170995"/>
            <a:ext cx="6188161" cy="65160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0FB7F29-3213-A0EC-2DD8-6285BB9CC496}"/>
                  </a:ext>
                </a:extLst>
              </p14:cNvPr>
              <p14:cNvContentPartPr/>
              <p14:nvPr/>
            </p14:nvContentPartPr>
            <p14:xfrm>
              <a:off x="2001320" y="873560"/>
              <a:ext cx="227268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0FB7F29-3213-A0EC-2DD8-6285BB9CC4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320" y="765560"/>
                <a:ext cx="2380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3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863A80-DE52-0F1A-D3B0-A6E5E8B1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3" y="335066"/>
            <a:ext cx="6042464" cy="63095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E69BEE3-9B5E-651F-F3B0-B4D41E434AE3}"/>
                  </a:ext>
                </a:extLst>
              </p14:cNvPr>
              <p14:cNvContentPartPr/>
              <p14:nvPr/>
            </p14:nvContentPartPr>
            <p14:xfrm>
              <a:off x="1290320" y="5486240"/>
              <a:ext cx="482508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E69BEE3-9B5E-651F-F3B0-B4D41E434A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6680" y="5378600"/>
                <a:ext cx="4932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B6B013-6C48-5844-FD5D-D7DCC01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7" y="0"/>
            <a:ext cx="4130125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34A4C0-4637-5D7C-2931-FFECF1F7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07" y="1450734"/>
            <a:ext cx="6420746" cy="3448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076CCEE-DD8F-2F59-40EF-FC8A7700F886}"/>
                  </a:ext>
                </a:extLst>
              </p14:cNvPr>
              <p14:cNvContentPartPr/>
              <p14:nvPr/>
            </p14:nvContentPartPr>
            <p14:xfrm>
              <a:off x="558800" y="223400"/>
              <a:ext cx="2849400" cy="108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076CCEE-DD8F-2F59-40EF-FC8A7700F8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0" y="115400"/>
                <a:ext cx="295704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5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649254-AA40-3405-6FC6-ABCD1A95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0" y="299601"/>
            <a:ext cx="641122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9E7858-051B-C579-85B2-EDE7A8A7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9" y="71120"/>
            <a:ext cx="4199112" cy="6675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6CA13B-9325-5A0C-6DD4-766A5524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56" y="75732"/>
            <a:ext cx="6030167" cy="67065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E9652E6-13A2-F089-C831-ACE649C55A9D}"/>
                  </a:ext>
                </a:extLst>
              </p14:cNvPr>
              <p14:cNvContentPartPr/>
              <p14:nvPr/>
            </p14:nvContentPartPr>
            <p14:xfrm>
              <a:off x="396080" y="314840"/>
              <a:ext cx="2878560" cy="216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E9652E6-13A2-F089-C831-ACE649C55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440" y="206840"/>
                <a:ext cx="298620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37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746432-2C7E-C903-65EE-21261F38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" y="489821"/>
            <a:ext cx="4229690" cy="57157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5B62CC-CCE9-AF95-5A4C-E60ABC00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19" y="261189"/>
            <a:ext cx="5963482" cy="5944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4372F4-6270-D54A-388F-4814AD5D6DE8}"/>
                  </a:ext>
                </a:extLst>
              </p14:cNvPr>
              <p14:cNvContentPartPr/>
              <p14:nvPr/>
            </p14:nvContentPartPr>
            <p14:xfrm>
              <a:off x="599120" y="761600"/>
              <a:ext cx="259380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4372F4-6270-D54A-388F-4814AD5D6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480" y="653960"/>
                <a:ext cx="270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93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02CD3E-7703-B599-C984-E4A52400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6" y="558800"/>
            <a:ext cx="5934820" cy="56184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D26850-BC23-9B0C-3B11-8059C646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98045"/>
            <a:ext cx="5549981" cy="62619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27A735-6FCD-F178-7DA1-7EEB38F808A9}"/>
                  </a:ext>
                </a:extLst>
              </p14:cNvPr>
              <p14:cNvContentPartPr/>
              <p14:nvPr/>
            </p14:nvContentPartPr>
            <p14:xfrm>
              <a:off x="6776720" y="446960"/>
              <a:ext cx="242100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27A735-6FCD-F178-7DA1-7EEB38F80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3080" y="338960"/>
                <a:ext cx="2528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67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FACD0C-7055-47B5-92FC-A2E1A64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5" y="162560"/>
            <a:ext cx="3599045" cy="63398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FFEC1A-C5B7-212B-AADF-8E35E200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44" y="370840"/>
            <a:ext cx="4089111" cy="59232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D885FA2-2454-BCFB-BBB1-D8D852043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19" y="243840"/>
            <a:ext cx="3720753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0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F3BCC1-E547-27D0-B77E-AA9D11CF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2" y="0"/>
            <a:ext cx="4687635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E48422-2320-66F3-B4CD-93EDD7E4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60" y="1474877"/>
            <a:ext cx="493463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BC076E-5B9E-8A1D-F4C2-8D7939F3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16" y="271022"/>
            <a:ext cx="603016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1129BD-3253-5228-6ADA-757953D1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4" y="594360"/>
            <a:ext cx="4951653" cy="52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EB292A-7073-1144-A012-2E915B2D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" y="76095"/>
            <a:ext cx="5385098" cy="67058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BE3EE3-4CA4-221C-7F40-7B49F59A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8" y="106680"/>
            <a:ext cx="5651929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C187F4-795E-E4F9-9F7D-F2664582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" y="447259"/>
            <a:ext cx="659222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11E6DB-5358-597B-4674-6E79FCCB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1" y="1342470"/>
            <a:ext cx="4391638" cy="340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A74E1C-F9CB-251B-0390-3CBF3B2E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2470"/>
            <a:ext cx="470600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D70AE8-5976-285B-4680-535D944E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9" y="432314"/>
            <a:ext cx="6144482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6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31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86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28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34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022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99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4932B0-A8BE-7BD3-D2B5-9C21A8B9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90" y="572083"/>
            <a:ext cx="5268060" cy="52871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22854-36AB-A2FD-1231-1F7FB17C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0" y="572083"/>
            <a:ext cx="5287113" cy="5820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814E91A-DD8E-82D8-C892-D0E7CEFA35C1}"/>
                  </a:ext>
                </a:extLst>
              </p14:cNvPr>
              <p14:cNvContentPartPr/>
              <p14:nvPr/>
            </p14:nvContentPartPr>
            <p14:xfrm>
              <a:off x="7314920" y="955280"/>
              <a:ext cx="1879920" cy="511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814E91A-DD8E-82D8-C892-D0E7CEFA3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920" y="847280"/>
                <a:ext cx="1987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A8906F4-8CD3-F779-0940-2B4272E548C0}"/>
                  </a:ext>
                </a:extLst>
              </p14:cNvPr>
              <p14:cNvContentPartPr/>
              <p14:nvPr/>
            </p14:nvContentPartPr>
            <p14:xfrm>
              <a:off x="1656080" y="853400"/>
              <a:ext cx="216504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A8906F4-8CD3-F779-0940-2B4272E548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2440" y="745400"/>
                <a:ext cx="2272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41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86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15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446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9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6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55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240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042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649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0AEDBB-B7E4-6A38-2D7F-A4F90937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9" y="0"/>
            <a:ext cx="353364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BEB7C5-EE7E-AF69-3994-5A431263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6" y="514313"/>
            <a:ext cx="5706271" cy="5077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21AFA33-13B4-71C1-E4C4-5B5CDF43EB7D}"/>
                  </a:ext>
                </a:extLst>
              </p14:cNvPr>
              <p14:cNvContentPartPr/>
              <p14:nvPr/>
            </p14:nvContentPartPr>
            <p14:xfrm>
              <a:off x="1026080" y="209000"/>
              <a:ext cx="1493280" cy="14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21AFA33-13B4-71C1-E4C4-5B5CDF43E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80" y="101360"/>
                <a:ext cx="160092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420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05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87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21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952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73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4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532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105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2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0B1CE-2DC1-C1C5-5126-C3D40C8E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7" y="0"/>
            <a:ext cx="3960945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9D3511-5FCD-71E8-4160-C30674E4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96" y="588295"/>
            <a:ext cx="5792008" cy="5010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B86E7B8-9842-EB5C-CCB4-26B5E0263BA9}"/>
                  </a:ext>
                </a:extLst>
              </p14:cNvPr>
              <p14:cNvContentPartPr/>
              <p14:nvPr/>
            </p14:nvContentPartPr>
            <p14:xfrm>
              <a:off x="1564640" y="223760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B86E7B8-9842-EB5C-CCB4-26B5E0263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640" y="11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DD3CAFA-A32E-1534-DF59-C7399B285C4C}"/>
                  </a:ext>
                </a:extLst>
              </p14:cNvPr>
              <p14:cNvContentPartPr/>
              <p14:nvPr/>
            </p14:nvContentPartPr>
            <p14:xfrm>
              <a:off x="1005920" y="192800"/>
              <a:ext cx="168588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DD3CAFA-A32E-1534-DF59-C7399B285C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920" y="85160"/>
                <a:ext cx="1793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450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029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30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204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62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148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72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07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134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74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D96F6E-7C22-8786-C012-0D9D1DAA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6" y="900414"/>
            <a:ext cx="4706007" cy="47726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78B498-9D37-825E-1AD0-CA05FADB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34" y="483812"/>
            <a:ext cx="5677692" cy="5382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BD7DD46-2A8F-34CB-3E2C-33806FAA7779}"/>
                  </a:ext>
                </a:extLst>
              </p14:cNvPr>
              <p14:cNvContentPartPr/>
              <p14:nvPr/>
            </p14:nvContentPartPr>
            <p14:xfrm>
              <a:off x="1097000" y="1066520"/>
              <a:ext cx="1181880" cy="4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BD7DD46-2A8F-34CB-3E2C-33806FAA77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000" y="958520"/>
                <a:ext cx="1289520" cy="2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61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25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846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2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073A97-38A3-5251-3497-925EE950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6" y="946451"/>
            <a:ext cx="4496427" cy="47822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2B8B4E-4804-60B5-92E1-DE2B76AD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86" y="331390"/>
            <a:ext cx="5820587" cy="5687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0971536-778A-580B-2EEF-35B2F6C185A0}"/>
                  </a:ext>
                </a:extLst>
              </p14:cNvPr>
              <p14:cNvContentPartPr/>
              <p14:nvPr/>
            </p14:nvContentPartPr>
            <p14:xfrm>
              <a:off x="964880" y="1138160"/>
              <a:ext cx="57852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0971536-778A-580B-2EEF-35B2F6C18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240" y="1030160"/>
                <a:ext cx="686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6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11BD8B-9185-C18B-892A-7BBE7DAA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" y="0"/>
            <a:ext cx="528946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2BEF8F-04E6-560E-EEAB-2E696C3E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715"/>
            <a:ext cx="5651962" cy="65160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ECA2093-5A12-5A49-DEFD-99FC478C4B35}"/>
                  </a:ext>
                </a:extLst>
              </p14:cNvPr>
              <p14:cNvContentPartPr/>
              <p14:nvPr/>
            </p14:nvContentPartPr>
            <p14:xfrm>
              <a:off x="2468960" y="274160"/>
              <a:ext cx="3006360" cy="615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ECA2093-5A12-5A49-DEFD-99FC478C4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4960" y="166160"/>
                <a:ext cx="311400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49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9ED0E0-330D-C33A-A02E-5E5887B4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41566"/>
            <a:ext cx="6277948" cy="55918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219BC16-175D-5A8F-2674-038411E1C4E4}"/>
                  </a:ext>
                </a:extLst>
              </p14:cNvPr>
              <p14:cNvContentPartPr/>
              <p14:nvPr/>
            </p14:nvContentPartPr>
            <p14:xfrm>
              <a:off x="1483480" y="3830240"/>
              <a:ext cx="5007960" cy="817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219BC16-175D-5A8F-2674-038411E1C4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480" y="3722600"/>
                <a:ext cx="511560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246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Panorámica</PresentationFormat>
  <Paragraphs>0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cueto calderon</dc:creator>
  <cp:lastModifiedBy>richard cueto calderon</cp:lastModifiedBy>
  <cp:revision>3</cp:revision>
  <dcterms:created xsi:type="dcterms:W3CDTF">2024-05-05T16:22:50Z</dcterms:created>
  <dcterms:modified xsi:type="dcterms:W3CDTF">2024-05-05T18:17:43Z</dcterms:modified>
</cp:coreProperties>
</file>