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23FF9-09FE-43D1-96B4-DE23EE141E10}" v="41" dt="2023-12-20T22:15:32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ueto" userId="S::richscc@4cgpyl.onmicrosoft.com::4c1d7124-6b9c-4c72-9e62-1873e5c9bb96" providerId="AD" clId="Web-{72223FF9-09FE-43D1-96B4-DE23EE141E10}"/>
    <pc:docChg chg="modSld">
      <pc:chgData name="richard cueto" userId="S::richscc@4cgpyl.onmicrosoft.com::4c1d7124-6b9c-4c72-9e62-1873e5c9bb96" providerId="AD" clId="Web-{72223FF9-09FE-43D1-96B4-DE23EE141E10}" dt="2023-12-20T22:15:32.392" v="4"/>
      <pc:docMkLst>
        <pc:docMk/>
      </pc:docMkLst>
      <pc:sldChg chg="addSp delSp modSp">
        <pc:chgData name="richard cueto" userId="S::richscc@4cgpyl.onmicrosoft.com::4c1d7124-6b9c-4c72-9e62-1873e5c9bb96" providerId="AD" clId="Web-{72223FF9-09FE-43D1-96B4-DE23EE141E10}" dt="2023-12-20T22:15:32.392" v="4"/>
        <pc:sldMkLst>
          <pc:docMk/>
          <pc:sldMk cId="109857222" sldId="256"/>
        </pc:sldMkLst>
        <pc:graphicFrameChg chg="add del mod modGraphic">
          <ac:chgData name="richard cueto" userId="S::richscc@4cgpyl.onmicrosoft.com::4c1d7124-6b9c-4c72-9e62-1873e5c9bb96" providerId="AD" clId="Web-{72223FF9-09FE-43D1-96B4-DE23EE141E10}" dt="2023-12-20T22:15:32.392" v="4"/>
          <ac:graphicFrameMkLst>
            <pc:docMk/>
            <pc:sldMk cId="109857222" sldId="256"/>
            <ac:graphicFrameMk id="5" creationId="{70333C7E-902A-0F6D-C46C-293660F19A6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2023-12-20T22:07:02Z</dcterms:created>
  <dcterms:modified xsi:type="dcterms:W3CDTF">2023-12-20T22:15:32Z</dcterms:modified>
</cp:coreProperties>
</file>