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9" r:id="rId3"/>
    <p:sldId id="260" r:id="rId4"/>
    <p:sldId id="263" r:id="rId5"/>
    <p:sldId id="264" r:id="rId6"/>
    <p:sldId id="265" r:id="rId7"/>
    <p:sldId id="266" r:id="rId8"/>
    <p:sldId id="269" r:id="rId9"/>
    <p:sldId id="319" r:id="rId10"/>
    <p:sldId id="320" r:id="rId11"/>
    <p:sldId id="321" r:id="rId12"/>
    <p:sldId id="322" r:id="rId13"/>
    <p:sldId id="323" r:id="rId14"/>
    <p:sldId id="331" r:id="rId15"/>
    <p:sldId id="332" r:id="rId16"/>
    <p:sldId id="257" r:id="rId17"/>
    <p:sldId id="258" r:id="rId18"/>
    <p:sldId id="324" r:id="rId19"/>
    <p:sldId id="325" r:id="rId20"/>
    <p:sldId id="326" r:id="rId21"/>
    <p:sldId id="327" r:id="rId22"/>
    <p:sldId id="270" r:id="rId23"/>
    <p:sldId id="328" r:id="rId24"/>
    <p:sldId id="329" r:id="rId25"/>
    <p:sldId id="330" r:id="rId26"/>
    <p:sldId id="271" r:id="rId27"/>
    <p:sldId id="272" r:id="rId28"/>
    <p:sldId id="273" r:id="rId29"/>
    <p:sldId id="267" r:id="rId30"/>
    <p:sldId id="268" r:id="rId31"/>
    <p:sldId id="274" r:id="rId32"/>
    <p:sldId id="333" r:id="rId33"/>
    <p:sldId id="33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  <p:sldId id="311" r:id="rId71"/>
    <p:sldId id="312" r:id="rId72"/>
    <p:sldId id="313" r:id="rId73"/>
    <p:sldId id="314" r:id="rId74"/>
    <p:sldId id="315" r:id="rId75"/>
    <p:sldId id="316" r:id="rId76"/>
    <p:sldId id="317" r:id="rId77"/>
    <p:sldId id="318" r:id="rId7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15:42.2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0,'392'17,"317"-4,-479-15,2931 2,-3138 2,0 1,-1 1,1 0,-1 2,39 16,-31-11,1-1,33 6,83 0,-51-7,68 1,-141-10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6T23:42:25.8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85,'960'0,"-948"-1,0 0,0-1,0 0,-1-1,1-1,-1 1,17-9,15-5,-26 13,1 0,-1 1,23-2,24-3,21-5,-60 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6T23:42:48.5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30,'274'-15,"4"1,498 15,-751-1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6T23:42:54.5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0 314,'2170'0,"-1825"14,7 1,2800-16,-2970-8,252-43,-399 46,186-28,526-58,-346 82,55-3,76-25,310-30,-660 53,255 10,-221 8,-194-3,14-1,1 2,0 1,-1 2,54 12,17 11,-42-12,69 27,-96-29,0-1,1-2,66 9,-32-13,81-2,547-5,-386 1,-306 0,-1 1,1-1,-1 1,9 2,1 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6T23:42:57.3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0 313,'2812'0,"-2334"-15,-13 0,-187 17,414-14,430-7,-737 21,-63-4,364 5,-388 13,-163-7,17 1,347 13,1014-25,-1361-5,199-36,-233 26,51-9,-36 5,212-9,443 33,-717-7,0-3,130-31,-35 5,-128 25,-1-2,37-14,-48 14,0 1,1 1,1 1,-1 2,47-4,122 12,-172-3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6T23:46:33.6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0 172,'2684'0,"-2448"-18,-116 6,-3 1,123-7,17 20,131-3,-242-13,37 0,467 13,-307 2,-317-2,0-2,28-6,32-3,366 7,-249 7,318-2,-494-1,-1-2,1-1,-1-1,29-10,-25 6,1 2,43-5,196 10,-132 4,417-2,-532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7T02:05:48.2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2,'363'-1,"451"4,-3 43,-697-35,921 69,399-74,-732-10,6079 4,-6755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7T02:05:52.0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0,'0'1,"0"0,1 0,-1 0,0-1,0 1,1 0,-1 0,1 0,-1-1,1 1,-1 0,1 0,-1-1,1 1,0-1,-1 1,1 0,0-1,0 1,-1-1,1 1,0-1,1 1,23 7,-19-6,32 8,0-2,0-2,58 3,122-9,-111-2,4077-1,-2155 5,2409-2,-4395 3,0 1,77 18,16 3,32-7,178-5,-315-13,-2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7T02:18:54.7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31,'1'-1,"-1"0,0 0,1 0,-1 0,0 0,1 0,-1 0,1 0,0 0,-1 1,1-1,0 0,-1 0,1 1,0-1,0 0,0 1,-1-1,1 0,0 1,0 0,0-1,0 1,0-1,0 1,0 0,2 0,33-6,-32 6,307-5,-189 6,7255 1,-3878-3,-3481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7T02:19:41.6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0 231,'116'-2,"-1"-4,-1-6,208-47,24-19,-245 59,171-24,521 32,-503 14,2393-2,-1401-2,-1029 6,418 64,-234-30,0-35,101 3,-345 9,283 58,-352-48,1-5,217 6,317-15,100 0,3905-13,-4611-2,0-2,71-16,-72 10,0 3,74-2,-111 10,-7 1,-1-1,0 0,0 0,1-1,-1 0,0 0,0-1,0 0,0 0,11-5,-1-5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7T15:58:05.7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9018 1,'-4783'0,"4706"4,0 3,-121 28,65-10,37-14,0-5,-141-7,83-2,123 3,-47 1,-1-4,-106-17,85 4,-157-4,-104 20,153 2,103-4,38 0,-124 11,95 12,63-12,-40 5,-56-5,-156-8,116-4,-482 3,643 0,0 0,-1 1,1 0,-10 2,0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16:45.3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0,'5990'0,"-5967"0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7T15:58:00.0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19021 35,'-3394'0,"3230"14,27 0,-18 0,-5 0,-157-14,-51 1,225 13,-26 0,-23-16,-91 4,203 7,-93 21,94-14,-110 9,-173 3,-172 6,-16-34,220-1,-231-47,551 46,-97-16,-113-35,118 27,34 12,-74-5,67 10,-86 1,110 8,-85-12,78 3,-82-18,102 21,0 1,0 2,-1 2,-51 4,2-1,-1950-2,1995 2,0 3,-77 17,73-12,-92 9,43-18,37-1,-72 9,-86 8,136-13,-118 20,76-2,0-5,-219 2,194-21,-201 3,200 13,-48 2,-1824-16,914-1,909 15,3 1,9-1,1 0,-193-15,369 0,1 1,-1-1,1-1,-1 1,1-1,0-1,0 0,0 0,0 0,1-1,-11-6,-20-7,19 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13:04.6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0,'6312'0,"-6327"0,-3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7T02:20:01.5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7702 1,'-70'11,"-369"5,325-16,-1770 2,969-3,149 29,136-2,-619-23,674-4,196 30,249-13,-150-3,36-14,218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12:47.0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1,'13377'0,"-13352"0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7T03:01:34.4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0,'8102'0,"-7868"15,-12-1,232 3,190-6,-445-12,15 16,-33-1,-81-12,141 8,289 6,-232-15,68 40,2 1,438-39,-408-5,133 2,-506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7T03:02:21.8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13312 191,'-7478'0,"7135"-14,3-1,-2446 16,2555-15,35 0,-30 12,64 2,-164-21,88-16,99 14,-224-10,226 36,-82-4,121-15,68 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7T14:53:57.6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2,'73'0,"143"3,117 15,2123 212,-1497-76,-863-142,1-4,166-8,-116-3,88 5,201-4,-245-11,31-1,-45 3,201-39,-105 17,-44 6,-164 18,61-10,190-4,-251 20,-1-4,108-23,60-8,219 32,-255 8,3587-2,-3764-2,-1 0,1-1,-1-1,0-1,0-1,0 0,26-14,36-13,-77 32,36-12,-1 0,1 3,1 1,0 2,43-2,-59 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7T14:53:52.6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1 227,'34'2,"0"1,45 9,-18-1,446 54,10-42,108-26,-386 4,-71 12,-22 1,534-11,-350-5,1163 2,-1485-1,1 1,-1-1,1 0,-1-1,0 0,0 0,0-1,0 0,0-1,0 1,10-8,-6 5,1 0,0 2,0-1,0 2,22-4,14-4,318-82,480-58,-649 135,260 10,-285 8,7 12,7 1,-72-16,301 12,-69 25,-230-26,94 14,-108-9,147 5,108-20,-153-3,1295 3,-1466-1,0-1,-1-2,45-11,94-35,-116 32,-8 6,0 3,1 1,49 0,-43 3,55-6,319-16,816 28,-1212 1,1 1,-1 2,-1 1,50 16,-69-18,24 5,50 4,-16-3,-6-2,-1-3,105-6,-62-1,393 2,-476 2,-1 0,0 2,0 0,35 13,-31-9,1-1,47 6,128 5,-132-12,74-3,-9 0,10 14,-84-7,9 1,-33-4,77 4,1014-13,-1111 4,0 0,0 1,0 0,0 2,25 9,-24-7,0-1,0-1,1 0,24 1,96-6,-116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7T15:06:17.4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0,'172'2,"37"6,2043 106,-1007-93,-940-23,2028 0,-2173 10,241 42,-184-18,54-2,188 30,-227-8,116 19,-238-62,176-7,-144-5,487 20,115-5,-493-13,-201-1,57-10,35-3,-114 14,0-1,0-2,0-1,-1-1,35-13,125-33,-77 22,-42 10,3-1,100-17,-128 30,80-27,-22 5,-46 20,-31 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7T15:06:11.8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0 313,'91'1,"120"5,144 9,466 33,486 19,-2-92,-730-28,491-28,829 86,-1260 26,226 3,-183-44,83 1,-3 42,133 62,-697-83,284-18,186-63,-128 30,2 39,-215 3,186-21,-109-12,-271 20,53-7,-128 10,-28 4,0-1,0-1,46-14,-50 11,0 2,1 0,0 1,1 2,24-1,122 5,-83 1,64-4,173 9,-106 31,-147-22,140 11,139-30,-316-1,0-1,42-13,-44 9,1 2,51-5,-47 8,0-2,42-12,-39 9,62-8,-50 10,0-2,-1-3,90-32,-64 15,64-20,-118 42,1 2,0 1,1 0,29 1,1017 5,-1051-3,1-1,-1-1,20-6,-18 4,0 1,30-2,487 5,-259 3,-265-3,0 1,-1 0,1 2,0-1,-1 2,1 0,-1 1,0 0,0 1,0 1,-1 0,19 11,-22-10,1-1,0 0,0-1,0-1,1 1,13 2,-13-4,1 1,-1 0,0 1,-1 0,19 12,-20-11,0 0,1-1,-1 0,1 0,0-1,0-1,1 0,-1 0,23 1,8-2,61-4,-30-1,-54 3,0 0,33 5,-44-3,-1 0,0 0,1 1,-1 0,0 0,0 1,-1 0,1 0,9 9,6 6,-17-13,1-1,-1 0,1-1,0 1,0-1,1 0,-1-1,14 6,-1-4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15:47.3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41,'0'-1,"1"0,-1 0,0 0,1 1,-1-1,1 0,-1 0,1 0,0 1,-1-1,1 0,0 1,0-1,-1 0,1 1,0-1,0 1,0-1,0 1,-1 0,1-1,0 1,0 0,2-1,26-5,-25 5,53-5,0 2,86 5,-50 1,2449-1,-1415-1,-1074-5,-30-1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27:21.0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29,'6315'0,"-5966"-14,-29-1,564 16,-838-1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7T15:37:45.7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1 283,'121'-7,"150"-8,151-3,1875-31,-1898 35,128-37,472-25,-808 78,124-2,-37-26,13-1,391 26,68 65,-620-46,-33-3,157 2,274-19,-504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7T15:38:17.6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0,'483'57,"-216"-28,419-1,-618-30,-1 4,96 14,-85-7,0-3,125-7,-70-1,1957 2,-2055-2,65-11,-61 6,46-1,465 6,-266 4,575-2,-820 2,64 11,-63-6,61 2,323-10,-382-1,61-11,17-1,176 12,-154 3,-113 1,0 1,32 7,40 4,-71-11,37 9,-41-7,55 4,-52-8,21 0,96 14,-79-7,0-2,130-7,-76-1,2769 2,-2852 2,61 10,-60-6,57 3,354-10,-435 2,0 1,0 1,0 0,-1 1,0 1,0 0,0 1,0 0,22 15,-21-12,0 0,0-2,1 0,0 0,1-2,33 7,22-7,104-6,-56-2,1151 3,-1221-2,57-10,47-3,-138 14,-1-1,0 0,19-6,34-5,210-28,-180 23,178-10,-231 27,227 4,35 37,-274-35,25 5,6 2,0-4,70 2,-129-10,178-6,-148 3,1-2,-1-1,38-13,23-8,62-22,-128 38,-7 2,0 0,1 2,0 0,0 2,0 0,28-1,524 7,-237 0,-305 2,0 1,0 1,-1 2,54 17,-52-12,0-3,1-1,64 6,185-13,-135-2,-126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27:32.7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0,'296'25,"-76"-3,719-10,-636-13,4108-1,-2609 2,-1779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27:37.8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1,'7180'0,"-7156"0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27:45.9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0,'6701'0,"-6678"0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7T17:43:49.2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89,'78'-4,"0"-4,98-22,75-8,404 29,-377 12,-133-3,492 22,-118 15,46 30,-503-57,124 23,-70-11,0-5,160 3,2120-23,-1422 4,-940-3,59-10,14-2,19 11,128-11,-191 6,-17 3,-1-2,63-18,-75 17,-1 2,1 1,-1 1,1 2,54 4,-57-2,-6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7T17:43:55.4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0 370,'3247'0,"-3216"-2,1-2,42-9,-15 2,-16 2,64-22,-77 21,1 0,0 2,0 2,48-5,412 10,-232 3,193-2,-419-2,0-1,-1-2,44-12,-37 7,66-7,29 16,7-1,-52-11,-60 7,55-4,12 11,-57 1,0-2,0-2,55-9,-25 1,0 2,0 4,103 7,-44-1,1848-2,-1951-2,1-1,-1-2,0 0,0-1,-1-2,43-19,-40 15,1 2,-1 1,2 1,54-9,177-7,-140 18,-96 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17:07.3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17:09.4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1,'4657'0,"-4632"0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17:14.2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0,'3191'0,"-3130"6,-30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17:26.1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0,'1581'0,"-1556"0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07:17.1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0,'3'2,"0"1,0-1,0 0,0-1,0 1,1 0,-1-1,0 0,1 0,-1 0,7 1,45 4,-40-6,429 6,-243-9,2482 3,-2498 15,-19-1,-108-10,97 20,-99-13,107 7,660-18,-372-2,1897 2,-2324 2,0 0,35 8,31 4,15 0,-70-8,51 3,-31-9,-31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17:10:05.6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1,'66'0,"111"17,92 41,35 5,-167-39,-71-11,87 7,391-15,-324-7,4303 0,-2413 3,-772 13,93 1,1118-16,-2526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3EDE8-81D2-41AB-B51B-23CF16C060EF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FA136-2196-45B8-AC74-292CFAD13B2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188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FA136-2196-45B8-AC74-292CFAD13B25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92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B004B-F592-0819-25F2-D3E524437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2C92BD-96E8-FC0B-EFEF-361C626DA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D6AC3E-CA20-8EDB-C693-7CF37EBF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FCED-42BD-4F3B-AEA3-9F381D6546D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C63D65-C635-DE65-DB61-93BC3B4C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F24722-11B0-43C9-0574-A908B75D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224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C445C-9BC1-854A-C506-35E5D3C7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F7B5F4-E382-7629-FE82-25F8123F6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E8213A-78B2-E2D2-071F-0BA7A762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FCED-42BD-4F3B-AEA3-9F381D6546D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40A567-1326-DCCE-7BEB-7AF96BA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55FA70-3B6D-DE99-3433-47D94643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270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C0C0A2-596D-54F4-91EC-C0E49E63A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2ED9E4-E0EC-22B5-1788-25F031F72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A09E52-34B1-AA53-E7A8-48FDB9BC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FCED-42BD-4F3B-AEA3-9F381D6546D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8D9E6F-4F03-C23C-E804-7610901B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A9600-840F-55BF-A121-D9A59A15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387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9BAD0-B13E-0395-FA62-93B3BA9F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2F6364-E65A-5130-D569-7194C69E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010B89-C575-7AC3-B23E-75912474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FCED-42BD-4F3B-AEA3-9F381D6546D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9D997E-BA08-93C8-E05C-FC18B828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A9DB0E-88AA-D2B3-5AB9-16A66966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243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72708-555B-20EA-9B13-F5924CC4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10656F-2718-75AA-0475-377A9D299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43968D-364E-AE83-096A-3F48E106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FCED-42BD-4F3B-AEA3-9F381D6546D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EE050-FFB3-282D-82E4-EB5B597A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C0D8A-D5C0-22D6-D11C-46D412E3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425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F64B6-4508-7DC0-1B0D-32C366F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0774CA-1F76-556E-357F-004209700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C6716F-6B4F-AF42-8F3D-FF2380CA9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535311-7288-9193-1227-3353E692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FCED-42BD-4F3B-AEA3-9F381D6546D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9CFB12-6295-E454-42AD-30DD0993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F216C0-AF97-E79C-2C60-C276A338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612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7C29B-E7F4-57D9-7562-C365AD16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36E579-AF81-5708-B822-F12160DE5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CF31EC-ED81-0BFE-F3AA-C83177E17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04DC74-B5C3-7BB7-15D9-2F6E3BAE2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24D9DE-42BD-E8A3-E0C6-192188E36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21B596-C7FF-7D05-7ECB-5F5F6612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FCED-42BD-4F3B-AEA3-9F381D6546D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7D970F-A53F-893E-11CA-D755602D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5EDAE9-407A-84CF-79FC-082AE0D2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585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21E69-7950-5F44-AEF6-6D1013C9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FDECB0-E822-3130-DB53-D7487D17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FCED-42BD-4F3B-AEA3-9F381D6546D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4F47AA-6A4F-E981-3A89-7E103B61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F1C66F-ACCA-AA78-1795-73766BAE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368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A89C8C-FAA8-F36D-F412-B8302B7A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FCED-42BD-4F3B-AEA3-9F381D6546D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DE58A1-3574-6A0B-B247-D234F3AD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A878AF-E4B2-11AE-E0F1-0DE9B8D3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755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13B9C-7A1B-7501-C5AC-5B47C6E7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32381A-95E4-8A13-7DF4-0EE0F4543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135B82-CAAD-855F-B021-8E3D26095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A8B900-BF37-56B9-4843-7BA0831C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FCED-42BD-4F3B-AEA3-9F381D6546D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11B683-E18C-E2F5-DF2F-53CFC9B1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F3C4DC-DC26-A5D9-6AE7-2038FB5C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4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99574-C00A-EF95-FB5F-CDA54E1A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472EF8-17A6-7204-6D0C-FCD5F8245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649A2-B01C-0771-84A5-42D8A9642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C090B8-2871-49BF-04AB-0B4452DA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FCED-42BD-4F3B-AEA3-9F381D6546D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E1B7BD-5992-5C5B-4AA0-70D4243E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68C91-4BE1-8F5A-8870-01AABCA8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382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8D150C-8DCC-C67D-AA25-3B8A53CD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6ECCBE-A34D-7F31-FF57-BFDB8D1A3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AF3DFB-5714-46D3-99CE-5F8F89441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DFCED-42BD-4F3B-AEA3-9F381D6546DD}" type="datetimeFigureOut">
              <a:rPr lang="es-PE" smtClean="0"/>
              <a:t>7/05/2024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555031-86EC-44EB-047D-E4FB35824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47B823-5165-C0E9-2AA4-8453858A6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E4F828-8768-437C-AE00-27FD681220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94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customXml" Target="../ink/ink14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5" Type="http://schemas.openxmlformats.org/officeDocument/2006/relationships/image" Target="../media/image33.png"/><Relationship Id="rId4" Type="http://schemas.openxmlformats.org/officeDocument/2006/relationships/customXml" Target="../ink/ink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customXml" Target="../ink/ink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customXml" Target="../ink/ink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2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.xml"/><Relationship Id="rId5" Type="http://schemas.openxmlformats.org/officeDocument/2006/relationships/image" Target="../media/image260.png"/><Relationship Id="rId4" Type="http://schemas.openxmlformats.org/officeDocument/2006/relationships/customXml" Target="../ink/ink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0.png"/><Relationship Id="rId5" Type="http://schemas.openxmlformats.org/officeDocument/2006/relationships/customXml" Target="../ink/ink24.xml"/><Relationship Id="rId4" Type="http://schemas.openxmlformats.org/officeDocument/2006/relationships/image" Target="../media/image2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customXml" Target="../ink/ink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customXml" Target="../ink/ink28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0.png"/><Relationship Id="rId4" Type="http://schemas.openxmlformats.org/officeDocument/2006/relationships/customXml" Target="../ink/ink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customXml" Target="../ink/ink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0.png"/><Relationship Id="rId4" Type="http://schemas.openxmlformats.org/officeDocument/2006/relationships/customXml" Target="../ink/ink3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0.png"/><Relationship Id="rId4" Type="http://schemas.openxmlformats.org/officeDocument/2006/relationships/customXml" Target="../ink/ink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0.png"/><Relationship Id="rId4" Type="http://schemas.openxmlformats.org/officeDocument/2006/relationships/customXml" Target="../ink/ink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.xml"/><Relationship Id="rId5" Type="http://schemas.openxmlformats.org/officeDocument/2006/relationships/image" Target="../media/image80.png"/><Relationship Id="rId4" Type="http://schemas.openxmlformats.org/officeDocument/2006/relationships/customXml" Target="../ink/ink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customXml" Target="../ink/ink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customXml" Target="../ink/ink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0E3A5-D747-D29D-DD57-AB944E8CD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136DB3-8E2A-D3B0-E000-858FF54EA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376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57E0EF-3A99-E457-972F-3903A949E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04" y="0"/>
            <a:ext cx="5411391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EBB5C92-84F6-5A1E-23F0-947E26B5A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307" y="0"/>
            <a:ext cx="5287503" cy="68208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D79BB0BB-6CBD-ABFD-AE89-688246A29CB9}"/>
                  </a:ext>
                </a:extLst>
              </p14:cNvPr>
              <p14:cNvContentPartPr/>
              <p14:nvPr/>
            </p14:nvContentPartPr>
            <p14:xfrm>
              <a:off x="2265760" y="101000"/>
              <a:ext cx="2885400" cy="622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D79BB0BB-6CBD-ABFD-AE89-688246A29C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1760" y="-7000"/>
                <a:ext cx="2993040" cy="2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590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5DBBBA-52FE-6873-DDB9-A9CF1348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5" y="0"/>
            <a:ext cx="5765465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8D0032-05F5-42C2-F1A9-13CC30AEB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521" y="0"/>
            <a:ext cx="5765466" cy="68494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C81D3E5F-688F-75AD-DBBE-EAC1F535EB3B}"/>
                  </a:ext>
                </a:extLst>
              </p14:cNvPr>
              <p14:cNvContentPartPr/>
              <p14:nvPr/>
            </p14:nvContentPartPr>
            <p14:xfrm>
              <a:off x="386000" y="263360"/>
              <a:ext cx="4349160" cy="529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C81D3E5F-688F-75AD-DBBE-EAC1F535EB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360" y="155720"/>
                <a:ext cx="44568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7E62FC09-9B73-C930-AB23-ED05AB8AE74F}"/>
                  </a:ext>
                </a:extLst>
              </p14:cNvPr>
              <p14:cNvContentPartPr/>
              <p14:nvPr/>
            </p14:nvContentPartPr>
            <p14:xfrm>
              <a:off x="7243640" y="5201840"/>
              <a:ext cx="4373280" cy="5148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7E62FC09-9B73-C930-AB23-ED05AB8AE7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90000" y="5093840"/>
                <a:ext cx="4480920" cy="2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118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E3DA257-E7ED-C321-FBD9-1F4978F62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7166" cy="67732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2FA29EA-502E-6F93-9823-238EA6F9B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934808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8D4E2A9-3635-9481-EA07-7897E364B066}"/>
                  </a:ext>
                </a:extLst>
              </p14:cNvPr>
              <p14:cNvContentPartPr/>
              <p14:nvPr/>
            </p14:nvContentPartPr>
            <p14:xfrm>
              <a:off x="162440" y="232760"/>
              <a:ext cx="4100040" cy="111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8D4E2A9-3635-9481-EA07-7897E364B0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440" y="125120"/>
                <a:ext cx="4207680" cy="22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187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4B172F-09DB-F6C2-BFF4-3E97A0F8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6" y="247861"/>
            <a:ext cx="6935168" cy="60777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00163FA1-D6AE-E063-7CB7-A4EF0A37FB2F}"/>
                  </a:ext>
                </a:extLst>
              </p14:cNvPr>
              <p14:cNvContentPartPr/>
              <p14:nvPr/>
            </p14:nvContentPartPr>
            <p14:xfrm>
              <a:off x="893960" y="4844720"/>
              <a:ext cx="6010200" cy="113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00163FA1-D6AE-E063-7CB7-A4EF0A37FB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9960" y="4737080"/>
                <a:ext cx="6117840" cy="3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84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7DE2345-1AC2-0BFB-966F-9C6EAB28D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73" y="0"/>
            <a:ext cx="4930213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AF6A121-92BE-04AF-B8D5-A06EAD30A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743" y="0"/>
            <a:ext cx="6282194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0F21C026-198A-28A8-3189-70B59855EC5A}"/>
                  </a:ext>
                </a:extLst>
              </p14:cNvPr>
              <p14:cNvContentPartPr/>
              <p14:nvPr/>
            </p14:nvContentPartPr>
            <p14:xfrm>
              <a:off x="604520" y="243560"/>
              <a:ext cx="3246840" cy="349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0F21C026-198A-28A8-3189-70B59855EC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520" y="135920"/>
                <a:ext cx="3354480" cy="2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3595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2C8612B-60B7-6EFF-138B-CEEC28AF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75" y="0"/>
            <a:ext cx="7478169" cy="67922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CDCE5BB-A013-7367-203E-C99041A36420}"/>
                  </a:ext>
                </a:extLst>
              </p14:cNvPr>
              <p14:cNvContentPartPr/>
              <p14:nvPr/>
            </p14:nvContentPartPr>
            <p14:xfrm>
              <a:off x="1067120" y="5209760"/>
              <a:ext cx="6847560" cy="9468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CDCE5BB-A013-7367-203E-C99041A364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3480" y="5102120"/>
                <a:ext cx="6955200" cy="3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717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8CB94B1-21BE-D692-7149-434E98F13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9" y="533400"/>
            <a:ext cx="5239129" cy="5791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7291CA-5C93-1870-9F94-6EA273266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99" y="170995"/>
            <a:ext cx="6188161" cy="65160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C0FB7F29-3213-A0EC-2DD8-6285BB9CC496}"/>
                  </a:ext>
                </a:extLst>
              </p14:cNvPr>
              <p14:cNvContentPartPr/>
              <p14:nvPr/>
            </p14:nvContentPartPr>
            <p14:xfrm>
              <a:off x="2001320" y="873560"/>
              <a:ext cx="2272680" cy="3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C0FB7F29-3213-A0EC-2DD8-6285BB9CC4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7320" y="765560"/>
                <a:ext cx="2380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6442F49-7836-1E13-EDFC-D0EDE7AF4D9C}"/>
                  </a:ext>
                </a:extLst>
              </p14:cNvPr>
              <p14:cNvContentPartPr/>
              <p14:nvPr/>
            </p14:nvContentPartPr>
            <p14:xfrm>
              <a:off x="7001360" y="4206080"/>
              <a:ext cx="2772720" cy="5184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6442F49-7836-1E13-EDFC-D0EDE7AF4D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47720" y="4098440"/>
                <a:ext cx="2880360" cy="2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360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863A80-DE52-0F1A-D3B0-A6E5E8B1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83" y="335066"/>
            <a:ext cx="6042464" cy="63095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E69BEE3-9B5E-651F-F3B0-B4D41E434AE3}"/>
                  </a:ext>
                </a:extLst>
              </p14:cNvPr>
              <p14:cNvContentPartPr/>
              <p14:nvPr/>
            </p14:nvContentPartPr>
            <p14:xfrm>
              <a:off x="1290320" y="5486240"/>
              <a:ext cx="4825080" cy="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E69BEE3-9B5E-651F-F3B0-B4D41E434A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6680" y="5378600"/>
                <a:ext cx="4932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EF96F7E-D563-DC80-7986-11F1A1A8FD74}"/>
                  </a:ext>
                </a:extLst>
              </p14:cNvPr>
              <p14:cNvContentPartPr/>
              <p14:nvPr/>
            </p14:nvContentPartPr>
            <p14:xfrm>
              <a:off x="1279880" y="4521080"/>
              <a:ext cx="5009040" cy="72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EF96F7E-D563-DC80-7986-11F1A1A8FD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5880" y="4413080"/>
                <a:ext cx="51166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A1F366CF-4ECF-F41B-741C-B781C72D446A}"/>
                  </a:ext>
                </a:extLst>
              </p14:cNvPr>
              <p14:cNvContentPartPr/>
              <p14:nvPr/>
            </p14:nvContentPartPr>
            <p14:xfrm>
              <a:off x="1324160" y="3517760"/>
              <a:ext cx="4792680" cy="691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A1F366CF-4ECF-F41B-741C-B781C72D44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0160" y="3409760"/>
                <a:ext cx="4900320" cy="2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99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7A5D52-1209-E68F-4F19-CC552C95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88" y="0"/>
            <a:ext cx="5056664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1B64DB3-8657-83E4-E569-BF494EB96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147" y="1623475"/>
            <a:ext cx="6058746" cy="31436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D4D46C31-6112-A20A-1377-8C1709FD3C54}"/>
                  </a:ext>
                </a:extLst>
              </p14:cNvPr>
              <p14:cNvContentPartPr/>
              <p14:nvPr/>
            </p14:nvContentPartPr>
            <p14:xfrm>
              <a:off x="416240" y="172280"/>
              <a:ext cx="4611960" cy="15408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D4D46C31-6112-A20A-1377-8C1709FD3C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600" y="64280"/>
                <a:ext cx="4719600" cy="3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4064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0C622E2-C2C0-8A97-0367-34FF38E6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0"/>
            <a:ext cx="76581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B4D1A280-56B3-0D84-C6D8-4718ECA827A5}"/>
                  </a:ext>
                </a:extLst>
              </p14:cNvPr>
              <p14:cNvContentPartPr/>
              <p14:nvPr/>
            </p14:nvContentPartPr>
            <p14:xfrm>
              <a:off x="1676240" y="5363840"/>
              <a:ext cx="6419880" cy="1335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B4D1A280-56B3-0D84-C6D8-4718ECA827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2600" y="5256200"/>
                <a:ext cx="6527520" cy="3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66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1129BD-3253-5228-6ADA-757953D10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14" y="594360"/>
            <a:ext cx="4951653" cy="524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25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B48B36-9685-FC7D-F7E4-6EDB78DC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33" y="0"/>
            <a:ext cx="5135413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1519D7-009C-386F-90D0-BCC2D4914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467" y="0"/>
            <a:ext cx="6096000" cy="5283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7788C94-C13D-4BA2-9CCA-22D489613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468" y="5402489"/>
            <a:ext cx="6096000" cy="12955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AED827C7-FD6D-6AD6-8940-2A35BF5E7727}"/>
                  </a:ext>
                </a:extLst>
              </p14:cNvPr>
              <p14:cNvContentPartPr/>
              <p14:nvPr/>
            </p14:nvContentPartPr>
            <p14:xfrm>
              <a:off x="538280" y="243920"/>
              <a:ext cx="4398840" cy="17352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AED827C7-FD6D-6AD6-8940-2A35BF5E7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280" y="135920"/>
                <a:ext cx="4506480" cy="3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11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C3EFBD-DBC2-8285-43BB-5FD2E00D8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93" y="0"/>
            <a:ext cx="9026013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94A78DA8-5A53-681B-4AC3-91041CC37082}"/>
                  </a:ext>
                </a:extLst>
              </p14:cNvPr>
              <p14:cNvContentPartPr/>
              <p14:nvPr/>
            </p14:nvContentPartPr>
            <p14:xfrm>
              <a:off x="1534400" y="5332880"/>
              <a:ext cx="8086680" cy="1738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94A78DA8-5A53-681B-4AC3-91041CC370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0400" y="5225240"/>
                <a:ext cx="8194320" cy="3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3757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B6B013-6C48-5844-FD5D-D7DCC019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57" y="0"/>
            <a:ext cx="4130125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334A4C0-4637-5D7C-2931-FFECF1F70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07" y="1450734"/>
            <a:ext cx="6420746" cy="34485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E076CCEE-DD8F-2F59-40EF-FC8A7700F886}"/>
                  </a:ext>
                </a:extLst>
              </p14:cNvPr>
              <p14:cNvContentPartPr/>
              <p14:nvPr/>
            </p14:nvContentPartPr>
            <p14:xfrm>
              <a:off x="558800" y="223400"/>
              <a:ext cx="2849400" cy="1080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E076CCEE-DD8F-2F59-40EF-FC8A7700F8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160" y="115400"/>
                <a:ext cx="295704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454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6206A51-50DF-307F-754D-C4C1FA21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87" y="0"/>
            <a:ext cx="4201225" cy="685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5273EE4-F0E8-3E60-28A5-25C1EEFEC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592" y="1208161"/>
            <a:ext cx="5801535" cy="34866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85DCD817-9AEE-EC2B-FF8C-53ABF8483E3B}"/>
                  </a:ext>
                </a:extLst>
              </p14:cNvPr>
              <p14:cNvContentPartPr/>
              <p14:nvPr/>
            </p14:nvContentPartPr>
            <p14:xfrm>
              <a:off x="568880" y="61040"/>
              <a:ext cx="3087720" cy="10188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85DCD817-9AEE-EC2B-FF8C-53ABF8483E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240" y="-46600"/>
                <a:ext cx="3195360" cy="3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6301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1B3D99-0D87-1DEF-092A-EC17E84D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45" y="0"/>
            <a:ext cx="8070189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7CF8D52-B331-C2F8-A87F-5A53C292DE5F}"/>
                  </a:ext>
                </a:extLst>
              </p14:cNvPr>
              <p14:cNvContentPartPr/>
              <p14:nvPr/>
            </p14:nvContentPartPr>
            <p14:xfrm>
              <a:off x="1066760" y="5049560"/>
              <a:ext cx="6867360" cy="12384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7CF8D52-B331-C2F8-A87F-5A53C292DE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2760" y="4941560"/>
                <a:ext cx="6975000" cy="3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063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66729BF-0A05-D902-99D4-991DCF550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2" y="182405"/>
            <a:ext cx="5427958" cy="62082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6AA99B8-C570-297D-FAC6-AF3689950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237679"/>
            <a:ext cx="5427958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26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B649254-AA40-3405-6FC6-ABCD1A95B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0" y="299601"/>
            <a:ext cx="6411220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81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59E7858-051B-C579-85B2-EDE7A8A7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89" y="71120"/>
            <a:ext cx="4199112" cy="66755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56CA13B-9325-5A0C-6DD4-766A55242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156" y="75732"/>
            <a:ext cx="6030167" cy="67065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EE9652E6-13A2-F089-C831-ACE649C55A9D}"/>
                  </a:ext>
                </a:extLst>
              </p14:cNvPr>
              <p14:cNvContentPartPr/>
              <p14:nvPr/>
            </p14:nvContentPartPr>
            <p14:xfrm>
              <a:off x="396080" y="314840"/>
              <a:ext cx="2878560" cy="216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EE9652E6-13A2-F089-C831-ACE649C55A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440" y="206840"/>
                <a:ext cx="2986200" cy="2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376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7746432-2C7E-C903-65EE-21261F388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15" y="489821"/>
            <a:ext cx="4229690" cy="57157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35B62CC-CCE9-AF95-5A4C-E60ABC009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19" y="261189"/>
            <a:ext cx="5963482" cy="59444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A4372F4-6270-D54A-388F-4814AD5D6DE8}"/>
                  </a:ext>
                </a:extLst>
              </p14:cNvPr>
              <p14:cNvContentPartPr/>
              <p14:nvPr/>
            </p14:nvContentPartPr>
            <p14:xfrm>
              <a:off x="599120" y="761600"/>
              <a:ext cx="2593800" cy="3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A4372F4-6270-D54A-388F-4814AD5D6D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480" y="653960"/>
                <a:ext cx="27014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1937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902CD3E-7703-B599-C984-E4A524008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16" y="558800"/>
            <a:ext cx="5934820" cy="56184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8D26850-BC23-9B0C-3B11-8059C646F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60" y="298045"/>
            <a:ext cx="5549981" cy="62619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F627A735-6FCD-F178-7DA1-7EEB38F808A9}"/>
                  </a:ext>
                </a:extLst>
              </p14:cNvPr>
              <p14:cNvContentPartPr/>
              <p14:nvPr/>
            </p14:nvContentPartPr>
            <p14:xfrm>
              <a:off x="6776720" y="446960"/>
              <a:ext cx="2421000" cy="3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F627A735-6FCD-F178-7DA1-7EEB38F808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23080" y="338960"/>
                <a:ext cx="25286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767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4932B0-A8BE-7BD3-D2B5-9C21A8B9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290" y="572083"/>
            <a:ext cx="5268060" cy="528711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922854-36AB-A2FD-1231-1F7FB17C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0" y="572083"/>
            <a:ext cx="5287113" cy="58205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8814E91A-DD8E-82D8-C892-D0E7CEFA35C1}"/>
                  </a:ext>
                </a:extLst>
              </p14:cNvPr>
              <p14:cNvContentPartPr/>
              <p14:nvPr/>
            </p14:nvContentPartPr>
            <p14:xfrm>
              <a:off x="7314920" y="955280"/>
              <a:ext cx="1879920" cy="511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8814E91A-DD8E-82D8-C892-D0E7CEFA35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0920" y="847280"/>
                <a:ext cx="19875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A8906F4-8CD3-F779-0940-2B4272E548C0}"/>
                  </a:ext>
                </a:extLst>
              </p14:cNvPr>
              <p14:cNvContentPartPr/>
              <p14:nvPr/>
            </p14:nvContentPartPr>
            <p14:xfrm>
              <a:off x="1656080" y="853400"/>
              <a:ext cx="2165040" cy="3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A8906F4-8CD3-F779-0940-2B4272E548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2440" y="745400"/>
                <a:ext cx="22726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4410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9FACD0C-7055-47B5-92FC-A2E1A647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35" y="162560"/>
            <a:ext cx="3599045" cy="633984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1FFEC1A-C5B7-212B-AADF-8E35E2000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444" y="370840"/>
            <a:ext cx="4089111" cy="592328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D885FA2-2454-BCFB-BBB1-D8D852043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519" y="243840"/>
            <a:ext cx="3720753" cy="65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02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D41415-D83D-1A9D-AAA9-9010D4D3A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51" y="0"/>
            <a:ext cx="3661475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2D241ED-0496-34B8-97D3-F3153EBDF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30" y="251029"/>
            <a:ext cx="5687219" cy="61730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9AA8C137-EBCC-09C1-1312-3C5364F1AB31}"/>
                  </a:ext>
                </a:extLst>
              </p14:cNvPr>
              <p14:cNvContentPartPr/>
              <p14:nvPr/>
            </p14:nvContentPartPr>
            <p14:xfrm>
              <a:off x="741680" y="130880"/>
              <a:ext cx="3128400" cy="8352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9AA8C137-EBCC-09C1-1312-3C5364F1AB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8040" y="22880"/>
                <a:ext cx="32360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9707103-5335-1C29-C59E-3829133B7576}"/>
                  </a:ext>
                </a:extLst>
              </p14:cNvPr>
              <p14:cNvContentPartPr/>
              <p14:nvPr/>
            </p14:nvContentPartPr>
            <p14:xfrm>
              <a:off x="7203680" y="4947160"/>
              <a:ext cx="3383280" cy="13320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9707103-5335-1C29-C59E-3829133B75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49680" y="4839520"/>
                <a:ext cx="3490920" cy="34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408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27D3ECC-3EBA-26B2-4C32-4FC129EE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22" y="81280"/>
            <a:ext cx="4687978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6E7DDC0-0DF9-8F6E-D09D-EEAE37B20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760" y="604443"/>
            <a:ext cx="5998618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32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B399A4-0945-C599-49A2-745DA3B7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79" y="464738"/>
            <a:ext cx="6144482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0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0BC076E-5B9E-8A1D-F4C2-8D7939F34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916" y="271022"/>
            <a:ext cx="6030167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29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DEB292A-7073-1144-A012-2E915B2D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3" y="76095"/>
            <a:ext cx="5385098" cy="67058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BE3EE3-4CA4-221C-7F40-7B49F59A2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568" y="106680"/>
            <a:ext cx="5651929" cy="66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23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2C187F4-795E-E4F9-9F7D-F2664582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0" y="447259"/>
            <a:ext cx="6592220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211E6DB-5358-597B-4674-6E79FCCBA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01" y="1342470"/>
            <a:ext cx="4391638" cy="3400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2A74E1C-F9CB-251B-0390-3CBF3B2E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2470"/>
            <a:ext cx="4706007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77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D70AE8-5976-285B-4680-535D944E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59" y="432314"/>
            <a:ext cx="6144482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67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93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60AEDBB-B7E4-6A38-2D7F-A4F90937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9" y="0"/>
            <a:ext cx="3533641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1BEB7C5-EE7E-AF69-3994-5A4312634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086" y="514313"/>
            <a:ext cx="5706271" cy="50775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21AFA33-13B4-71C1-E4C4-5B5CDF43EB7D}"/>
                  </a:ext>
                </a:extLst>
              </p14:cNvPr>
              <p14:cNvContentPartPr/>
              <p14:nvPr/>
            </p14:nvContentPartPr>
            <p14:xfrm>
              <a:off x="1026080" y="209000"/>
              <a:ext cx="1493280" cy="147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E21AFA33-13B4-71C1-E4C4-5B5CDF43EB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080" y="101360"/>
                <a:ext cx="1600920" cy="2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5420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867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283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349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022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994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866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153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446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59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46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890B1CE-2DC1-C1C5-5126-C3D40C8E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47" y="0"/>
            <a:ext cx="3960945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69D3511-5FCD-71E8-4160-C30674E45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796" y="588295"/>
            <a:ext cx="5792008" cy="50108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B86E7B8-9842-EB5C-CCB4-26B5E0263BA9}"/>
                  </a:ext>
                </a:extLst>
              </p14:cNvPr>
              <p14:cNvContentPartPr/>
              <p14:nvPr/>
            </p14:nvContentPartPr>
            <p14:xfrm>
              <a:off x="1564640" y="223760"/>
              <a:ext cx="360" cy="3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B86E7B8-9842-EB5C-CCB4-26B5E0263B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0640" y="1157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8DD3CAFA-A32E-1534-DF59-C7399B285C4C}"/>
                  </a:ext>
                </a:extLst>
              </p14:cNvPr>
              <p14:cNvContentPartPr/>
              <p14:nvPr/>
            </p14:nvContentPartPr>
            <p14:xfrm>
              <a:off x="1005920" y="192800"/>
              <a:ext cx="1685880" cy="3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8DD3CAFA-A32E-1534-DF59-C7399B285C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1920" y="85160"/>
                <a:ext cx="17935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84508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7558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2403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042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6497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554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8058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1871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1219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9529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73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2D96F6E-7C22-8786-C012-0D9D1DAAB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76" y="900414"/>
            <a:ext cx="4706007" cy="477269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C78B498-9D37-825E-1AD0-CA05FADB8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234" y="483812"/>
            <a:ext cx="5677692" cy="53823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DBD7DD46-2A8F-34CB-3E2C-33806FAA7779}"/>
                  </a:ext>
                </a:extLst>
              </p14:cNvPr>
              <p14:cNvContentPartPr/>
              <p14:nvPr/>
            </p14:nvContentPartPr>
            <p14:xfrm>
              <a:off x="1097000" y="1066520"/>
              <a:ext cx="1181880" cy="46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DBD7DD46-2A8F-34CB-3E2C-33806FAA77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000" y="958520"/>
                <a:ext cx="1289520" cy="22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76616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459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5322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1051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9226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7342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0294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8304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204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0622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14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073A97-38A3-5251-3497-925EE9502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6" y="946451"/>
            <a:ext cx="4496427" cy="478221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2B8B4E-4804-60B5-92E1-DE2B76AD2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586" y="331390"/>
            <a:ext cx="5820587" cy="56872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50971536-778A-580B-2EEF-35B2F6C185A0}"/>
                  </a:ext>
                </a:extLst>
              </p14:cNvPr>
              <p14:cNvContentPartPr/>
              <p14:nvPr/>
            </p14:nvContentPartPr>
            <p14:xfrm>
              <a:off x="964880" y="1138160"/>
              <a:ext cx="578520" cy="3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50971536-778A-580B-2EEF-35B2F6C185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240" y="1030160"/>
                <a:ext cx="6861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46346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4720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6071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1341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741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5946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6254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8466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52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11BD8B-9185-C18B-892A-7BBE7DAA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9" y="0"/>
            <a:ext cx="5289461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62BEF8F-04E6-560E-EEAB-2E696C3E6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9715"/>
            <a:ext cx="5651962" cy="65160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0ECA2093-5A12-5A49-DEFD-99FC478C4B35}"/>
                  </a:ext>
                </a:extLst>
              </p14:cNvPr>
              <p14:cNvContentPartPr/>
              <p14:nvPr/>
            </p14:nvContentPartPr>
            <p14:xfrm>
              <a:off x="2468960" y="274160"/>
              <a:ext cx="3006360" cy="615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0ECA2093-5A12-5A49-DEFD-99FC478C4B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4960" y="166160"/>
                <a:ext cx="3114000" cy="2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849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9ED0E0-330D-C33A-A02E-5E5887B49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341566"/>
            <a:ext cx="6277948" cy="55918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1219BC16-175D-5A8F-2674-038411E1C4E4}"/>
                  </a:ext>
                </a:extLst>
              </p14:cNvPr>
              <p14:cNvContentPartPr/>
              <p14:nvPr/>
            </p14:nvContentPartPr>
            <p14:xfrm>
              <a:off x="1483480" y="3830240"/>
              <a:ext cx="5007960" cy="8172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1219BC16-175D-5A8F-2674-038411E1C4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9480" y="3722600"/>
                <a:ext cx="51156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8ED643E-FB1C-F0F9-4F7A-427FF38609A7}"/>
                  </a:ext>
                </a:extLst>
              </p14:cNvPr>
              <p14:cNvContentPartPr/>
              <p14:nvPr/>
            </p14:nvContentPartPr>
            <p14:xfrm>
              <a:off x="1473200" y="5110400"/>
              <a:ext cx="496800" cy="306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8ED643E-FB1C-F0F9-4F7A-427FF38609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9560" y="5002760"/>
                <a:ext cx="6044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6313385-AEF4-232F-F07A-F7CFFFDD5E8B}"/>
                  </a:ext>
                </a:extLst>
              </p14:cNvPr>
              <p14:cNvContentPartPr/>
              <p14:nvPr/>
            </p14:nvContentPartPr>
            <p14:xfrm>
              <a:off x="1554560" y="5729600"/>
              <a:ext cx="487440" cy="108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6313385-AEF4-232F-F07A-F7CFFFDD5E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00560" y="5621960"/>
                <a:ext cx="5950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0078CD90-111F-0C95-40EF-D3A9D794D227}"/>
                  </a:ext>
                </a:extLst>
              </p14:cNvPr>
              <p14:cNvContentPartPr/>
              <p14:nvPr/>
            </p14:nvContentPartPr>
            <p14:xfrm>
              <a:off x="1981160" y="4997720"/>
              <a:ext cx="4608000" cy="1234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0078CD90-111F-0C95-40EF-D3A9D794D22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27160" y="4889720"/>
                <a:ext cx="47156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8D08F96D-848C-DD28-C2ED-ABEF5CF94625}"/>
                  </a:ext>
                </a:extLst>
              </p14:cNvPr>
              <p14:cNvContentPartPr/>
              <p14:nvPr/>
            </p14:nvContentPartPr>
            <p14:xfrm>
              <a:off x="1920320" y="5658320"/>
              <a:ext cx="4672800" cy="1134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8D08F96D-848C-DD28-C2ED-ABEF5CF946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66320" y="5550320"/>
                <a:ext cx="4780440" cy="3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5246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</Words>
  <Application>Microsoft Office PowerPoint</Application>
  <PresentationFormat>Panorámica</PresentationFormat>
  <Paragraphs>1</Paragraphs>
  <Slides>77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77</vt:i4>
      </vt:variant>
    </vt:vector>
  </HeadingPairs>
  <TitlesOfParts>
    <vt:vector size="81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richard cueto calderon</dc:creator>
  <cp:lastModifiedBy>richard cueto calderon</cp:lastModifiedBy>
  <cp:revision>8</cp:revision>
  <dcterms:created xsi:type="dcterms:W3CDTF">2024-05-05T16:22:50Z</dcterms:created>
  <dcterms:modified xsi:type="dcterms:W3CDTF">2024-05-07T22:37:43Z</dcterms:modified>
</cp:coreProperties>
</file>